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818" autoAdjust="0"/>
  </p:normalViewPr>
  <p:slideViewPr>
    <p:cSldViewPr snapToGrid="0">
      <p:cViewPr varScale="1">
        <p:scale>
          <a:sx n="69" d="100"/>
          <a:sy n="69" d="100"/>
        </p:scale>
        <p:origin x="9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3C052-D305-4D3A-963B-606F597DF9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80F32-960B-4857-A78F-D4227492EE0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/>
              <a:t>S</a:t>
            </a:r>
            <a:r>
              <a:rPr lang="zh-CN" altLang="en-US" dirty="0"/>
              <a:t>upplement </a:t>
            </a:r>
            <a:r>
              <a:rPr lang="en-US" altLang="zh-CN" dirty="0"/>
              <a:t>F</a:t>
            </a:r>
            <a:r>
              <a:rPr lang="zh-CN" altLang="en-US" dirty="0"/>
              <a:t>igure 1. Cytotoxic effects of AM extract on three breast cancer cell lines </a:t>
            </a:r>
            <a:r>
              <a:rPr lang="en-US" altLang="zh-CN" dirty="0"/>
              <a:t>for 24 </a:t>
            </a:r>
            <a:r>
              <a:rPr lang="en-US" altLang="zh-CN" dirty="0" smtClean="0"/>
              <a:t>hours</a:t>
            </a:r>
            <a:r>
              <a:rPr lang="zh-CN" altLang="en-US" dirty="0" smtClean="0"/>
              <a:t>.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treated with different concentration of AM extract for 24 </a:t>
            </a:r>
            <a:r>
              <a:rPr lang="en-US" altLang="zh-CN" dirty="0" smtClean="0"/>
              <a:t>hours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cell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prolieration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evaluated with MTT assay. Values are the mean ± S.D. of triplicate determinations of three independent experiments. **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&lt;0.01, ***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&lt;0.001, compared with blank control group (CTRL); </a:t>
            </a:r>
            <a:r>
              <a:rPr lang="en-US" altLang="zh-CN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&lt;0.05, </a:t>
            </a:r>
            <a:r>
              <a:rPr lang="en-US" altLang="zh-CN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&lt;0.01, </a:t>
            </a:r>
            <a:r>
              <a:rPr lang="en-US" altLang="zh-CN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###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&lt;0.001, compared with DMSO group.</a:t>
            </a:r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 rotWithShape="1">
          <a:blip r:embed="rId1"/>
          <a:srcRect l="11182" t="5820" r="1595" b="26408"/>
          <a:stretch>
            <a:fillRect/>
          </a:stretch>
        </p:blipFill>
        <p:spPr>
          <a:xfrm>
            <a:off x="1399472" y="1329493"/>
            <a:ext cx="5137200" cy="2851200"/>
          </a:xfrm>
          <a:prstGeom prst="rect">
            <a:avLst/>
          </a:prstGeom>
        </p:spPr>
      </p:pic>
      <p:sp>
        <p:nvSpPr>
          <p:cNvPr id="205" name="矩形 204"/>
          <p:cNvSpPr/>
          <p:nvPr/>
        </p:nvSpPr>
        <p:spPr>
          <a:xfrm>
            <a:off x="0" y="-769"/>
            <a:ext cx="32861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Figure 1</a:t>
            </a:r>
            <a:endParaRPr lang="en-US" altLang="zh-CN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 rot="16398235">
            <a:off x="1683166" y="4296623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DMSO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 rot="16398235">
            <a:off x="2175001" y="4352459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连接符 26"/>
          <p:cNvCxnSpPr/>
          <p:nvPr/>
        </p:nvCxnSpPr>
        <p:spPr bwMode="auto">
          <a:xfrm>
            <a:off x="1599235" y="5013460"/>
            <a:ext cx="1440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3494105" y="5004252"/>
            <a:ext cx="982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SK-BR-3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22081" y="4996314"/>
            <a:ext cx="1449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MDA-MB-231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930525" y="5026461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MCF-7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 rot="16398235">
            <a:off x="1864518" y="4348521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 rot="16398235">
            <a:off x="2441845" y="4399837"/>
            <a:ext cx="938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080974" y="3845206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085124" y="3412081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083174" y="2979019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087324" y="2545894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085763" y="2112149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089913" y="1679024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87963" y="1245962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0"/>
          <p:cNvSpPr txBox="1">
            <a:spLocks noChangeArrowheads="1"/>
          </p:cNvSpPr>
          <p:nvPr/>
        </p:nvSpPr>
        <p:spPr bwMode="auto">
          <a:xfrm rot="16200000">
            <a:off x="-418908" y="2424327"/>
            <a:ext cx="26564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 dirty="0"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Cell Proliferation </a:t>
            </a:r>
            <a:endParaRPr lang="en-US" altLang="zh-CN" sz="1800" b="1" dirty="0"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ts val="18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 dirty="0"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zh-CN" sz="1800" b="1" dirty="0" smtClean="0"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(% of control)</a:t>
            </a:r>
            <a:endParaRPr lang="en-US" altLang="zh-CN" sz="1800" b="1" dirty="0" smtClean="0"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2009114" y="1868588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 smtClean="0">
                <a:latin typeface="Times New Roman" panose="02020603050405020304" pitchFamily="18" charset="0"/>
                <a:sym typeface="+mn-ea"/>
              </a:rPr>
              <a:t>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</a:t>
            </a:r>
            <a:endParaRPr lang="zh-CN" altLang="en-US" sz="1200" dirty="0" smtClean="0">
              <a:latin typeface="Times New Roman" panose="02020603050405020304" pitchFamily="18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 rot="16398235">
            <a:off x="1401090" y="4297357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 rot="16398235">
            <a:off x="3341151" y="4296623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DMSO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 rot="16398235">
            <a:off x="3832986" y="4352459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3" name="直接连接符 82"/>
          <p:cNvCxnSpPr/>
          <p:nvPr/>
        </p:nvCxnSpPr>
        <p:spPr bwMode="auto">
          <a:xfrm>
            <a:off x="3257220" y="5013460"/>
            <a:ext cx="1440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83"/>
          <p:cNvSpPr txBox="1"/>
          <p:nvPr/>
        </p:nvSpPr>
        <p:spPr>
          <a:xfrm rot="16398235">
            <a:off x="3522503" y="4348521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 rot="16398235">
            <a:off x="4099830" y="4399837"/>
            <a:ext cx="938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 rot="16398235">
            <a:off x="3059075" y="4297357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 rot="16398235">
            <a:off x="4977546" y="4280748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DMSO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 rot="16398235">
            <a:off x="5469381" y="4336584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9" name="直接连接符 88"/>
          <p:cNvCxnSpPr/>
          <p:nvPr/>
        </p:nvCxnSpPr>
        <p:spPr bwMode="auto">
          <a:xfrm>
            <a:off x="4893615" y="4997585"/>
            <a:ext cx="1440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 rot="16398235">
            <a:off x="5158898" y="4332646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 rot="16398235">
            <a:off x="5736225" y="4383962"/>
            <a:ext cx="938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 rot="16398235">
            <a:off x="4695470" y="4281482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305380" y="2142492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582475" y="2336457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643945" y="1771603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 smtClean="0">
                <a:latin typeface="Times New Roman" panose="02020603050405020304" pitchFamily="18" charset="0"/>
                <a:sym typeface="+mn-ea"/>
              </a:rPr>
              <a:t>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</a:t>
            </a:r>
            <a:endParaRPr lang="zh-CN" altLang="en-US" sz="1200" dirty="0" smtClean="0">
              <a:latin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940211" y="2045507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217306" y="2239472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287510" y="1781479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 smtClean="0">
                <a:latin typeface="Times New Roman" panose="02020603050405020304" pitchFamily="18" charset="0"/>
                <a:sym typeface="+mn-ea"/>
              </a:rPr>
              <a:t>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</a:t>
            </a:r>
            <a:endParaRPr lang="zh-CN" altLang="en-US" sz="1200" dirty="0" smtClean="0">
              <a:latin typeface="Times New Roman" panose="02020603050405020304" pitchFamily="18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5569921" y="2166223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860871" y="2346333"/>
            <a:ext cx="74041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lang="zh-CN" altLang="en-US" sz="1600" dirty="0">
                <a:latin typeface="Times New Roman" panose="02020603050405020304" pitchFamily="18" charset="0"/>
                <a:sym typeface="+mn-ea"/>
              </a:rPr>
              <a:t>***</a:t>
            </a:r>
            <a:endParaRPr lang="en-US" altLang="zh-CN" sz="1600" dirty="0" smtClean="0">
              <a:latin typeface="Times New Roman" panose="02020603050405020304" pitchFamily="18" charset="0"/>
              <a:sym typeface="+mn-ea"/>
            </a:endParaRPr>
          </a:p>
          <a:p>
            <a:pPr algn="ctr">
              <a:lnSpc>
                <a:spcPts val="800"/>
              </a:lnSpc>
            </a:pPr>
            <a:r>
              <a:rPr lang="en-US" altLang="zh-CN" sz="1200" dirty="0" smtClean="0">
                <a:latin typeface="Times New Roman" panose="02020603050405020304" pitchFamily="18" charset="0"/>
                <a:sym typeface="+mn-ea"/>
              </a:rPr>
              <a:t>###</a:t>
            </a:r>
            <a:endParaRPr lang="zh-CN" altLang="en-US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WPS 演示</Application>
  <PresentationFormat>宽屏</PresentationFormat>
  <Paragraphs>82</Paragraphs>
  <Slides>1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Times New Roman</vt:lpstr>
      <vt:lpstr>Calibri</vt:lpstr>
      <vt:lpstr>Meiryo UI</vt:lpstr>
      <vt:lpstr>微软雅黑</vt:lpstr>
      <vt:lpstr>Arial Unicode MS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xuleqin</dc:creator>
  <cp:lastModifiedBy>Administrator</cp:lastModifiedBy>
  <cp:revision>45</cp:revision>
  <dcterms:created xsi:type="dcterms:W3CDTF">2017-04-29T01:33:00Z</dcterms:created>
  <dcterms:modified xsi:type="dcterms:W3CDTF">2018-02-22T02:50:59Z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