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818" autoAdjust="0"/>
  </p:normalViewPr>
  <p:slideViewPr>
    <p:cSldViewPr snapToGrid="0">
      <p:cViewPr varScale="1">
        <p:scale>
          <a:sx n="69" d="100"/>
          <a:sy n="69" d="100"/>
        </p:scale>
        <p:origin x="9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3C052-D305-4D3A-963B-606F597DF9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80F32-960B-4857-A78F-D4227492EE0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S</a:t>
            </a:r>
            <a:r>
              <a:rPr lang="zh-CN" altLang="en-US" dirty="0">
                <a:sym typeface="+mn-ea"/>
              </a:rPr>
              <a:t>upplement </a:t>
            </a:r>
            <a:r>
              <a:rPr lang="en-US" altLang="zh-CN" dirty="0">
                <a:sym typeface="+mn-ea"/>
              </a:rPr>
              <a:t>F</a:t>
            </a:r>
            <a:r>
              <a:rPr lang="zh-CN" altLang="en-US" dirty="0">
                <a:sym typeface="+mn-ea"/>
              </a:rPr>
              <a:t>igure </a:t>
            </a:r>
            <a:r>
              <a:rPr lang="en-US" altLang="zh-CN" dirty="0">
                <a:sym typeface="+mn-ea"/>
              </a:rPr>
              <a:t>2</a:t>
            </a:r>
            <a:r>
              <a:rPr lang="en-US" altLang="zh-CN" dirty="0" smtClean="0">
                <a:sym typeface="+mn-ea"/>
              </a:rPr>
              <a:t>. Analysis of cell apoptosis induced by AM extract in MCF-7 for 48 hours. MFC-7</a:t>
            </a:r>
            <a:r>
              <a:rPr lang="en-US" altLang="zh-CN" baseline="0" dirty="0" smtClean="0">
                <a:sym typeface="+mn-ea"/>
              </a:rPr>
              <a:t> breast cancer cells were </a:t>
            </a:r>
            <a:r>
              <a:rPr lang="en-US" altLang="zh-CN" dirty="0" smtClean="0">
                <a:sym typeface="+mn-ea"/>
              </a:rPr>
              <a:t>treated with 25 </a:t>
            </a:r>
            <a:r>
              <a:rPr lang="en-US" altLang="zh-CN" dirty="0" err="1" smtClean="0">
                <a:sym typeface="+mn-ea"/>
              </a:rPr>
              <a:t>μg</a:t>
            </a:r>
            <a:r>
              <a:rPr lang="en-US" altLang="zh-CN" dirty="0" smtClean="0">
                <a:sym typeface="+mn-ea"/>
              </a:rPr>
              <a:t>/ml and</a:t>
            </a:r>
            <a:r>
              <a:rPr lang="en-US" altLang="zh-CN" baseline="0" dirty="0" smtClean="0">
                <a:sym typeface="+mn-ea"/>
              </a:rPr>
              <a:t> </a:t>
            </a:r>
            <a:r>
              <a:rPr lang="en-US" altLang="zh-CN" dirty="0" smtClean="0">
                <a:sym typeface="+mn-ea"/>
              </a:rPr>
              <a:t>50 </a:t>
            </a:r>
            <a:r>
              <a:rPr lang="en-US" altLang="zh-CN" dirty="0" err="1" smtClean="0">
                <a:sym typeface="+mn-ea"/>
              </a:rPr>
              <a:t>μg</a:t>
            </a:r>
            <a:r>
              <a:rPr lang="en-US" altLang="zh-CN" dirty="0" smtClean="0">
                <a:sym typeface="+mn-ea"/>
              </a:rPr>
              <a:t>/ml of AM extract for 48 hours, and cell apoptosis was assessed by flow cytometry with FITC-</a:t>
            </a:r>
            <a:r>
              <a:rPr lang="en-US" altLang="zh-CN" dirty="0" err="1" smtClean="0">
                <a:sym typeface="+mn-ea"/>
              </a:rPr>
              <a:t>Annexin</a:t>
            </a:r>
            <a:r>
              <a:rPr lang="en-US" altLang="zh-CN" dirty="0" smtClean="0">
                <a:sym typeface="+mn-ea"/>
              </a:rPr>
              <a:t> V/PI Staining. </a:t>
            </a:r>
            <a:endParaRPr lang="en-US" altLang="zh-CN" dirty="0" smtClean="0"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FBFC-7D2C-4B60-B169-D35DAB230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CEF3-7E69-473A-888C-204D364F278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1792" y="1262133"/>
            <a:ext cx="5175953" cy="1853345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 rot="16200000">
            <a:off x="383474" y="1844780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MCF-7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63298" y="1066268"/>
            <a:ext cx="684803" cy="30790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808346" y="1080123"/>
            <a:ext cx="119295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50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84956" y="1066268"/>
            <a:ext cx="1182370" cy="30670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25</a:t>
            </a:r>
            <a:r>
              <a:rPr lang="el-GR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g/ml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矩形 204"/>
          <p:cNvSpPr/>
          <p:nvPr/>
        </p:nvSpPr>
        <p:spPr>
          <a:xfrm>
            <a:off x="0" y="-769"/>
            <a:ext cx="32861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Figure 2</a:t>
            </a:r>
            <a:endParaRPr lang="en-US" altLang="zh-CN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WPS 演示</Application>
  <PresentationFormat>宽屏</PresentationFormat>
  <Paragraphs>10</Paragraphs>
  <Slides>1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Times New Roman</vt:lpstr>
      <vt:lpstr>Calibri</vt:lpstr>
      <vt:lpstr>Meiryo UI</vt:lpstr>
      <vt:lpstr>微软雅黑</vt:lpstr>
      <vt:lpstr>Arial Unicode MS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xuleqin</dc:creator>
  <cp:lastModifiedBy>Administrator</cp:lastModifiedBy>
  <cp:revision>45</cp:revision>
  <dcterms:created xsi:type="dcterms:W3CDTF">2017-04-29T01:33:00Z</dcterms:created>
  <dcterms:modified xsi:type="dcterms:W3CDTF">2018-02-22T02:51:30Z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