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72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79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83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788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61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2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74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92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481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5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032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5D230-961A-40C3-A7DB-0B77591C2EC4}" type="datetimeFigureOut">
              <a:rPr lang="pt-BR" smtClean="0"/>
              <a:t>10/08/2017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5D054-057A-43E7-9C20-664A78D86D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55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5" name="Caixa de Texto 2"/>
          <p:cNvSpPr txBox="1">
            <a:spLocks noChangeArrowheads="1"/>
          </p:cNvSpPr>
          <p:nvPr/>
        </p:nvSpPr>
        <p:spPr bwMode="auto">
          <a:xfrm>
            <a:off x="179512" y="332656"/>
            <a:ext cx="2376264" cy="43204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pt-BR" sz="1050" kern="100" dirty="0" err="1" smtClean="0">
                <a:latin typeface="Times New Roman"/>
                <a:ea typeface="SimSun"/>
                <a:cs typeface="Times New Roman"/>
              </a:rPr>
              <a:t>Supplementary</a:t>
            </a:r>
            <a:r>
              <a:rPr lang="pt-BR" sz="1050" kern="100" dirty="0" smtClean="0">
                <a:latin typeface="Times New Roman"/>
                <a:ea typeface="SimSun"/>
                <a:cs typeface="Times New Roman"/>
              </a:rPr>
              <a:t>  figure 1 </a:t>
            </a:r>
            <a:endParaRPr lang="pt-BR" sz="1050" kern="100" dirty="0">
              <a:effectLst/>
              <a:latin typeface="Calibri"/>
              <a:ea typeface="SimSun"/>
              <a:cs typeface="Times New Roman"/>
            </a:endParaRPr>
          </a:p>
        </p:txBody>
      </p:sp>
      <p:pic>
        <p:nvPicPr>
          <p:cNvPr id="7" name="Imagem 6" descr="C:\Users\user\Downloads\resultado parcialthiago 3.t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26682" r="3137" b="11813"/>
          <a:stretch/>
        </p:blipFill>
        <p:spPr bwMode="auto">
          <a:xfrm>
            <a:off x="1475656" y="1680111"/>
            <a:ext cx="6036945" cy="2919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1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3</Words>
  <Application>Microsoft Office PowerPoint</Application>
  <PresentationFormat>Apresentação na tela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18</cp:revision>
  <dcterms:created xsi:type="dcterms:W3CDTF">2017-05-11T22:26:51Z</dcterms:created>
  <dcterms:modified xsi:type="dcterms:W3CDTF">2017-08-10T13:09:38Z</dcterms:modified>
</cp:coreProperties>
</file>