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800225" cy="2520950"/>
  <p:notesSz cx="6858000" cy="9144000"/>
  <p:defaultTextStyle>
    <a:defPPr>
      <a:defRPr lang="ko-KR"/>
    </a:defPPr>
    <a:lvl1pPr marL="0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23442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246884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370325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493766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617209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740650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864091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987534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5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34" autoAdjust="0"/>
    <p:restoredTop sz="93667" autoAdjust="0"/>
  </p:normalViewPr>
  <p:slideViewPr>
    <p:cSldViewPr>
      <p:cViewPr varScale="1">
        <p:scale>
          <a:sx n="181" d="100"/>
          <a:sy n="181" d="100"/>
        </p:scale>
        <p:origin x="2480" y="88"/>
      </p:cViewPr>
      <p:guideLst>
        <p:guide orient="horz" pos="794"/>
        <p:guide pos="5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CA9A0-0F53-4F24-8F42-9D2C5FEFA76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27275" y="1143000"/>
            <a:ext cx="2203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8CE9A-D9AD-4EEB-94EF-030694CDE0E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0843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327275" y="1143000"/>
            <a:ext cx="220345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A8CE9A-D9AD-4EEB-94EF-030694CDE0E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679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35019" y="783130"/>
            <a:ext cx="1530192" cy="54037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0036" y="1428542"/>
            <a:ext cx="1260158" cy="6442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70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40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4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7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53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14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78875" y="134803"/>
            <a:ext cx="303788" cy="286758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7511" y="134803"/>
            <a:ext cx="881361" cy="286758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78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921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208" y="1619948"/>
            <a:ext cx="1530192" cy="500688"/>
          </a:xfrm>
        </p:spPr>
        <p:txBody>
          <a:bodyPr anchor="t"/>
          <a:lstStyle>
            <a:lvl1pPr algn="l">
              <a:defRPr sz="11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42208" y="1068487"/>
            <a:ext cx="1530192" cy="551458"/>
          </a:xfrm>
        </p:spPr>
        <p:txBody>
          <a:bodyPr anchor="b"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12343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46863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3pPr>
            <a:lvl4pPr marL="370295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49372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617157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740589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864019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987451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54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7512" y="784298"/>
            <a:ext cx="592574" cy="221808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90089" y="784298"/>
            <a:ext cx="592574" cy="221808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68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013" y="100958"/>
            <a:ext cx="1620203" cy="420158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012" y="564300"/>
            <a:ext cx="795412" cy="235172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23432" indent="0">
              <a:buNone/>
              <a:defRPr sz="500" b="1"/>
            </a:lvl2pPr>
            <a:lvl3pPr marL="246863" indent="0">
              <a:buNone/>
              <a:defRPr sz="500" b="1"/>
            </a:lvl3pPr>
            <a:lvl4pPr marL="370295" indent="0">
              <a:buNone/>
              <a:defRPr sz="400" b="1"/>
            </a:lvl4pPr>
            <a:lvl5pPr marL="493726" indent="0">
              <a:buNone/>
              <a:defRPr sz="400" b="1"/>
            </a:lvl5pPr>
            <a:lvl6pPr marL="617157" indent="0">
              <a:buNone/>
              <a:defRPr sz="400" b="1"/>
            </a:lvl6pPr>
            <a:lvl7pPr marL="740589" indent="0">
              <a:buNone/>
              <a:defRPr sz="400" b="1"/>
            </a:lvl7pPr>
            <a:lvl8pPr marL="864019" indent="0">
              <a:buNone/>
              <a:defRPr sz="400" b="1"/>
            </a:lvl8pPr>
            <a:lvl9pPr marL="987451" indent="0">
              <a:buNone/>
              <a:defRPr sz="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90012" y="799468"/>
            <a:ext cx="795412" cy="1452464"/>
          </a:xfrm>
        </p:spPr>
        <p:txBody>
          <a:bodyPr/>
          <a:lstStyle>
            <a:lvl1pPr>
              <a:defRPr sz="700"/>
            </a:lvl1pPr>
            <a:lvl2pPr>
              <a:defRPr sz="5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914490" y="564300"/>
            <a:ext cx="795725" cy="235172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23432" indent="0">
              <a:buNone/>
              <a:defRPr sz="500" b="1"/>
            </a:lvl2pPr>
            <a:lvl3pPr marL="246863" indent="0">
              <a:buNone/>
              <a:defRPr sz="500" b="1"/>
            </a:lvl3pPr>
            <a:lvl4pPr marL="370295" indent="0">
              <a:buNone/>
              <a:defRPr sz="400" b="1"/>
            </a:lvl4pPr>
            <a:lvl5pPr marL="493726" indent="0">
              <a:buNone/>
              <a:defRPr sz="400" b="1"/>
            </a:lvl5pPr>
            <a:lvl6pPr marL="617157" indent="0">
              <a:buNone/>
              <a:defRPr sz="400" b="1"/>
            </a:lvl6pPr>
            <a:lvl7pPr marL="740589" indent="0">
              <a:buNone/>
              <a:defRPr sz="400" b="1"/>
            </a:lvl7pPr>
            <a:lvl8pPr marL="864019" indent="0">
              <a:buNone/>
              <a:defRPr sz="400" b="1"/>
            </a:lvl8pPr>
            <a:lvl9pPr marL="987451" indent="0">
              <a:buNone/>
              <a:defRPr sz="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914490" y="799468"/>
            <a:ext cx="795725" cy="1452464"/>
          </a:xfrm>
        </p:spPr>
        <p:txBody>
          <a:bodyPr/>
          <a:lstStyle>
            <a:lvl1pPr>
              <a:defRPr sz="700"/>
            </a:lvl1pPr>
            <a:lvl2pPr>
              <a:defRPr sz="5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64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88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842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012" y="100373"/>
            <a:ext cx="592261" cy="427161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03840" y="100377"/>
            <a:ext cx="1006376" cy="2151561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7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0012" y="527532"/>
            <a:ext cx="592261" cy="1724400"/>
          </a:xfrm>
        </p:spPr>
        <p:txBody>
          <a:bodyPr/>
          <a:lstStyle>
            <a:lvl1pPr marL="0" indent="0">
              <a:buNone/>
              <a:defRPr sz="400"/>
            </a:lvl1pPr>
            <a:lvl2pPr marL="123432" indent="0">
              <a:buNone/>
              <a:defRPr sz="400"/>
            </a:lvl2pPr>
            <a:lvl3pPr marL="246863" indent="0">
              <a:buNone/>
              <a:defRPr sz="300"/>
            </a:lvl3pPr>
            <a:lvl4pPr marL="370295" indent="0">
              <a:buNone/>
              <a:defRPr sz="200"/>
            </a:lvl4pPr>
            <a:lvl5pPr marL="493726" indent="0">
              <a:buNone/>
              <a:defRPr sz="200"/>
            </a:lvl5pPr>
            <a:lvl6pPr marL="617157" indent="0">
              <a:buNone/>
              <a:defRPr sz="200"/>
            </a:lvl6pPr>
            <a:lvl7pPr marL="740589" indent="0">
              <a:buNone/>
              <a:defRPr sz="200"/>
            </a:lvl7pPr>
            <a:lvl8pPr marL="864019" indent="0">
              <a:buNone/>
              <a:defRPr sz="200"/>
            </a:lvl8pPr>
            <a:lvl9pPr marL="987451" indent="0">
              <a:buNone/>
              <a:defRPr sz="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079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2859" y="1764669"/>
            <a:ext cx="1080135" cy="208328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52859" y="225254"/>
            <a:ext cx="1080135" cy="1512570"/>
          </a:xfrm>
        </p:spPr>
        <p:txBody>
          <a:bodyPr/>
          <a:lstStyle>
            <a:lvl1pPr marL="0" indent="0">
              <a:buNone/>
              <a:defRPr sz="800"/>
            </a:lvl1pPr>
            <a:lvl2pPr marL="123432" indent="0">
              <a:buNone/>
              <a:defRPr sz="800"/>
            </a:lvl2pPr>
            <a:lvl3pPr marL="246863" indent="0">
              <a:buNone/>
              <a:defRPr sz="700"/>
            </a:lvl3pPr>
            <a:lvl4pPr marL="370295" indent="0">
              <a:buNone/>
              <a:defRPr sz="500"/>
            </a:lvl4pPr>
            <a:lvl5pPr marL="493726" indent="0">
              <a:buNone/>
              <a:defRPr sz="500"/>
            </a:lvl5pPr>
            <a:lvl6pPr marL="617157" indent="0">
              <a:buNone/>
              <a:defRPr sz="500"/>
            </a:lvl6pPr>
            <a:lvl7pPr marL="740589" indent="0">
              <a:buNone/>
              <a:defRPr sz="500"/>
            </a:lvl7pPr>
            <a:lvl8pPr marL="864019" indent="0">
              <a:buNone/>
              <a:defRPr sz="500"/>
            </a:lvl8pPr>
            <a:lvl9pPr marL="987451" indent="0">
              <a:buNone/>
              <a:defRPr sz="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52859" y="1972998"/>
            <a:ext cx="1080135" cy="295862"/>
          </a:xfrm>
        </p:spPr>
        <p:txBody>
          <a:bodyPr/>
          <a:lstStyle>
            <a:lvl1pPr marL="0" indent="0">
              <a:buNone/>
              <a:defRPr sz="400"/>
            </a:lvl1pPr>
            <a:lvl2pPr marL="123432" indent="0">
              <a:buNone/>
              <a:defRPr sz="400"/>
            </a:lvl2pPr>
            <a:lvl3pPr marL="246863" indent="0">
              <a:buNone/>
              <a:defRPr sz="300"/>
            </a:lvl3pPr>
            <a:lvl4pPr marL="370295" indent="0">
              <a:buNone/>
              <a:defRPr sz="200"/>
            </a:lvl4pPr>
            <a:lvl5pPr marL="493726" indent="0">
              <a:buNone/>
              <a:defRPr sz="200"/>
            </a:lvl5pPr>
            <a:lvl6pPr marL="617157" indent="0">
              <a:buNone/>
              <a:defRPr sz="200"/>
            </a:lvl6pPr>
            <a:lvl7pPr marL="740589" indent="0">
              <a:buNone/>
              <a:defRPr sz="200"/>
            </a:lvl7pPr>
            <a:lvl8pPr marL="864019" indent="0">
              <a:buNone/>
              <a:defRPr sz="200"/>
            </a:lvl8pPr>
            <a:lvl9pPr marL="987451" indent="0">
              <a:buNone/>
              <a:defRPr sz="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14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0013" y="100958"/>
            <a:ext cx="1620203" cy="420158"/>
          </a:xfrm>
          <a:prstGeom prst="rect">
            <a:avLst/>
          </a:prstGeom>
        </p:spPr>
        <p:txBody>
          <a:bodyPr vert="horz" lIns="24688" tIns="12345" rIns="24688" bIns="12345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013" y="588225"/>
            <a:ext cx="1620203" cy="1663711"/>
          </a:xfrm>
          <a:prstGeom prst="rect">
            <a:avLst/>
          </a:prstGeom>
        </p:spPr>
        <p:txBody>
          <a:bodyPr vert="horz" lIns="24688" tIns="12345" rIns="24688" bIns="1234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90013" y="2336550"/>
            <a:ext cx="420053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68AEC-4EDB-4158-AF0B-4285B05050E9}" type="datetimeFigureOut">
              <a:rPr lang="ko-KR" altLang="en-US" smtClean="0"/>
              <a:t>2019-03-30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615079" y="2336550"/>
            <a:ext cx="570071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290164" y="2336550"/>
            <a:ext cx="420053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21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863" rtl="0" eaLnBrk="1" latinLnBrk="1" hangingPunct="1">
        <a:spcBef>
          <a:spcPct val="0"/>
        </a:spcBef>
        <a:buNone/>
        <a:defRPr sz="1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574" indent="-92574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200577" indent="-77145" algn="l" defTabSz="246863" rtl="0" eaLnBrk="1" latinLnBrk="1" hangingPunct="1">
        <a:spcBef>
          <a:spcPct val="20000"/>
        </a:spcBef>
        <a:buFont typeface="Arial" panose="020B0604020202020204" pitchFamily="34" charset="0"/>
        <a:buChar char="–"/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08581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10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–"/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55441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»"/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78873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802304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25735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49167" indent="-61716" algn="l" defTabSz="246863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3432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46863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70295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493726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17157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40589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19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987451" algn="l" defTabSz="246863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그룹 124"/>
          <p:cNvGrpSpPr/>
          <p:nvPr/>
        </p:nvGrpSpPr>
        <p:grpSpPr>
          <a:xfrm>
            <a:off x="553060" y="218629"/>
            <a:ext cx="698288" cy="372845"/>
            <a:chOff x="14206" y="99111"/>
            <a:chExt cx="698287" cy="372845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33" t="4240" r="33890" b="1122"/>
            <a:stretch/>
          </p:blipFill>
          <p:spPr>
            <a:xfrm>
              <a:off x="242224" y="206974"/>
              <a:ext cx="373663" cy="261414"/>
            </a:xfrm>
            <a:prstGeom prst="rect">
              <a:avLst/>
            </a:prstGeom>
          </p:spPr>
        </p:pic>
        <p:grpSp>
          <p:nvGrpSpPr>
            <p:cNvPr id="9" name="그룹 8"/>
            <p:cNvGrpSpPr/>
            <p:nvPr/>
          </p:nvGrpSpPr>
          <p:grpSpPr>
            <a:xfrm>
              <a:off x="14402" y="163839"/>
              <a:ext cx="271228" cy="153888"/>
              <a:chOff x="37408" y="814776"/>
              <a:chExt cx="313607" cy="178523"/>
            </a:xfrm>
          </p:grpSpPr>
          <p:cxnSp>
            <p:nvCxnSpPr>
              <p:cNvPr id="3" name="직선 연결선 2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" name="TextBox 3"/>
              <p:cNvSpPr txBox="1"/>
              <p:nvPr/>
            </p:nvSpPr>
            <p:spPr>
              <a:xfrm>
                <a:off x="37408" y="814776"/>
                <a:ext cx="313607" cy="178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그룹 9"/>
            <p:cNvGrpSpPr/>
            <p:nvPr/>
          </p:nvGrpSpPr>
          <p:grpSpPr>
            <a:xfrm>
              <a:off x="48567" y="258555"/>
              <a:ext cx="242374" cy="153888"/>
              <a:chOff x="74942" y="814776"/>
              <a:chExt cx="280245" cy="178523"/>
            </a:xfrm>
          </p:grpSpPr>
          <p:cxnSp>
            <p:nvCxnSpPr>
              <p:cNvPr id="11" name="직선 연결선 10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74942" y="814776"/>
                <a:ext cx="280245" cy="178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14206" y="318068"/>
              <a:ext cx="271228" cy="153888"/>
              <a:chOff x="34661" y="818348"/>
              <a:chExt cx="313607" cy="178523"/>
            </a:xfrm>
          </p:grpSpPr>
          <p:cxnSp>
            <p:nvCxnSpPr>
              <p:cNvPr id="14" name="직선 연결선 13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34661" y="818348"/>
                <a:ext cx="313607" cy="178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  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88365" y="99111"/>
              <a:ext cx="324128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COX2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296421" y="284345"/>
              <a:ext cx="315659" cy="99718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6" name="그룹 125"/>
          <p:cNvGrpSpPr/>
          <p:nvPr/>
        </p:nvGrpSpPr>
        <p:grpSpPr>
          <a:xfrm>
            <a:off x="-25326" y="218626"/>
            <a:ext cx="683819" cy="495453"/>
            <a:chOff x="803821" y="73287"/>
            <a:chExt cx="683821" cy="495454"/>
          </a:xfrm>
        </p:grpSpPr>
        <p:grpSp>
          <p:nvGrpSpPr>
            <p:cNvPr id="42" name="그룹 41"/>
            <p:cNvGrpSpPr/>
            <p:nvPr/>
          </p:nvGrpSpPr>
          <p:grpSpPr>
            <a:xfrm>
              <a:off x="803821" y="73287"/>
              <a:ext cx="683821" cy="495454"/>
              <a:chOff x="803821" y="73287"/>
              <a:chExt cx="683821" cy="495454"/>
            </a:xfrm>
          </p:grpSpPr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564" t="1269" r="46686" b="-410"/>
              <a:stretch/>
            </p:blipFill>
            <p:spPr>
              <a:xfrm>
                <a:off x="1046784" y="181648"/>
                <a:ext cx="347456" cy="341688"/>
              </a:xfrm>
              <a:prstGeom prst="rect">
                <a:avLst/>
              </a:prstGeom>
            </p:spPr>
          </p:pic>
          <p:grpSp>
            <p:nvGrpSpPr>
              <p:cNvPr id="19" name="그룹 18"/>
              <p:cNvGrpSpPr/>
              <p:nvPr/>
            </p:nvGrpSpPr>
            <p:grpSpPr>
              <a:xfrm>
                <a:off x="805360" y="157609"/>
                <a:ext cx="271229" cy="153888"/>
                <a:chOff x="62328" y="825492"/>
                <a:chExt cx="271229" cy="153888"/>
              </a:xfrm>
            </p:grpSpPr>
            <p:cxnSp>
              <p:nvCxnSpPr>
                <p:cNvPr id="20" name="직선 연결선 19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1" name="TextBox 20"/>
                <p:cNvSpPr txBox="1"/>
                <p:nvPr/>
              </p:nvSpPr>
              <p:spPr>
                <a:xfrm>
                  <a:off x="62328" y="825492"/>
                  <a:ext cx="271229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240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그룹 22"/>
              <p:cNvGrpSpPr/>
              <p:nvPr/>
            </p:nvGrpSpPr>
            <p:grpSpPr>
              <a:xfrm>
                <a:off x="803821" y="214564"/>
                <a:ext cx="271229" cy="153888"/>
                <a:chOff x="59249" y="825492"/>
                <a:chExt cx="271229" cy="153888"/>
              </a:xfrm>
            </p:grpSpPr>
            <p:cxnSp>
              <p:nvCxnSpPr>
                <p:cNvPr id="24" name="직선 연결선 23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4"/>
                <p:cNvSpPr txBox="1"/>
                <p:nvPr/>
              </p:nvSpPr>
              <p:spPr>
                <a:xfrm>
                  <a:off x="59249" y="825492"/>
                  <a:ext cx="271229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140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6" name="그룹 25"/>
              <p:cNvGrpSpPr/>
              <p:nvPr/>
            </p:nvGrpSpPr>
            <p:grpSpPr>
              <a:xfrm>
                <a:off x="805361" y="299226"/>
                <a:ext cx="271229" cy="153888"/>
                <a:chOff x="59249" y="825492"/>
                <a:chExt cx="271229" cy="153888"/>
              </a:xfrm>
            </p:grpSpPr>
            <p:cxnSp>
              <p:nvCxnSpPr>
                <p:cNvPr id="27" name="직선 연결선 26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27"/>
                <p:cNvSpPr txBox="1"/>
                <p:nvPr/>
              </p:nvSpPr>
              <p:spPr>
                <a:xfrm>
                  <a:off x="59249" y="825492"/>
                  <a:ext cx="271229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그룹 28"/>
              <p:cNvGrpSpPr/>
              <p:nvPr/>
            </p:nvGrpSpPr>
            <p:grpSpPr>
              <a:xfrm>
                <a:off x="831183" y="414853"/>
                <a:ext cx="242375" cy="153888"/>
                <a:chOff x="86960" y="825492"/>
                <a:chExt cx="242375" cy="153888"/>
              </a:xfrm>
            </p:grpSpPr>
            <p:cxnSp>
              <p:nvCxnSpPr>
                <p:cNvPr id="30" name="직선 연결선 29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Box 30"/>
                <p:cNvSpPr txBox="1"/>
                <p:nvPr/>
              </p:nvSpPr>
              <p:spPr>
                <a:xfrm>
                  <a:off x="86960" y="825492"/>
                  <a:ext cx="242375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2" name="TextBox 31"/>
              <p:cNvSpPr txBox="1"/>
              <p:nvPr/>
            </p:nvSpPr>
            <p:spPr>
              <a:xfrm>
                <a:off x="1163513" y="73287"/>
                <a:ext cx="324129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NOS2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1" name="직사각형 70"/>
            <p:cNvSpPr/>
            <p:nvPr/>
          </p:nvSpPr>
          <p:spPr>
            <a:xfrm>
              <a:off x="1063573" y="295468"/>
              <a:ext cx="327309" cy="97453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7" name="그룹 76"/>
          <p:cNvGrpSpPr/>
          <p:nvPr/>
        </p:nvGrpSpPr>
        <p:grpSpPr>
          <a:xfrm>
            <a:off x="12418" y="1178198"/>
            <a:ext cx="651161" cy="470837"/>
            <a:chOff x="54308" y="1257396"/>
            <a:chExt cx="651162" cy="470836"/>
          </a:xfrm>
        </p:grpSpPr>
        <p:pic>
          <p:nvPicPr>
            <p:cNvPr id="51" name="그림 5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280" b="351"/>
            <a:stretch/>
          </p:blipFill>
          <p:spPr>
            <a:xfrm>
              <a:off x="265550" y="1364465"/>
              <a:ext cx="360040" cy="363767"/>
            </a:xfrm>
            <a:prstGeom prst="rect">
              <a:avLst/>
            </a:prstGeom>
          </p:spPr>
        </p:pic>
        <p:sp>
          <p:nvSpPr>
            <p:cNvPr id="53" name="TextBox 52"/>
            <p:cNvSpPr txBox="1">
              <a:spLocks/>
            </p:cNvSpPr>
            <p:nvPr/>
          </p:nvSpPr>
          <p:spPr>
            <a:xfrm>
              <a:off x="396054" y="1257396"/>
              <a:ext cx="309416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00" dirty="0" err="1">
                  <a:latin typeface="Arial" panose="020B0604020202020204" pitchFamily="34" charset="0"/>
                  <a:cs typeface="Arial" panose="020B0604020202020204" pitchFamily="34" charset="0"/>
                </a:rPr>
                <a:t>IkB</a:t>
              </a:r>
              <a:r>
                <a:rPr lang="ko-KR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5" name="그룹 54"/>
            <p:cNvGrpSpPr/>
            <p:nvPr/>
          </p:nvGrpSpPr>
          <p:grpSpPr>
            <a:xfrm>
              <a:off x="54308" y="1548507"/>
              <a:ext cx="242374" cy="153888"/>
              <a:chOff x="83881" y="825492"/>
              <a:chExt cx="242374" cy="153888"/>
            </a:xfrm>
          </p:grpSpPr>
          <p:cxnSp>
            <p:nvCxnSpPr>
              <p:cNvPr id="56" name="직선 연결선 55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7" name="TextBox 56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" name="그룹 57"/>
            <p:cNvGrpSpPr/>
            <p:nvPr/>
          </p:nvGrpSpPr>
          <p:grpSpPr>
            <a:xfrm>
              <a:off x="55501" y="1369431"/>
              <a:ext cx="242374" cy="153888"/>
              <a:chOff x="90039" y="825492"/>
              <a:chExt cx="242374" cy="153888"/>
            </a:xfrm>
          </p:grpSpPr>
          <p:cxnSp>
            <p:nvCxnSpPr>
              <p:cNvPr id="59" name="직선 연결선 58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90039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4" name="직사각형 73"/>
            <p:cNvSpPr/>
            <p:nvPr/>
          </p:nvSpPr>
          <p:spPr>
            <a:xfrm>
              <a:off x="302495" y="1548507"/>
              <a:ext cx="315743" cy="97453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6" name="그룹 165"/>
          <p:cNvGrpSpPr/>
          <p:nvPr/>
        </p:nvGrpSpPr>
        <p:grpSpPr>
          <a:xfrm>
            <a:off x="530283" y="1172993"/>
            <a:ext cx="699555" cy="479042"/>
            <a:chOff x="590527" y="1286681"/>
            <a:chExt cx="699555" cy="479042"/>
          </a:xfrm>
        </p:grpSpPr>
        <p:pic>
          <p:nvPicPr>
            <p:cNvPr id="61" name="내용 개체 틀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38" t="-536" r="37952" b="45628"/>
            <a:stretch/>
          </p:blipFill>
          <p:spPr>
            <a:xfrm>
              <a:off x="806633" y="1393189"/>
              <a:ext cx="405445" cy="372534"/>
            </a:xfrm>
            <a:prstGeom prst="rect">
              <a:avLst/>
            </a:prstGeom>
          </p:spPr>
        </p:pic>
        <p:grpSp>
          <p:nvGrpSpPr>
            <p:cNvPr id="63" name="그룹 62"/>
            <p:cNvGrpSpPr/>
            <p:nvPr/>
          </p:nvGrpSpPr>
          <p:grpSpPr>
            <a:xfrm>
              <a:off x="590609" y="1387031"/>
              <a:ext cx="242374" cy="153888"/>
              <a:chOff x="90039" y="825492"/>
              <a:chExt cx="242374" cy="153888"/>
            </a:xfrm>
          </p:grpSpPr>
          <p:cxnSp>
            <p:nvCxnSpPr>
              <p:cNvPr id="64" name="직선 연결선 63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90039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6" name="그룹 65"/>
            <p:cNvGrpSpPr/>
            <p:nvPr/>
          </p:nvGrpSpPr>
          <p:grpSpPr>
            <a:xfrm>
              <a:off x="590527" y="1587032"/>
              <a:ext cx="242374" cy="153888"/>
              <a:chOff x="90039" y="825492"/>
              <a:chExt cx="242374" cy="153888"/>
            </a:xfrm>
          </p:grpSpPr>
          <p:cxnSp>
            <p:nvCxnSpPr>
              <p:cNvPr id="67" name="직선 연결선 66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90039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9" name="TextBox 68"/>
            <p:cNvSpPr txBox="1">
              <a:spLocks/>
            </p:cNvSpPr>
            <p:nvPr/>
          </p:nvSpPr>
          <p:spPr>
            <a:xfrm>
              <a:off x="949877" y="1286681"/>
              <a:ext cx="34020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00">
                  <a:latin typeface="Arial" panose="020B0604020202020204" pitchFamily="34" charset="0"/>
                  <a:cs typeface="Arial" panose="020B0604020202020204" pitchFamily="34" charset="0"/>
                </a:rPr>
                <a:t>p-IkB</a:t>
              </a:r>
              <a:r>
                <a:rPr lang="ko-KR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821334" y="1571452"/>
              <a:ext cx="386557" cy="97453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-5641" y="774440"/>
            <a:ext cx="690116" cy="445706"/>
            <a:chOff x="16039" y="926164"/>
            <a:chExt cx="690116" cy="445706"/>
          </a:xfrm>
        </p:grpSpPr>
        <p:grpSp>
          <p:nvGrpSpPr>
            <p:cNvPr id="46" name="그룹 45"/>
            <p:cNvGrpSpPr/>
            <p:nvPr/>
          </p:nvGrpSpPr>
          <p:grpSpPr>
            <a:xfrm>
              <a:off x="16039" y="1160480"/>
              <a:ext cx="242374" cy="153888"/>
              <a:chOff x="83881" y="825492"/>
              <a:chExt cx="242374" cy="153888"/>
            </a:xfrm>
          </p:grpSpPr>
          <p:cxnSp>
            <p:nvCxnSpPr>
              <p:cNvPr id="47" name="직선 연결선 46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8" name="그림 8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9" t="33064" r="42328" b="10743"/>
            <a:stretch/>
          </p:blipFill>
          <p:spPr>
            <a:xfrm>
              <a:off x="229463" y="1035627"/>
              <a:ext cx="387506" cy="336243"/>
            </a:xfrm>
            <a:prstGeom prst="rect">
              <a:avLst/>
            </a:prstGeom>
          </p:spPr>
        </p:pic>
        <p:grpSp>
          <p:nvGrpSpPr>
            <p:cNvPr id="89" name="그룹 88"/>
            <p:cNvGrpSpPr/>
            <p:nvPr/>
          </p:nvGrpSpPr>
          <p:grpSpPr>
            <a:xfrm>
              <a:off x="17568" y="1010992"/>
              <a:ext cx="242374" cy="153888"/>
              <a:chOff x="83881" y="825492"/>
              <a:chExt cx="242374" cy="153888"/>
            </a:xfrm>
          </p:grpSpPr>
          <p:cxnSp>
            <p:nvCxnSpPr>
              <p:cNvPr id="90" name="직선 연결선 89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1" name="TextBox 90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5" name="TextBox 94"/>
            <p:cNvSpPr txBox="1"/>
            <p:nvPr/>
          </p:nvSpPr>
          <p:spPr>
            <a:xfrm>
              <a:off x="420499" y="926164"/>
              <a:ext cx="285656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p65 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279590" y="1155011"/>
              <a:ext cx="334302" cy="97453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1" name="그룹 100"/>
          <p:cNvGrpSpPr/>
          <p:nvPr/>
        </p:nvGrpSpPr>
        <p:grpSpPr>
          <a:xfrm>
            <a:off x="542392" y="774440"/>
            <a:ext cx="655169" cy="449802"/>
            <a:chOff x="816825" y="688682"/>
            <a:chExt cx="655168" cy="449803"/>
          </a:xfrm>
        </p:grpSpPr>
        <p:grpSp>
          <p:nvGrpSpPr>
            <p:cNvPr id="96" name="그룹 95"/>
            <p:cNvGrpSpPr/>
            <p:nvPr/>
          </p:nvGrpSpPr>
          <p:grpSpPr>
            <a:xfrm>
              <a:off x="816825" y="688682"/>
              <a:ext cx="655168" cy="449803"/>
              <a:chOff x="816825" y="688682"/>
              <a:chExt cx="655168" cy="449803"/>
            </a:xfrm>
          </p:grpSpPr>
          <p:pic>
            <p:nvPicPr>
              <p:cNvPr id="80" name="그림 7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077" t="9576" r="36113" b="36665"/>
              <a:stretch/>
            </p:blipFill>
            <p:spPr>
              <a:xfrm>
                <a:off x="1040632" y="815879"/>
                <a:ext cx="352418" cy="322606"/>
              </a:xfrm>
              <a:prstGeom prst="rect">
                <a:avLst/>
              </a:prstGeom>
            </p:spPr>
          </p:pic>
          <p:grpSp>
            <p:nvGrpSpPr>
              <p:cNvPr id="81" name="그룹 80"/>
              <p:cNvGrpSpPr/>
              <p:nvPr/>
            </p:nvGrpSpPr>
            <p:grpSpPr>
              <a:xfrm>
                <a:off x="818366" y="966973"/>
                <a:ext cx="242374" cy="153888"/>
                <a:chOff x="83881" y="825492"/>
                <a:chExt cx="242374" cy="153888"/>
              </a:xfrm>
            </p:grpSpPr>
            <p:cxnSp>
              <p:nvCxnSpPr>
                <p:cNvPr id="82" name="직선 연결선 81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3" name="TextBox 82"/>
                <p:cNvSpPr txBox="1"/>
                <p:nvPr/>
              </p:nvSpPr>
              <p:spPr>
                <a:xfrm>
                  <a:off x="83881" y="825492"/>
                  <a:ext cx="242374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50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84" name="그룹 83"/>
              <p:cNvGrpSpPr/>
              <p:nvPr/>
            </p:nvGrpSpPr>
            <p:grpSpPr>
              <a:xfrm>
                <a:off x="816825" y="814570"/>
                <a:ext cx="242374" cy="153888"/>
                <a:chOff x="83881" y="825492"/>
                <a:chExt cx="242374" cy="153888"/>
              </a:xfrm>
            </p:grpSpPr>
            <p:cxnSp>
              <p:nvCxnSpPr>
                <p:cNvPr id="85" name="직선 연결선 84"/>
                <p:cNvCxnSpPr/>
                <p:nvPr/>
              </p:nvCxnSpPr>
              <p:spPr>
                <a:xfrm>
                  <a:off x="252040" y="900435"/>
                  <a:ext cx="36000" cy="0"/>
                </a:xfrm>
                <a:prstGeom prst="line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6" name="TextBox 85"/>
                <p:cNvSpPr txBox="1"/>
                <p:nvPr/>
              </p:nvSpPr>
              <p:spPr>
                <a:xfrm>
                  <a:off x="83881" y="825492"/>
                  <a:ext cx="242374" cy="15388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400">
                      <a:latin typeface="Arial" panose="020B0604020202020204" pitchFamily="34" charset="0"/>
                      <a:cs typeface="Arial" panose="020B0604020202020204" pitchFamily="34" charset="0"/>
                    </a:rPr>
                    <a:t>70</a:t>
                  </a:r>
                  <a:endParaRPr lang="ko-KR" altLang="en-US" sz="4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7" name="TextBox 86"/>
              <p:cNvSpPr txBox="1"/>
              <p:nvPr/>
            </p:nvSpPr>
            <p:spPr>
              <a:xfrm>
                <a:off x="1154277" y="688682"/>
                <a:ext cx="317716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p-p65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9" name="직사각형 98"/>
            <p:cNvSpPr/>
            <p:nvPr/>
          </p:nvSpPr>
          <p:spPr>
            <a:xfrm>
              <a:off x="1058955" y="945804"/>
              <a:ext cx="327309" cy="97453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4" name="그룹 123"/>
          <p:cNvGrpSpPr/>
          <p:nvPr/>
        </p:nvGrpSpPr>
        <p:grpSpPr>
          <a:xfrm>
            <a:off x="1102117" y="218626"/>
            <a:ext cx="713949" cy="468996"/>
            <a:chOff x="30639" y="506251"/>
            <a:chExt cx="713949" cy="468995"/>
          </a:xfrm>
        </p:grpSpPr>
        <p:pic>
          <p:nvPicPr>
            <p:cNvPr id="103" name="내용 개체 틀 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26" t="-2727" r="49750" b="2734"/>
            <a:stretch/>
          </p:blipFill>
          <p:spPr>
            <a:xfrm>
              <a:off x="252040" y="612403"/>
              <a:ext cx="406425" cy="362843"/>
            </a:xfrm>
            <a:prstGeom prst="rect">
              <a:avLst/>
            </a:prstGeom>
          </p:spPr>
        </p:pic>
        <p:grpSp>
          <p:nvGrpSpPr>
            <p:cNvPr id="104" name="그룹 103"/>
            <p:cNvGrpSpPr/>
            <p:nvPr/>
          </p:nvGrpSpPr>
          <p:grpSpPr>
            <a:xfrm>
              <a:off x="30639" y="645996"/>
              <a:ext cx="242374" cy="153888"/>
              <a:chOff x="83881" y="825492"/>
              <a:chExt cx="242374" cy="153888"/>
            </a:xfrm>
          </p:grpSpPr>
          <p:cxnSp>
            <p:nvCxnSpPr>
              <p:cNvPr id="105" name="직선 연결선 104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6" name="TextBox 105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7" name="그룹 106"/>
            <p:cNvGrpSpPr/>
            <p:nvPr/>
          </p:nvGrpSpPr>
          <p:grpSpPr>
            <a:xfrm>
              <a:off x="33450" y="802328"/>
              <a:ext cx="242374" cy="153888"/>
              <a:chOff x="83881" y="825492"/>
              <a:chExt cx="242374" cy="153888"/>
            </a:xfrm>
          </p:grpSpPr>
          <p:cxnSp>
            <p:nvCxnSpPr>
              <p:cNvPr id="108" name="직선 연결선 107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1" name="TextBox 110"/>
            <p:cNvSpPr txBox="1">
              <a:spLocks/>
            </p:cNvSpPr>
            <p:nvPr/>
          </p:nvSpPr>
          <p:spPr>
            <a:xfrm>
              <a:off x="121117" y="506251"/>
              <a:ext cx="623471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직사각형 111"/>
            <p:cNvSpPr/>
            <p:nvPr/>
          </p:nvSpPr>
          <p:spPr>
            <a:xfrm>
              <a:off x="305158" y="714231"/>
              <a:ext cx="351941" cy="115114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9" name="그룹 148"/>
          <p:cNvGrpSpPr/>
          <p:nvPr/>
        </p:nvGrpSpPr>
        <p:grpSpPr>
          <a:xfrm>
            <a:off x="1055479" y="774440"/>
            <a:ext cx="771769" cy="360892"/>
            <a:chOff x="1094583" y="926641"/>
            <a:chExt cx="771769" cy="360892"/>
          </a:xfrm>
        </p:grpSpPr>
        <p:pic>
          <p:nvPicPr>
            <p:cNvPr id="113" name="그림 11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55" t="31773" r="991" b="-1"/>
            <a:stretch/>
          </p:blipFill>
          <p:spPr>
            <a:xfrm>
              <a:off x="1309914" y="1039528"/>
              <a:ext cx="467529" cy="224590"/>
            </a:xfrm>
            <a:prstGeom prst="rect">
              <a:avLst/>
            </a:prstGeom>
          </p:spPr>
        </p:pic>
        <p:grpSp>
          <p:nvGrpSpPr>
            <p:cNvPr id="114" name="그룹 113"/>
            <p:cNvGrpSpPr/>
            <p:nvPr/>
          </p:nvGrpSpPr>
          <p:grpSpPr>
            <a:xfrm>
              <a:off x="1096969" y="981031"/>
              <a:ext cx="242374" cy="153888"/>
              <a:chOff x="83881" y="825492"/>
              <a:chExt cx="242374" cy="153888"/>
            </a:xfrm>
          </p:grpSpPr>
          <p:cxnSp>
            <p:nvCxnSpPr>
              <p:cNvPr id="115" name="직선 연결선 114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6" name="TextBox 115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7" name="그룹 116"/>
            <p:cNvGrpSpPr/>
            <p:nvPr/>
          </p:nvGrpSpPr>
          <p:grpSpPr>
            <a:xfrm>
              <a:off x="1094583" y="1133645"/>
              <a:ext cx="242374" cy="153888"/>
              <a:chOff x="83881" y="825492"/>
              <a:chExt cx="242374" cy="153888"/>
            </a:xfrm>
          </p:grpSpPr>
          <p:cxnSp>
            <p:nvCxnSpPr>
              <p:cNvPr id="118" name="직선 연결선 117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9" name="TextBox 118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0" name="TextBox 119"/>
            <p:cNvSpPr txBox="1">
              <a:spLocks/>
            </p:cNvSpPr>
            <p:nvPr/>
          </p:nvSpPr>
          <p:spPr>
            <a:xfrm>
              <a:off x="1242881" y="926641"/>
              <a:ext cx="623471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l-GR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1409631" y="1059193"/>
              <a:ext cx="351941" cy="115114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5" name="그룹 164"/>
          <p:cNvGrpSpPr/>
          <p:nvPr/>
        </p:nvGrpSpPr>
        <p:grpSpPr>
          <a:xfrm>
            <a:off x="-35605" y="1804445"/>
            <a:ext cx="720080" cy="449817"/>
            <a:chOff x="0" y="1908547"/>
            <a:chExt cx="720080" cy="449817"/>
          </a:xfrm>
        </p:grpSpPr>
        <p:pic>
          <p:nvPicPr>
            <p:cNvPr id="129" name="그림 128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45" t="21599" r="55069" b="10288"/>
            <a:stretch/>
          </p:blipFill>
          <p:spPr>
            <a:xfrm>
              <a:off x="237250" y="2010026"/>
              <a:ext cx="396949" cy="303686"/>
            </a:xfrm>
            <a:prstGeom prst="rect">
              <a:avLst/>
            </a:prstGeom>
          </p:spPr>
        </p:pic>
        <p:grpSp>
          <p:nvGrpSpPr>
            <p:cNvPr id="131" name="그룹 130"/>
            <p:cNvGrpSpPr/>
            <p:nvPr/>
          </p:nvGrpSpPr>
          <p:grpSpPr>
            <a:xfrm>
              <a:off x="0" y="1974354"/>
              <a:ext cx="271228" cy="153888"/>
              <a:chOff x="66099" y="825492"/>
              <a:chExt cx="280893" cy="173975"/>
            </a:xfrm>
          </p:grpSpPr>
          <p:cxnSp>
            <p:nvCxnSpPr>
              <p:cNvPr id="132" name="직선 연결선 131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3" name="TextBox 132"/>
              <p:cNvSpPr txBox="1"/>
              <p:nvPr/>
            </p:nvSpPr>
            <p:spPr>
              <a:xfrm>
                <a:off x="66099" y="825492"/>
                <a:ext cx="280893" cy="17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4" name="그룹 133"/>
            <p:cNvGrpSpPr/>
            <p:nvPr/>
          </p:nvGrpSpPr>
          <p:grpSpPr>
            <a:xfrm>
              <a:off x="26089" y="2099630"/>
              <a:ext cx="242374" cy="153888"/>
              <a:chOff x="87652" y="825492"/>
              <a:chExt cx="251010" cy="173975"/>
            </a:xfrm>
          </p:grpSpPr>
          <p:cxnSp>
            <p:nvCxnSpPr>
              <p:cNvPr id="135" name="직선 연결선 134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6" name="TextBox 135"/>
              <p:cNvSpPr txBox="1"/>
              <p:nvPr/>
            </p:nvSpPr>
            <p:spPr>
              <a:xfrm>
                <a:off x="87652" y="825492"/>
                <a:ext cx="251010" cy="17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" name="그룹 136"/>
            <p:cNvGrpSpPr/>
            <p:nvPr/>
          </p:nvGrpSpPr>
          <p:grpSpPr>
            <a:xfrm>
              <a:off x="30546" y="2204476"/>
              <a:ext cx="242374" cy="153888"/>
              <a:chOff x="87652" y="825492"/>
              <a:chExt cx="251010" cy="173975"/>
            </a:xfrm>
          </p:grpSpPr>
          <p:cxnSp>
            <p:nvCxnSpPr>
              <p:cNvPr id="138" name="직선 연결선 137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9" name="TextBox 138"/>
              <p:cNvSpPr txBox="1"/>
              <p:nvPr/>
            </p:nvSpPr>
            <p:spPr>
              <a:xfrm>
                <a:off x="87652" y="825492"/>
                <a:ext cx="251010" cy="17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0" name="TextBox 139"/>
            <p:cNvSpPr txBox="1">
              <a:spLocks/>
            </p:cNvSpPr>
            <p:nvPr/>
          </p:nvSpPr>
          <p:spPr>
            <a:xfrm>
              <a:off x="364823" y="1908547"/>
              <a:ext cx="355257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00">
                  <a:latin typeface="Arial" panose="020B0604020202020204" pitchFamily="34" charset="0"/>
                  <a:cs typeface="Arial" panose="020B0604020202020204" pitchFamily="34" charset="0"/>
                </a:rPr>
                <a:t>STAT3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직사각형 140"/>
            <p:cNvSpPr/>
            <p:nvPr/>
          </p:nvSpPr>
          <p:spPr>
            <a:xfrm>
              <a:off x="322501" y="2088735"/>
              <a:ext cx="310373" cy="86201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4" name="그룹 153"/>
          <p:cNvGrpSpPr/>
          <p:nvPr/>
        </p:nvGrpSpPr>
        <p:grpSpPr>
          <a:xfrm>
            <a:off x="1126234" y="1804445"/>
            <a:ext cx="689290" cy="376068"/>
            <a:chOff x="1050286" y="1945495"/>
            <a:chExt cx="689290" cy="376068"/>
          </a:xfrm>
        </p:grpSpPr>
        <p:pic>
          <p:nvPicPr>
            <p:cNvPr id="144" name="그림 143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8" t="-5230" r="43423" b="21562"/>
            <a:stretch/>
          </p:blipFill>
          <p:spPr>
            <a:xfrm>
              <a:off x="1266306" y="2041237"/>
              <a:ext cx="387990" cy="230429"/>
            </a:xfrm>
            <a:prstGeom prst="rect">
              <a:avLst/>
            </a:prstGeom>
          </p:spPr>
        </p:pic>
        <p:sp>
          <p:nvSpPr>
            <p:cNvPr id="145" name="TextBox 144"/>
            <p:cNvSpPr txBox="1">
              <a:spLocks/>
            </p:cNvSpPr>
            <p:nvPr/>
          </p:nvSpPr>
          <p:spPr>
            <a:xfrm>
              <a:off x="1116105" y="1945495"/>
              <a:ext cx="623471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r"/>
              <a:r>
                <a:rPr lang="el-GR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ko-KR" sz="400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6" name="그룹 145"/>
            <p:cNvGrpSpPr/>
            <p:nvPr/>
          </p:nvGrpSpPr>
          <p:grpSpPr>
            <a:xfrm>
              <a:off x="1052170" y="2167675"/>
              <a:ext cx="242374" cy="153888"/>
              <a:chOff x="83881" y="825492"/>
              <a:chExt cx="242374" cy="153888"/>
            </a:xfrm>
          </p:grpSpPr>
          <p:cxnSp>
            <p:nvCxnSpPr>
              <p:cNvPr id="147" name="직선 연결선 146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8" name="TextBox 147"/>
              <p:cNvSpPr txBox="1"/>
              <p:nvPr/>
            </p:nvSpPr>
            <p:spPr>
              <a:xfrm>
                <a:off x="83881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0" name="그룹 149"/>
            <p:cNvGrpSpPr/>
            <p:nvPr/>
          </p:nvGrpSpPr>
          <p:grpSpPr>
            <a:xfrm>
              <a:off x="1050286" y="2027931"/>
              <a:ext cx="242374" cy="153888"/>
              <a:chOff x="86960" y="825492"/>
              <a:chExt cx="242374" cy="153888"/>
            </a:xfrm>
          </p:grpSpPr>
          <p:cxnSp>
            <p:nvCxnSpPr>
              <p:cNvPr id="151" name="직선 연결선 150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2" name="TextBox 151"/>
              <p:cNvSpPr txBox="1"/>
              <p:nvPr/>
            </p:nvSpPr>
            <p:spPr>
              <a:xfrm>
                <a:off x="86960" y="825492"/>
                <a:ext cx="242374" cy="153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3" name="직사각형 152"/>
            <p:cNvSpPr/>
            <p:nvPr/>
          </p:nvSpPr>
          <p:spPr>
            <a:xfrm>
              <a:off x="1353708" y="2103018"/>
              <a:ext cx="298412" cy="115114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4" name="그룹 163"/>
          <p:cNvGrpSpPr/>
          <p:nvPr/>
        </p:nvGrpSpPr>
        <p:grpSpPr>
          <a:xfrm>
            <a:off x="554270" y="1804445"/>
            <a:ext cx="702169" cy="426077"/>
            <a:chOff x="573377" y="1902389"/>
            <a:chExt cx="702169" cy="426077"/>
          </a:xfrm>
        </p:grpSpPr>
        <p:pic>
          <p:nvPicPr>
            <p:cNvPr id="155" name="그림 154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35" t="7437" r="-147" b="5081"/>
            <a:stretch/>
          </p:blipFill>
          <p:spPr>
            <a:xfrm>
              <a:off x="797314" y="2018693"/>
              <a:ext cx="390830" cy="290397"/>
            </a:xfrm>
            <a:prstGeom prst="rect">
              <a:avLst/>
            </a:prstGeom>
          </p:spPr>
        </p:pic>
        <p:grpSp>
          <p:nvGrpSpPr>
            <p:cNvPr id="156" name="그룹 155"/>
            <p:cNvGrpSpPr/>
            <p:nvPr/>
          </p:nvGrpSpPr>
          <p:grpSpPr>
            <a:xfrm>
              <a:off x="573377" y="2022669"/>
              <a:ext cx="271228" cy="153888"/>
              <a:chOff x="66099" y="825492"/>
              <a:chExt cx="280893" cy="173975"/>
            </a:xfrm>
          </p:grpSpPr>
          <p:cxnSp>
            <p:nvCxnSpPr>
              <p:cNvPr id="157" name="직선 연결선 156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8" name="TextBox 157"/>
              <p:cNvSpPr txBox="1"/>
              <p:nvPr/>
            </p:nvSpPr>
            <p:spPr>
              <a:xfrm>
                <a:off x="66099" y="825492"/>
                <a:ext cx="280893" cy="17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9" name="그룹 158"/>
            <p:cNvGrpSpPr/>
            <p:nvPr/>
          </p:nvGrpSpPr>
          <p:grpSpPr>
            <a:xfrm>
              <a:off x="595262" y="2174578"/>
              <a:ext cx="242374" cy="153888"/>
              <a:chOff x="87652" y="825492"/>
              <a:chExt cx="251010" cy="173975"/>
            </a:xfrm>
          </p:grpSpPr>
          <p:cxnSp>
            <p:nvCxnSpPr>
              <p:cNvPr id="160" name="직선 연결선 159"/>
              <p:cNvCxnSpPr/>
              <p:nvPr/>
            </p:nvCxnSpPr>
            <p:spPr>
              <a:xfrm>
                <a:off x="252040" y="900435"/>
                <a:ext cx="36000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1" name="TextBox 160"/>
              <p:cNvSpPr txBox="1"/>
              <p:nvPr/>
            </p:nvSpPr>
            <p:spPr>
              <a:xfrm>
                <a:off x="87652" y="825492"/>
                <a:ext cx="251010" cy="17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40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ko-KR" altLang="en-US" sz="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2" name="TextBox 161"/>
            <p:cNvSpPr txBox="1">
              <a:spLocks/>
            </p:cNvSpPr>
            <p:nvPr/>
          </p:nvSpPr>
          <p:spPr>
            <a:xfrm>
              <a:off x="868130" y="1902389"/>
              <a:ext cx="407416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400">
                  <a:latin typeface="Arial" panose="020B0604020202020204" pitchFamily="34" charset="0"/>
                  <a:cs typeface="Arial" panose="020B0604020202020204" pitchFamily="34" charset="0"/>
                </a:rPr>
                <a:t>p--STAT3</a:t>
              </a:r>
              <a:endParaRPr lang="ko-KR" altLang="en-US" sz="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815788" y="2133809"/>
              <a:ext cx="360040" cy="93560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153637" y="2399625"/>
            <a:ext cx="1643243" cy="117264"/>
          </a:xfrm>
          <a:prstGeom prst="rect">
            <a:avLst/>
          </a:prstGeom>
          <a:noFill/>
        </p:spPr>
        <p:txBody>
          <a:bodyPr wrap="none" lIns="24688" tIns="12345" rIns="24688" bIns="12345" rtlCol="0">
            <a:spAutoFit/>
          </a:bodyPr>
          <a:lstStyle/>
          <a:p>
            <a:pPr algn="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Supplementary </a:t>
            </a:r>
            <a:r>
              <a:rPr lang="en-US" altLang="ko-KR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materials for </a:t>
            </a:r>
            <a:r>
              <a:rPr lang="en-US" altLang="ko-KR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the editorial office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87" y="109009"/>
            <a:ext cx="77777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Images for Figure 2B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187" y="682856"/>
            <a:ext cx="77777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Images for Figure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4B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87" y="1681087"/>
            <a:ext cx="77777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Images for Figure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4E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98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208</TotalTime>
  <Words>64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ocsuser</dc:creator>
  <cp:lastModifiedBy>Seok-Geun Lee</cp:lastModifiedBy>
  <cp:revision>40</cp:revision>
  <dcterms:created xsi:type="dcterms:W3CDTF">2019-01-31T09:46:48Z</dcterms:created>
  <dcterms:modified xsi:type="dcterms:W3CDTF">2019-03-30T04:29:47Z</dcterms:modified>
</cp:coreProperties>
</file>