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800225" cy="2520950"/>
  <p:notesSz cx="6858000" cy="9144000"/>
  <p:defaultTextStyle>
    <a:defPPr>
      <a:defRPr lang="ko-KR"/>
    </a:defPPr>
    <a:lvl1pPr marL="0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23442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246884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370325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493766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617209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740650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864091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987534" algn="l" defTabSz="246884" rtl="0" eaLnBrk="1" latinLnBrk="1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>
          <p15:clr>
            <a:srgbClr val="A4A3A4"/>
          </p15:clr>
        </p15:guide>
        <p15:guide id="2" pos="5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72" d="100"/>
          <a:sy n="272" d="100"/>
        </p:scale>
        <p:origin x="3708" y="198"/>
      </p:cViewPr>
      <p:guideLst>
        <p:guide orient="horz" pos="794"/>
        <p:guide pos="5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35017" y="783130"/>
            <a:ext cx="1530192" cy="54037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70035" y="1428539"/>
            <a:ext cx="1260158" cy="6442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3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6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70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93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17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40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64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87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3535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5146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78873" y="134801"/>
            <a:ext cx="303788" cy="286758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7509" y="134801"/>
            <a:ext cx="881361" cy="286758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278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9211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206" y="1619945"/>
            <a:ext cx="1530192" cy="500688"/>
          </a:xfrm>
        </p:spPr>
        <p:txBody>
          <a:bodyPr anchor="t"/>
          <a:lstStyle>
            <a:lvl1pPr algn="l">
              <a:defRPr sz="11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42206" y="1068487"/>
            <a:ext cx="1530192" cy="551458"/>
          </a:xfrm>
        </p:spPr>
        <p:txBody>
          <a:bodyPr anchor="b"/>
          <a:lstStyle>
            <a:lvl1pPr marL="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1pPr>
            <a:lvl2pPr marL="12344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2pPr>
            <a:lvl3pPr marL="246884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3pPr>
            <a:lvl4pPr marL="370325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4pPr>
            <a:lvl5pPr marL="493766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5pPr>
            <a:lvl6pPr marL="617209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6pPr>
            <a:lvl7pPr marL="74065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7pPr>
            <a:lvl8pPr marL="864091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8pPr>
            <a:lvl9pPr marL="987534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2542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7509" y="784296"/>
            <a:ext cx="592574" cy="2218086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90087" y="784296"/>
            <a:ext cx="592574" cy="2218086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068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012" y="100956"/>
            <a:ext cx="1620203" cy="420158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012" y="564297"/>
            <a:ext cx="795412" cy="235172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23442" indent="0">
              <a:buNone/>
              <a:defRPr sz="500" b="1"/>
            </a:lvl2pPr>
            <a:lvl3pPr marL="246884" indent="0">
              <a:buNone/>
              <a:defRPr sz="500" b="1"/>
            </a:lvl3pPr>
            <a:lvl4pPr marL="370325" indent="0">
              <a:buNone/>
              <a:defRPr sz="400" b="1"/>
            </a:lvl4pPr>
            <a:lvl5pPr marL="493766" indent="0">
              <a:buNone/>
              <a:defRPr sz="400" b="1"/>
            </a:lvl5pPr>
            <a:lvl6pPr marL="617209" indent="0">
              <a:buNone/>
              <a:defRPr sz="400" b="1"/>
            </a:lvl6pPr>
            <a:lvl7pPr marL="740650" indent="0">
              <a:buNone/>
              <a:defRPr sz="400" b="1"/>
            </a:lvl7pPr>
            <a:lvl8pPr marL="864091" indent="0">
              <a:buNone/>
              <a:defRPr sz="400" b="1"/>
            </a:lvl8pPr>
            <a:lvl9pPr marL="987534" indent="0">
              <a:buNone/>
              <a:defRPr sz="4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90012" y="799468"/>
            <a:ext cx="795412" cy="1452464"/>
          </a:xfrm>
        </p:spPr>
        <p:txBody>
          <a:bodyPr/>
          <a:lstStyle>
            <a:lvl1pPr>
              <a:defRPr sz="700"/>
            </a:lvl1pPr>
            <a:lvl2pPr>
              <a:defRPr sz="500"/>
            </a:lvl2pPr>
            <a:lvl3pPr>
              <a:defRPr sz="5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914490" y="564297"/>
            <a:ext cx="795725" cy="235172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23442" indent="0">
              <a:buNone/>
              <a:defRPr sz="500" b="1"/>
            </a:lvl2pPr>
            <a:lvl3pPr marL="246884" indent="0">
              <a:buNone/>
              <a:defRPr sz="500" b="1"/>
            </a:lvl3pPr>
            <a:lvl4pPr marL="370325" indent="0">
              <a:buNone/>
              <a:defRPr sz="400" b="1"/>
            </a:lvl4pPr>
            <a:lvl5pPr marL="493766" indent="0">
              <a:buNone/>
              <a:defRPr sz="400" b="1"/>
            </a:lvl5pPr>
            <a:lvl6pPr marL="617209" indent="0">
              <a:buNone/>
              <a:defRPr sz="400" b="1"/>
            </a:lvl6pPr>
            <a:lvl7pPr marL="740650" indent="0">
              <a:buNone/>
              <a:defRPr sz="400" b="1"/>
            </a:lvl7pPr>
            <a:lvl8pPr marL="864091" indent="0">
              <a:buNone/>
              <a:defRPr sz="400" b="1"/>
            </a:lvl8pPr>
            <a:lvl9pPr marL="987534" indent="0">
              <a:buNone/>
              <a:defRPr sz="4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914490" y="799468"/>
            <a:ext cx="795725" cy="1452464"/>
          </a:xfrm>
        </p:spPr>
        <p:txBody>
          <a:bodyPr/>
          <a:lstStyle>
            <a:lvl1pPr>
              <a:defRPr sz="700"/>
            </a:lvl1pPr>
            <a:lvl2pPr>
              <a:defRPr sz="500"/>
            </a:lvl2pPr>
            <a:lvl3pPr>
              <a:defRPr sz="5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647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881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842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012" y="100371"/>
            <a:ext cx="592261" cy="427161"/>
          </a:xfrm>
        </p:spPr>
        <p:txBody>
          <a:bodyPr anchor="b"/>
          <a:lstStyle>
            <a:lvl1pPr algn="l">
              <a:defRPr sz="5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03839" y="100372"/>
            <a:ext cx="1006376" cy="2151561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7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90012" y="527532"/>
            <a:ext cx="592261" cy="1724400"/>
          </a:xfrm>
        </p:spPr>
        <p:txBody>
          <a:bodyPr/>
          <a:lstStyle>
            <a:lvl1pPr marL="0" indent="0">
              <a:buNone/>
              <a:defRPr sz="400"/>
            </a:lvl1pPr>
            <a:lvl2pPr marL="123442" indent="0">
              <a:buNone/>
              <a:defRPr sz="400"/>
            </a:lvl2pPr>
            <a:lvl3pPr marL="246884" indent="0">
              <a:buNone/>
              <a:defRPr sz="300"/>
            </a:lvl3pPr>
            <a:lvl4pPr marL="370325" indent="0">
              <a:buNone/>
              <a:defRPr sz="200"/>
            </a:lvl4pPr>
            <a:lvl5pPr marL="493766" indent="0">
              <a:buNone/>
              <a:defRPr sz="200"/>
            </a:lvl5pPr>
            <a:lvl6pPr marL="617209" indent="0">
              <a:buNone/>
              <a:defRPr sz="200"/>
            </a:lvl6pPr>
            <a:lvl7pPr marL="740650" indent="0">
              <a:buNone/>
              <a:defRPr sz="200"/>
            </a:lvl7pPr>
            <a:lvl8pPr marL="864091" indent="0">
              <a:buNone/>
              <a:defRPr sz="200"/>
            </a:lvl8pPr>
            <a:lvl9pPr marL="987534" indent="0">
              <a:buNone/>
              <a:defRPr sz="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7079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52857" y="1764666"/>
            <a:ext cx="1080135" cy="208328"/>
          </a:xfrm>
        </p:spPr>
        <p:txBody>
          <a:bodyPr anchor="b"/>
          <a:lstStyle>
            <a:lvl1pPr algn="l">
              <a:defRPr sz="5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52857" y="225252"/>
            <a:ext cx="1080135" cy="1512570"/>
          </a:xfrm>
        </p:spPr>
        <p:txBody>
          <a:bodyPr/>
          <a:lstStyle>
            <a:lvl1pPr marL="0" indent="0">
              <a:buNone/>
              <a:defRPr sz="800"/>
            </a:lvl1pPr>
            <a:lvl2pPr marL="123442" indent="0">
              <a:buNone/>
              <a:defRPr sz="800"/>
            </a:lvl2pPr>
            <a:lvl3pPr marL="246884" indent="0">
              <a:buNone/>
              <a:defRPr sz="700"/>
            </a:lvl3pPr>
            <a:lvl4pPr marL="370325" indent="0">
              <a:buNone/>
              <a:defRPr sz="500"/>
            </a:lvl4pPr>
            <a:lvl5pPr marL="493766" indent="0">
              <a:buNone/>
              <a:defRPr sz="500"/>
            </a:lvl5pPr>
            <a:lvl6pPr marL="617209" indent="0">
              <a:buNone/>
              <a:defRPr sz="500"/>
            </a:lvl6pPr>
            <a:lvl7pPr marL="740650" indent="0">
              <a:buNone/>
              <a:defRPr sz="500"/>
            </a:lvl7pPr>
            <a:lvl8pPr marL="864091" indent="0">
              <a:buNone/>
              <a:defRPr sz="500"/>
            </a:lvl8pPr>
            <a:lvl9pPr marL="987534" indent="0">
              <a:buNone/>
              <a:defRPr sz="5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52857" y="1972995"/>
            <a:ext cx="1080135" cy="295862"/>
          </a:xfrm>
        </p:spPr>
        <p:txBody>
          <a:bodyPr/>
          <a:lstStyle>
            <a:lvl1pPr marL="0" indent="0">
              <a:buNone/>
              <a:defRPr sz="400"/>
            </a:lvl1pPr>
            <a:lvl2pPr marL="123442" indent="0">
              <a:buNone/>
              <a:defRPr sz="400"/>
            </a:lvl2pPr>
            <a:lvl3pPr marL="246884" indent="0">
              <a:buNone/>
              <a:defRPr sz="300"/>
            </a:lvl3pPr>
            <a:lvl4pPr marL="370325" indent="0">
              <a:buNone/>
              <a:defRPr sz="200"/>
            </a:lvl4pPr>
            <a:lvl5pPr marL="493766" indent="0">
              <a:buNone/>
              <a:defRPr sz="200"/>
            </a:lvl5pPr>
            <a:lvl6pPr marL="617209" indent="0">
              <a:buNone/>
              <a:defRPr sz="200"/>
            </a:lvl6pPr>
            <a:lvl7pPr marL="740650" indent="0">
              <a:buNone/>
              <a:defRPr sz="200"/>
            </a:lvl7pPr>
            <a:lvl8pPr marL="864091" indent="0">
              <a:buNone/>
              <a:defRPr sz="200"/>
            </a:lvl8pPr>
            <a:lvl9pPr marL="987534" indent="0">
              <a:buNone/>
              <a:defRPr sz="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14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0012" y="100956"/>
            <a:ext cx="1620203" cy="420158"/>
          </a:xfrm>
          <a:prstGeom prst="rect">
            <a:avLst/>
          </a:prstGeom>
        </p:spPr>
        <p:txBody>
          <a:bodyPr vert="horz" lIns="24688" tIns="12345" rIns="24688" bIns="12345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012" y="588222"/>
            <a:ext cx="1620203" cy="1663711"/>
          </a:xfrm>
          <a:prstGeom prst="rect">
            <a:avLst/>
          </a:prstGeom>
        </p:spPr>
        <p:txBody>
          <a:bodyPr vert="horz" lIns="24688" tIns="12345" rIns="24688" bIns="12345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90012" y="2336547"/>
            <a:ext cx="420053" cy="134218"/>
          </a:xfrm>
          <a:prstGeom prst="rect">
            <a:avLst/>
          </a:prstGeom>
        </p:spPr>
        <p:txBody>
          <a:bodyPr vert="horz" lIns="24688" tIns="12345" rIns="24688" bIns="12345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68AEC-4EDB-4158-AF0B-4285B05050E9}" type="datetimeFigureOut">
              <a:rPr lang="ko-KR" altLang="en-US" smtClean="0"/>
              <a:t>2019-02-01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615078" y="2336547"/>
            <a:ext cx="570071" cy="134218"/>
          </a:xfrm>
          <a:prstGeom prst="rect">
            <a:avLst/>
          </a:prstGeom>
        </p:spPr>
        <p:txBody>
          <a:bodyPr vert="horz" lIns="24688" tIns="12345" rIns="24688" bIns="12345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290162" y="2336547"/>
            <a:ext cx="420053" cy="134218"/>
          </a:xfrm>
          <a:prstGeom prst="rect">
            <a:avLst/>
          </a:prstGeom>
        </p:spPr>
        <p:txBody>
          <a:bodyPr vert="horz" lIns="24688" tIns="12345" rIns="24688" bIns="12345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523A0-228C-402F-B0E6-41D8737FB3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921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46884" rtl="0" eaLnBrk="1" latinLnBrk="1" hangingPunct="1">
        <a:spcBef>
          <a:spcPct val="0"/>
        </a:spcBef>
        <a:buNone/>
        <a:defRPr sz="1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582" indent="-92582" algn="l" defTabSz="246884" rtl="0" eaLnBrk="1" latinLnBrk="1" hangingPunct="1">
        <a:spcBef>
          <a:spcPct val="20000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200593" indent="-77151" algn="l" defTabSz="246884" rtl="0" eaLnBrk="1" latinLnBrk="1" hangingPunct="1">
        <a:spcBef>
          <a:spcPct val="20000"/>
        </a:spcBef>
        <a:buFont typeface="Arial" panose="020B0604020202020204" pitchFamily="34" charset="0"/>
        <a:buChar char="–"/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308605" indent="-61721" algn="l" defTabSz="246884" rtl="0" eaLnBrk="1" latinLnBrk="1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432046" indent="-61721" algn="l" defTabSz="246884" rtl="0" eaLnBrk="1" latinLnBrk="1" hangingPunct="1">
        <a:spcBef>
          <a:spcPct val="20000"/>
        </a:spcBef>
        <a:buFont typeface="Arial" panose="020B0604020202020204" pitchFamily="34" charset="0"/>
        <a:buChar char="–"/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555488" indent="-61721" algn="l" defTabSz="246884" rtl="0" eaLnBrk="1" latinLnBrk="1" hangingPunct="1">
        <a:spcBef>
          <a:spcPct val="20000"/>
        </a:spcBef>
        <a:buFont typeface="Arial" panose="020B0604020202020204" pitchFamily="34" charset="0"/>
        <a:buChar char="»"/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78930" indent="-61721" algn="l" defTabSz="246884" rtl="0" eaLnBrk="1" latinLnBrk="1" hangingPunct="1">
        <a:spcBef>
          <a:spcPct val="20000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802371" indent="-61721" algn="l" defTabSz="246884" rtl="0" eaLnBrk="1" latinLnBrk="1" hangingPunct="1">
        <a:spcBef>
          <a:spcPct val="20000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925813" indent="-61721" algn="l" defTabSz="246884" rtl="0" eaLnBrk="1" latinLnBrk="1" hangingPunct="1">
        <a:spcBef>
          <a:spcPct val="20000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55" indent="-61721" algn="l" defTabSz="246884" rtl="0" eaLnBrk="1" latinLnBrk="1" hangingPunct="1">
        <a:spcBef>
          <a:spcPct val="20000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246884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2" algn="l" defTabSz="246884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4" algn="l" defTabSz="246884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370325" algn="l" defTabSz="246884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493766" algn="l" defTabSz="246884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17209" algn="l" defTabSz="246884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40650" algn="l" defTabSz="246884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864091" algn="l" defTabSz="246884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987534" algn="l" defTabSz="246884" rtl="0" eaLnBrk="1" latinLnBrk="1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/>
          <p:nvPr/>
        </p:nvPicPr>
        <p:blipFill>
          <a:blip r:embed="rId2"/>
          <a:stretch>
            <a:fillRect/>
          </a:stretch>
        </p:blipFill>
        <p:spPr>
          <a:xfrm>
            <a:off x="161301" y="55551"/>
            <a:ext cx="1504522" cy="22889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7030" y="2404970"/>
            <a:ext cx="763195" cy="117264"/>
          </a:xfrm>
          <a:prstGeom prst="rect">
            <a:avLst/>
          </a:prstGeom>
          <a:noFill/>
        </p:spPr>
        <p:txBody>
          <a:bodyPr wrap="none" lIns="24688" tIns="12345" rIns="24688" bIns="12345" rtlCol="0">
            <a:spAutoFit/>
          </a:bodyPr>
          <a:lstStyle/>
          <a:p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Supplementary Fig 1</a:t>
            </a:r>
            <a:endParaRPr lang="ko-KR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868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ocsuser</dc:creator>
  <cp:lastModifiedBy>Seok-Geun Lee</cp:lastModifiedBy>
  <cp:revision>1</cp:revision>
  <dcterms:created xsi:type="dcterms:W3CDTF">2019-01-31T09:46:48Z</dcterms:created>
  <dcterms:modified xsi:type="dcterms:W3CDTF">2019-02-01T12:11:31Z</dcterms:modified>
</cp:coreProperties>
</file>