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75" d="100"/>
          <a:sy n="75" d="100"/>
        </p:scale>
        <p:origin x="1872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48C80-CF3E-D235-FAA5-3E91FC91B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B25D933-04C7-AF60-ED90-954C85EF2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C4EFF3-D3BE-DA33-E513-B4D892B9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F90548B-3717-FAA2-6756-B42690FA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F400DF4-E753-1DF2-99AB-6CB7D0C17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70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DEEF09-35FA-A00D-188D-E282B947A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3E4AF83-9336-2A5C-6805-E5FE5E8C6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A2E7AC2-7293-52E8-E5FE-FE625B9E5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92BB14E-D39E-D59C-E2C1-3CF1494AF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F01737B-9FCC-2104-0E6D-9F8541DD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1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93A347-67D9-5E5A-E126-E514F36A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DE2DC41-9A1C-0310-7CC7-23815E6D4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365836-659F-7DF9-984D-DD1C9A300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EF39941-38B3-F9D4-8769-E947C8ED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4DB21B-C930-40C9-6382-C7B715716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86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235A5B-B7DB-9CD0-9E73-1122EEB85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3887AD-C6EB-4BD9-A0B2-F801E45A3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7D5606C-F7EC-5152-0522-242E10FD3D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771380E-2763-4853-B0CE-61BADC54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DC59696-E22C-8F9C-2622-0CB67971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9C993F-2B91-207D-92D0-733605C6D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4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392E3B-16DA-A317-79B5-59A9720CD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3AF1D09-900E-C9DD-3C96-759DEE524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014856D-0583-DE3D-4A4A-F4BCB0766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D6C10C03-3D5F-B57A-22C6-A478D3A8A3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01C5F78-F374-A0C8-C2BF-0DFD3325C6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C70D4C3-8ABA-20C1-0BA2-CB7130FD9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EF4E9AC-5FF9-EF7C-29B0-0522C4292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7686ED5-A5E0-ADC1-48B4-70B3265AD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72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B225353-BBE9-4288-038C-4C2ED11A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FD907A4-7997-2D53-BF16-77DFC723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60781559-9C57-F243-BA04-DE9BF7F87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6CF6925-7A58-93FA-2C10-5A940954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6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8361D79-D013-056B-73C7-F3CC5F64D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FA01321-9156-A7E7-AC0B-8FC325D8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A19F2A9-DA24-2986-AD65-BFDC114EB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2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A4790E-B8E1-54D8-9640-C51807E37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B3EEE76-C3D8-38EC-8AB5-640DF4765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92E9826-3A09-3CEB-0B42-86E0B5690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816C838-4A92-54B6-516A-447BB565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468E20F-14C5-68D7-E44F-F7E7CCE7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C4BF7C3-994B-E356-D1F1-E0520B75B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85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3CAAC33-C973-3BFC-E91D-F68778BA3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36C1A44-B964-FA0A-3DC2-EA0CCC8FF0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0C95E70-6041-AFFF-090A-B397B48FF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0882E5A-1D36-08BA-5487-2F016514D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1C8B493-43E3-CCA9-FEDB-BA85D9D2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072CCAC-B740-C2C9-2175-9459D171A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8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6B470B-AB0A-33C9-F18D-A18ACE43D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F836DEB-7268-FAFA-A8EE-7C68A79D5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97514C-B34B-DDF3-FA94-28B279FBF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A5526B0-9616-F6BB-BDA5-511E82EA2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B96F2A2-0A35-F4BF-17F0-6E036EADD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96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06C7C23-FC65-B637-4594-9B9AFBB3DA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C17FC62-7A7E-6F49-0A61-1F5C8FEE7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4DD551-4F39-A60E-3B43-A8908B3C8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12E05C-E5C1-A6EF-5486-AC75D5ED5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93B16B8-6B7D-B208-9568-DB630EDB1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31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46DE290-0A67-1C27-7B74-EC714447E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5913F81-BCDD-6D17-E14F-B1744CD54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C0E1842-23ED-CCC8-8392-E0F65521B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AE936-7B00-4AAF-8A4F-56B4EE9EEB06}" type="datetimeFigureOut">
              <a:rPr lang="en-US" smtClean="0"/>
              <a:t>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A3983F-823A-985C-024A-E8BEF794E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A0E663-A927-E7CB-08B9-E7727E6C3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6EC13-6A7F-4874-8647-F2CE6D7D4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4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985" y="458413"/>
            <a:ext cx="1492857" cy="133571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842" y="458413"/>
            <a:ext cx="1492857" cy="133571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470" y="458413"/>
            <a:ext cx="1492857" cy="133571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4985" y="2002487"/>
            <a:ext cx="1492857" cy="133571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842" y="2002487"/>
            <a:ext cx="1492857" cy="133571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2470" y="2002487"/>
            <a:ext cx="1492857" cy="133571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4985" y="3524279"/>
            <a:ext cx="1492857" cy="133571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7842" y="3524279"/>
            <a:ext cx="1492857" cy="133571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2470" y="3524279"/>
            <a:ext cx="1492857" cy="1335714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4985" y="5162395"/>
            <a:ext cx="1492857" cy="1335714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3742747" y="240261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13832" y="240261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706689" y="240261"/>
            <a:ext cx="26161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 rot="16200000">
            <a:off x="3308007" y="855584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 rot="16200000">
            <a:off x="4817850" y="836795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 rot="16200000">
            <a:off x="6320101" y="855584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737303" y="1783306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5208389" y="1783306"/>
            <a:ext cx="26161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701246" y="1783306"/>
            <a:ext cx="2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 rot="16200000">
            <a:off x="3302564" y="2379579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 rot="16200000">
            <a:off x="4817850" y="2360790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 rot="16200000">
            <a:off x="6320101" y="2379579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742747" y="3301527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5213832" y="3301527"/>
            <a:ext cx="2808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6706690" y="3301527"/>
            <a:ext cx="23275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 rot="16200000">
            <a:off x="3308007" y="3917111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 rot="16200000">
            <a:off x="4817850" y="3917111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 rot="16200000">
            <a:off x="6320101" y="3917112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3737306" y="4930303"/>
            <a:ext cx="24237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kumimoji="1" lang="ja-JP" altLang="en-US" sz="13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 rot="16200000">
            <a:off x="3302567" y="5583726"/>
            <a:ext cx="13211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 VAS s</a:t>
            </a:r>
            <a:r>
              <a:rPr kumimoji="1" lang="en-US" altLang="ja-JP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[mm]</a:t>
            </a:r>
            <a:endParaRPr kumimoji="1" lang="ja-JP" alt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4844760" y="1274320"/>
            <a:ext cx="575799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0.059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テキスト ボックス 170"/>
          <p:cNvSpPr txBox="1"/>
          <p:nvPr/>
        </p:nvSpPr>
        <p:spPr>
          <a:xfrm>
            <a:off x="6385718" y="1274320"/>
            <a:ext cx="52450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0.70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テキスト ボックス 171"/>
          <p:cNvSpPr txBox="1"/>
          <p:nvPr/>
        </p:nvSpPr>
        <p:spPr>
          <a:xfrm>
            <a:off x="7903097" y="1274320"/>
            <a:ext cx="575799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0.009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テキスト ボックス 172"/>
          <p:cNvSpPr txBox="1"/>
          <p:nvPr/>
        </p:nvSpPr>
        <p:spPr>
          <a:xfrm>
            <a:off x="4857207" y="2818373"/>
            <a:ext cx="575799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0.011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テキスト ボックス 173"/>
          <p:cNvSpPr txBox="1"/>
          <p:nvPr/>
        </p:nvSpPr>
        <p:spPr>
          <a:xfrm>
            <a:off x="6412146" y="2818373"/>
            <a:ext cx="52450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0.21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テキスト ボックス 174"/>
          <p:cNvSpPr txBox="1"/>
          <p:nvPr/>
        </p:nvSpPr>
        <p:spPr>
          <a:xfrm>
            <a:off x="7932182" y="2818373"/>
            <a:ext cx="52450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0.27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" name="テキスト ボックス 175"/>
          <p:cNvSpPr txBox="1"/>
          <p:nvPr/>
        </p:nvSpPr>
        <p:spPr>
          <a:xfrm>
            <a:off x="4928404" y="4361743"/>
            <a:ext cx="52450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0.13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7" name="テキスト ボックス 176"/>
          <p:cNvSpPr txBox="1"/>
          <p:nvPr/>
        </p:nvSpPr>
        <p:spPr>
          <a:xfrm>
            <a:off x="6389797" y="4342956"/>
            <a:ext cx="52450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0.25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8" name="テキスト ボックス 177"/>
          <p:cNvSpPr txBox="1"/>
          <p:nvPr/>
        </p:nvSpPr>
        <p:spPr>
          <a:xfrm>
            <a:off x="7882410" y="4340247"/>
            <a:ext cx="575799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0.020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9" name="テキスト ボックス 178"/>
          <p:cNvSpPr txBox="1"/>
          <p:nvPr/>
        </p:nvSpPr>
        <p:spPr>
          <a:xfrm>
            <a:off x="4938745" y="5978802"/>
            <a:ext cx="52450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0.25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0" name="テキスト ボックス 179"/>
          <p:cNvSpPr txBox="1"/>
          <p:nvPr/>
        </p:nvSpPr>
        <p:spPr>
          <a:xfrm>
            <a:off x="8247768" y="725604"/>
            <a:ext cx="23596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テキスト ボックス 180"/>
          <p:cNvSpPr txBox="1"/>
          <p:nvPr/>
        </p:nvSpPr>
        <p:spPr>
          <a:xfrm>
            <a:off x="5229114" y="2324964"/>
            <a:ext cx="23596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" name="テキスト ボックス 181"/>
          <p:cNvSpPr txBox="1"/>
          <p:nvPr/>
        </p:nvSpPr>
        <p:spPr>
          <a:xfrm>
            <a:off x="8247768" y="3892116"/>
            <a:ext cx="23596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7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kumimoji="1" lang="ja-JP" altLang="en-US" sz="78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4156565" y="1493422"/>
            <a:ext cx="4468224" cy="345393"/>
            <a:chOff x="809220" y="1940428"/>
            <a:chExt cx="5957632" cy="460523"/>
          </a:xfrm>
        </p:grpSpPr>
        <p:grpSp>
          <p:nvGrpSpPr>
            <p:cNvPr id="404" name="グループ化 403"/>
            <p:cNvGrpSpPr/>
            <p:nvPr/>
          </p:nvGrpSpPr>
          <p:grpSpPr>
            <a:xfrm>
              <a:off x="809220" y="1940428"/>
              <a:ext cx="1926142" cy="460523"/>
              <a:chOff x="821920" y="2018706"/>
              <a:chExt cx="1926142" cy="460523"/>
            </a:xfrm>
          </p:grpSpPr>
          <p:sp>
            <p:nvSpPr>
              <p:cNvPr id="405" name="テキスト ボックス 404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6" name="テキスト ボックス 405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7" name="テキスト ボックス 406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8" name="テキスト ボックス 407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9" name="テキスト ボックス 408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0" name="テキスト ボックス 409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1" name="テキスト ボックス 410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2" name="テキスト ボックス 411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3" name="テキスト ボックス 412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4" name="直線コネクタ 413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直線コネクタ 414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直線コネクタ 415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7" name="正方形/長方形 416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  <p:grpSp>
          <p:nvGrpSpPr>
            <p:cNvPr id="189" name="グループ化 188"/>
            <p:cNvGrpSpPr/>
            <p:nvPr/>
          </p:nvGrpSpPr>
          <p:grpSpPr>
            <a:xfrm>
              <a:off x="2813087" y="1940428"/>
              <a:ext cx="1926142" cy="460523"/>
              <a:chOff x="821920" y="2018706"/>
              <a:chExt cx="1926142" cy="460523"/>
            </a:xfrm>
          </p:grpSpPr>
          <p:sp>
            <p:nvSpPr>
              <p:cNvPr id="190" name="テキスト ボックス 189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1" name="テキスト ボックス 190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2" name="テキスト ボックス 191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3" name="テキスト ボックス 192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4" name="テキスト ボックス 193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5" name="テキスト ボックス 194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6" name="テキスト ボックス 195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7" name="テキスト ボックス 196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8" name="テキスト ボックス 197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9" name="直線コネクタ 198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線コネクタ 199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線コネクタ 200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2" name="正方形/長方形 201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  <p:grpSp>
          <p:nvGrpSpPr>
            <p:cNvPr id="203" name="グループ化 202"/>
            <p:cNvGrpSpPr/>
            <p:nvPr/>
          </p:nvGrpSpPr>
          <p:grpSpPr>
            <a:xfrm>
              <a:off x="4840710" y="1940428"/>
              <a:ext cx="1926142" cy="460523"/>
              <a:chOff x="821920" y="2018706"/>
              <a:chExt cx="1926142" cy="460523"/>
            </a:xfrm>
          </p:grpSpPr>
          <p:sp>
            <p:nvSpPr>
              <p:cNvPr id="204" name="テキスト ボックス 203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" name="テキスト ボックス 204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6" name="テキスト ボックス 205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7" name="テキスト ボックス 206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8" name="テキスト ボックス 207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9" name="テキスト ボックス 208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0" name="テキスト ボックス 209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1" name="テキスト ボックス 210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2" name="テキスト ボックス 211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3" name="直線コネクタ 212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直線コネクタ 213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直線コネクタ 214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正方形/長方形 215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</p:grpSp>
      <p:grpSp>
        <p:nvGrpSpPr>
          <p:cNvPr id="218" name="グループ化 217"/>
          <p:cNvGrpSpPr/>
          <p:nvPr/>
        </p:nvGrpSpPr>
        <p:grpSpPr>
          <a:xfrm>
            <a:off x="4170456" y="3030326"/>
            <a:ext cx="4468224" cy="345393"/>
            <a:chOff x="809220" y="1940428"/>
            <a:chExt cx="5957632" cy="460523"/>
          </a:xfrm>
        </p:grpSpPr>
        <p:grpSp>
          <p:nvGrpSpPr>
            <p:cNvPr id="219" name="グループ化 218"/>
            <p:cNvGrpSpPr/>
            <p:nvPr/>
          </p:nvGrpSpPr>
          <p:grpSpPr>
            <a:xfrm>
              <a:off x="809220" y="1940428"/>
              <a:ext cx="1926142" cy="460523"/>
              <a:chOff x="821920" y="2018706"/>
              <a:chExt cx="1926142" cy="460523"/>
            </a:xfrm>
          </p:grpSpPr>
          <p:sp>
            <p:nvSpPr>
              <p:cNvPr id="248" name="テキスト ボックス 247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9" name="テキスト ボックス 248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0" name="テキスト ボックス 249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1" name="テキスト ボックス 250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2" name="テキスト ボックス 251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3" name="テキスト ボックス 252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4" name="テキスト ボックス 253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5" name="テキスト ボックス 254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6" name="テキスト ボックス 255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7" name="直線コネクタ 256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直線コネクタ 257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直線コネクタ 258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0" name="正方形/長方形 259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  <p:grpSp>
          <p:nvGrpSpPr>
            <p:cNvPr id="220" name="グループ化 219"/>
            <p:cNvGrpSpPr/>
            <p:nvPr/>
          </p:nvGrpSpPr>
          <p:grpSpPr>
            <a:xfrm>
              <a:off x="2813087" y="1940428"/>
              <a:ext cx="1926142" cy="460523"/>
              <a:chOff x="821920" y="2018706"/>
              <a:chExt cx="1926142" cy="460523"/>
            </a:xfrm>
          </p:grpSpPr>
          <p:sp>
            <p:nvSpPr>
              <p:cNvPr id="235" name="テキスト ボックス 234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" name="テキスト ボックス 235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7" name="テキスト ボックス 236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8" name="テキスト ボックス 237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9" name="テキスト ボックス 238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0" name="テキスト ボックス 239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1" name="テキスト ボックス 240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2" name="テキスト ボックス 241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3" name="テキスト ボックス 242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4" name="直線コネクタ 243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直線コネクタ 244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直線コネクタ 245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7" name="正方形/長方形 246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  <p:grpSp>
          <p:nvGrpSpPr>
            <p:cNvPr id="221" name="グループ化 220"/>
            <p:cNvGrpSpPr/>
            <p:nvPr/>
          </p:nvGrpSpPr>
          <p:grpSpPr>
            <a:xfrm>
              <a:off x="4840710" y="1940428"/>
              <a:ext cx="1926142" cy="460523"/>
              <a:chOff x="821920" y="2018706"/>
              <a:chExt cx="1926142" cy="460523"/>
            </a:xfrm>
          </p:grpSpPr>
          <p:sp>
            <p:nvSpPr>
              <p:cNvPr id="222" name="テキスト ボックス 221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3" name="テキスト ボックス 222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4" name="テキスト ボックス 223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" name="テキスト ボックス 224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6" name="テキスト ボックス 225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7" name="テキスト ボックス 226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8" name="テキスト ボックス 227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9" name="テキスト ボックス 228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0" name="テキスト ボックス 229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1" name="直線コネクタ 230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直線コネクタ 231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直線コネクタ 232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4" name="正方形/長方形 233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</p:grpSp>
      <p:grpSp>
        <p:nvGrpSpPr>
          <p:cNvPr id="261" name="グループ化 260"/>
          <p:cNvGrpSpPr/>
          <p:nvPr/>
        </p:nvGrpSpPr>
        <p:grpSpPr>
          <a:xfrm>
            <a:off x="4170456" y="4564340"/>
            <a:ext cx="4468224" cy="345393"/>
            <a:chOff x="809220" y="1940428"/>
            <a:chExt cx="5957632" cy="460523"/>
          </a:xfrm>
        </p:grpSpPr>
        <p:grpSp>
          <p:nvGrpSpPr>
            <p:cNvPr id="262" name="グループ化 261"/>
            <p:cNvGrpSpPr/>
            <p:nvPr/>
          </p:nvGrpSpPr>
          <p:grpSpPr>
            <a:xfrm>
              <a:off x="809220" y="1940428"/>
              <a:ext cx="1926142" cy="460523"/>
              <a:chOff x="821920" y="2018706"/>
              <a:chExt cx="1926142" cy="460523"/>
            </a:xfrm>
          </p:grpSpPr>
          <p:sp>
            <p:nvSpPr>
              <p:cNvPr id="291" name="テキスト ボックス 290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2" name="テキスト ボックス 291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3" name="テキスト ボックス 292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4" name="テキスト ボックス 293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5" name="テキスト ボックス 294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6" name="テキスト ボックス 295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7" name="テキスト ボックス 296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8" name="テキスト ボックス 297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9" name="テキスト ボックス 298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0" name="直線コネクタ 299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直線コネクタ 300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直線コネクタ 301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3" name="正方形/長方形 302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  <p:grpSp>
          <p:nvGrpSpPr>
            <p:cNvPr id="263" name="グループ化 262"/>
            <p:cNvGrpSpPr/>
            <p:nvPr/>
          </p:nvGrpSpPr>
          <p:grpSpPr>
            <a:xfrm>
              <a:off x="2813087" y="1940428"/>
              <a:ext cx="1926142" cy="460523"/>
              <a:chOff x="821920" y="2018706"/>
              <a:chExt cx="1926142" cy="460523"/>
            </a:xfrm>
          </p:grpSpPr>
          <p:sp>
            <p:nvSpPr>
              <p:cNvPr id="278" name="テキスト ボックス 277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9" name="テキスト ボックス 278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0" name="テキスト ボックス 279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1" name="テキスト ボックス 280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2" name="テキスト ボックス 281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3" name="テキスト ボックス 282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4" name="テキスト ボックス 283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5" name="テキスト ボックス 284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6" name="テキスト ボックス 285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87" name="直線コネクタ 286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直線コネクタ 287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直線コネクタ 288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0" name="正方形/長方形 289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  <p:grpSp>
          <p:nvGrpSpPr>
            <p:cNvPr id="264" name="グループ化 263"/>
            <p:cNvGrpSpPr/>
            <p:nvPr/>
          </p:nvGrpSpPr>
          <p:grpSpPr>
            <a:xfrm>
              <a:off x="4840710" y="1940428"/>
              <a:ext cx="1926142" cy="460523"/>
              <a:chOff x="821920" y="2018706"/>
              <a:chExt cx="1926142" cy="460523"/>
            </a:xfrm>
          </p:grpSpPr>
          <p:sp>
            <p:nvSpPr>
              <p:cNvPr id="265" name="テキスト ボックス 264"/>
              <p:cNvSpPr txBox="1"/>
              <p:nvPr/>
            </p:nvSpPr>
            <p:spPr>
              <a:xfrm>
                <a:off x="821920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6" name="テキスト ボックス 265"/>
              <p:cNvSpPr txBox="1"/>
              <p:nvPr/>
            </p:nvSpPr>
            <p:spPr>
              <a:xfrm>
                <a:off x="1001265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7" name="テキスト ボックス 266"/>
              <p:cNvSpPr txBox="1"/>
              <p:nvPr/>
            </p:nvSpPr>
            <p:spPr>
              <a:xfrm>
                <a:off x="1410213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8" name="テキスト ボックス 267"/>
              <p:cNvSpPr txBox="1"/>
              <p:nvPr/>
            </p:nvSpPr>
            <p:spPr>
              <a:xfrm>
                <a:off x="1589559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9" name="テキスト ボックス 268"/>
              <p:cNvSpPr txBox="1"/>
              <p:nvPr/>
            </p:nvSpPr>
            <p:spPr>
              <a:xfrm>
                <a:off x="1969692" y="2019205"/>
                <a:ext cx="31034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0" name="テキスト ボックス 269"/>
              <p:cNvSpPr txBox="1"/>
              <p:nvPr/>
            </p:nvSpPr>
            <p:spPr>
              <a:xfrm>
                <a:off x="2123638" y="2018706"/>
                <a:ext cx="498891" cy="276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1" name="テキスト ボックス 270"/>
              <p:cNvSpPr txBox="1"/>
              <p:nvPr/>
            </p:nvSpPr>
            <p:spPr>
              <a:xfrm>
                <a:off x="1018764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E-D1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2" name="テキスト ボックス 271"/>
              <p:cNvSpPr txBox="1"/>
              <p:nvPr/>
            </p:nvSpPr>
            <p:spPr>
              <a:xfrm>
                <a:off x="1575560" y="2202231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E-D2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3" name="テキスト ボックス 272"/>
              <p:cNvSpPr txBox="1"/>
              <p:nvPr/>
            </p:nvSpPr>
            <p:spPr>
              <a:xfrm>
                <a:off x="2043126" y="2194538"/>
                <a:ext cx="524075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E-D3</a:t>
                </a:r>
                <a:endParaRPr kumimoji="1" lang="ja-JP" altLang="en-US" sz="7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4" name="直線コネクタ 273"/>
              <p:cNvCxnSpPr/>
              <p:nvPr/>
            </p:nvCxnSpPr>
            <p:spPr>
              <a:xfrm>
                <a:off x="1031671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直線コネクタ 274"/>
              <p:cNvCxnSpPr/>
              <p:nvPr/>
            </p:nvCxnSpPr>
            <p:spPr>
              <a:xfrm>
                <a:off x="1579027" y="2244201"/>
                <a:ext cx="43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直線コネクタ 275"/>
              <p:cNvCxnSpPr/>
              <p:nvPr/>
            </p:nvCxnSpPr>
            <p:spPr>
              <a:xfrm>
                <a:off x="2142265" y="2244201"/>
                <a:ext cx="252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" name="正方形/長方形 276"/>
              <p:cNvSpPr/>
              <p:nvPr/>
            </p:nvSpPr>
            <p:spPr>
              <a:xfrm>
                <a:off x="2352227" y="2023050"/>
                <a:ext cx="395835" cy="276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7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[h]</a:t>
                </a:r>
                <a:endParaRPr lang="ja-JP" altLang="en-US" sz="750" dirty="0"/>
              </a:p>
            </p:txBody>
          </p:sp>
        </p:grpSp>
      </p:grpSp>
      <p:grpSp>
        <p:nvGrpSpPr>
          <p:cNvPr id="304" name="グループ化 303"/>
          <p:cNvGrpSpPr/>
          <p:nvPr/>
        </p:nvGrpSpPr>
        <p:grpSpPr>
          <a:xfrm>
            <a:off x="4168263" y="6200538"/>
            <a:ext cx="1444607" cy="345393"/>
            <a:chOff x="821920" y="2018706"/>
            <a:chExt cx="1926141" cy="460523"/>
          </a:xfrm>
        </p:grpSpPr>
        <p:sp>
          <p:nvSpPr>
            <p:cNvPr id="305" name="テキスト ボックス 304"/>
            <p:cNvSpPr txBox="1"/>
            <p:nvPr/>
          </p:nvSpPr>
          <p:spPr>
            <a:xfrm>
              <a:off x="821920" y="2019205"/>
              <a:ext cx="310343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6" name="テキスト ボックス 305"/>
            <p:cNvSpPr txBox="1"/>
            <p:nvPr/>
          </p:nvSpPr>
          <p:spPr>
            <a:xfrm>
              <a:off x="1001265" y="2018706"/>
              <a:ext cx="49889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7" name="テキスト ボックス 306"/>
            <p:cNvSpPr txBox="1"/>
            <p:nvPr/>
          </p:nvSpPr>
          <p:spPr>
            <a:xfrm>
              <a:off x="1410214" y="2019205"/>
              <a:ext cx="310342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8" name="テキスト ボックス 307"/>
            <p:cNvSpPr txBox="1"/>
            <p:nvPr/>
          </p:nvSpPr>
          <p:spPr>
            <a:xfrm>
              <a:off x="1589560" y="2018706"/>
              <a:ext cx="49889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9" name="テキスト ボックス 308"/>
            <p:cNvSpPr txBox="1"/>
            <p:nvPr/>
          </p:nvSpPr>
          <p:spPr>
            <a:xfrm>
              <a:off x="1969693" y="2019205"/>
              <a:ext cx="310342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0" name="テキスト ボックス 309"/>
            <p:cNvSpPr txBox="1"/>
            <p:nvPr/>
          </p:nvSpPr>
          <p:spPr>
            <a:xfrm>
              <a:off x="2123638" y="2018706"/>
              <a:ext cx="49889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1" name="テキスト ボックス 310"/>
            <p:cNvSpPr txBox="1"/>
            <p:nvPr/>
          </p:nvSpPr>
          <p:spPr>
            <a:xfrm>
              <a:off x="1018764" y="2202231"/>
              <a:ext cx="524074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E-D1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2" name="テキスト ボックス 311"/>
            <p:cNvSpPr txBox="1"/>
            <p:nvPr/>
          </p:nvSpPr>
          <p:spPr>
            <a:xfrm>
              <a:off x="1575560" y="2202231"/>
              <a:ext cx="524074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E-D2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3" name="テキスト ボックス 312"/>
            <p:cNvSpPr txBox="1"/>
            <p:nvPr/>
          </p:nvSpPr>
          <p:spPr>
            <a:xfrm>
              <a:off x="2043126" y="2194538"/>
              <a:ext cx="524074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E-D3</a:t>
              </a:r>
              <a:endParaRPr kumimoji="1" lang="ja-JP" altLang="en-US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4" name="直線コネクタ 313"/>
            <p:cNvCxnSpPr/>
            <p:nvPr/>
          </p:nvCxnSpPr>
          <p:spPr>
            <a:xfrm>
              <a:off x="1031671" y="2244201"/>
              <a:ext cx="43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線コネクタ 314"/>
            <p:cNvCxnSpPr/>
            <p:nvPr/>
          </p:nvCxnSpPr>
          <p:spPr>
            <a:xfrm>
              <a:off x="1579027" y="2244201"/>
              <a:ext cx="43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線コネクタ 315"/>
            <p:cNvCxnSpPr/>
            <p:nvPr/>
          </p:nvCxnSpPr>
          <p:spPr>
            <a:xfrm>
              <a:off x="2142265" y="2244201"/>
              <a:ext cx="25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7" name="正方形/長方形 316"/>
            <p:cNvSpPr/>
            <p:nvPr/>
          </p:nvSpPr>
          <p:spPr>
            <a:xfrm>
              <a:off x="2352227" y="2023050"/>
              <a:ext cx="395834" cy="276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7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[h]</a:t>
              </a:r>
              <a:endParaRPr lang="ja-JP" altLang="en-US" sz="750" dirty="0"/>
            </a:p>
          </p:txBody>
        </p:sp>
      </p:grpSp>
      <p:sp>
        <p:nvSpPr>
          <p:cNvPr id="12" name="テキスト ボックス 11"/>
          <p:cNvSpPr txBox="1"/>
          <p:nvPr/>
        </p:nvSpPr>
        <p:spPr>
          <a:xfrm>
            <a:off x="6114576" y="5116663"/>
            <a:ext cx="5652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Fig. 1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Time-dependent changes in premenstrual symptom scores: “swelling of the face” (a), “swelling of the arms and hands” (b), “breast tenderness/ soreness” (c), “abdominal bloating” (d), “swelling of the legs” (e), “heavy legs” (f), “fatigue” (g), “not feeling well/ feeling sick” (h), “irritability/ anger” (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and “appetite/ food craving” (j). The data are expressed as the mean ± SEM. Data were analyzed using two-way repeated measures analysis of variance and the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is shown in each panel. *represents a significant between-phase difference with placebo intake. Open circles (○) and open triangles (△) represent the luteal and follicular phases, respectively. 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60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390</Words>
  <Application>Microsoft Office PowerPoint</Application>
  <PresentationFormat>ワイド画面</PresentationFormat>
  <Paragraphs>134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Higuchi, Tomoko(樋口　智子)</cp:lastModifiedBy>
  <cp:revision>2</cp:revision>
  <dcterms:created xsi:type="dcterms:W3CDTF">2022-07-11T13:37:38Z</dcterms:created>
  <dcterms:modified xsi:type="dcterms:W3CDTF">2023-01-05T09:58:08Z</dcterms:modified>
</cp:coreProperties>
</file>