
<file path=[Content_Types].xml><?xml version="1.0" encoding="utf-8"?>
<Types xmlns="http://schemas.openxmlformats.org/package/2006/content-types">
  <Default Extension="png" ContentType="image/png"/>
  <Default Extension="tiff" ContentType="image/tif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</p:sldIdLst>
  <p:sldSz cx="6838950" cy="10800080"/>
  <p:notesSz cx="6858000" cy="9144000"/>
  <p:custDataLst>
    <p:tags r:id="rId1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54" userDrawn="1">
          <p15:clr>
            <a:srgbClr val="A4A3A4"/>
          </p15:clr>
        </p15:guide>
        <p15:guide id="2" pos="211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2874" y="96"/>
      </p:cViewPr>
      <p:guideLst>
        <p:guide orient="horz" pos="3454"/>
        <p:guide pos="211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gs" Target="tags/tag6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2052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2451100" y="1143000"/>
            <a:ext cx="1955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6146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 anchorCtr="0"/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55044" y="1767607"/>
            <a:ext cx="5130264" cy="3760225"/>
          </a:xfrm>
        </p:spPr>
        <p:txBody>
          <a:bodyPr anchor="b"/>
          <a:lstStyle>
            <a:lvl1pPr algn="ctr">
              <a:defRPr sz="3370"/>
            </a:lvl1pPr>
          </a:lstStyle>
          <a:p>
            <a:pPr fontAlgn="base"/>
            <a:r>
              <a:rPr lang="zh-CN" altLang="en-US" sz="337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55044" y="5672841"/>
            <a:ext cx="5130264" cy="2607655"/>
          </a:xfrm>
        </p:spPr>
        <p:txBody>
          <a:bodyPr/>
          <a:lstStyle>
            <a:lvl1pPr marL="0" indent="0" algn="ctr">
              <a:buNone/>
              <a:defRPr sz="1345"/>
            </a:lvl1pPr>
            <a:lvl2pPr marL="256540" indent="0" algn="ctr">
              <a:buNone/>
              <a:defRPr sz="1120"/>
            </a:lvl2pPr>
            <a:lvl3pPr marL="513080" indent="0" algn="ctr">
              <a:buNone/>
              <a:defRPr sz="1010"/>
            </a:lvl3pPr>
            <a:lvl4pPr marL="769620" indent="0" algn="ctr">
              <a:buNone/>
              <a:defRPr sz="900"/>
            </a:lvl4pPr>
            <a:lvl5pPr marL="1026160" indent="0" algn="ctr">
              <a:buNone/>
              <a:defRPr sz="900"/>
            </a:lvl5pPr>
            <a:lvl6pPr marL="1282700" indent="0" algn="ctr">
              <a:buNone/>
              <a:defRPr sz="900"/>
            </a:lvl6pPr>
            <a:lvl7pPr marL="1539240" indent="0" algn="ctr">
              <a:buNone/>
              <a:defRPr sz="900"/>
            </a:lvl7pPr>
            <a:lvl8pPr marL="1795145" indent="0" algn="ctr">
              <a:buNone/>
              <a:defRPr sz="900"/>
            </a:lvl8pPr>
            <a:lvl9pPr marL="2052320" indent="0" algn="ctr">
              <a:buNone/>
              <a:defRPr sz="900"/>
            </a:lvl9pPr>
          </a:lstStyle>
          <a:p>
            <a:pPr fontAlgn="base"/>
            <a:r>
              <a:rPr lang="zh-CN" altLang="en-US" sz="1345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z="1045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329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z="2395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095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1795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1495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149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z="1045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6712" y="2692662"/>
            <a:ext cx="5899804" cy="4492768"/>
          </a:xfrm>
        </p:spPr>
        <p:txBody>
          <a:bodyPr anchor="b"/>
          <a:lstStyle>
            <a:lvl1pPr>
              <a:defRPr sz="3370"/>
            </a:lvl1pPr>
          </a:lstStyle>
          <a:p>
            <a:pPr fontAlgn="base"/>
            <a:r>
              <a:rPr lang="zh-CN" altLang="en-US" sz="337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6712" y="7227934"/>
            <a:ext cx="5899804" cy="2362641"/>
          </a:xfrm>
        </p:spPr>
        <p:txBody>
          <a:bodyPr/>
          <a:lstStyle>
            <a:lvl1pPr marL="0" indent="0">
              <a:buNone/>
              <a:defRPr sz="1345">
                <a:solidFill>
                  <a:schemeClr val="tx1">
                    <a:tint val="75000"/>
                  </a:schemeClr>
                </a:solidFill>
              </a:defRPr>
            </a:lvl1pPr>
            <a:lvl2pPr marL="256540" indent="0">
              <a:buNone/>
              <a:defRPr sz="1120">
                <a:solidFill>
                  <a:schemeClr val="tx1">
                    <a:tint val="75000"/>
                  </a:schemeClr>
                </a:solidFill>
              </a:defRPr>
            </a:lvl2pPr>
            <a:lvl3pPr marL="513080" indent="0">
              <a:buNone/>
              <a:defRPr sz="1010">
                <a:solidFill>
                  <a:schemeClr val="tx1">
                    <a:tint val="75000"/>
                  </a:schemeClr>
                </a:solidFill>
              </a:defRPr>
            </a:lvl3pPr>
            <a:lvl4pPr marL="76962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616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2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3924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79514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232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z="1345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z="1045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329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2018" y="2520151"/>
            <a:ext cx="3016595" cy="7127928"/>
          </a:xfrm>
        </p:spPr>
        <p:txBody>
          <a:bodyPr/>
          <a:lstStyle/>
          <a:p>
            <a:pPr lvl="0" fontAlgn="base"/>
            <a:r>
              <a:rPr lang="zh-CN" altLang="en-US" sz="2395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095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1795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1495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149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81739" y="2520151"/>
            <a:ext cx="3016595" cy="7127928"/>
          </a:xfrm>
        </p:spPr>
        <p:txBody>
          <a:bodyPr/>
          <a:lstStyle/>
          <a:p>
            <a:pPr lvl="0" fontAlgn="base"/>
            <a:r>
              <a:rPr lang="zh-CN" altLang="en-US" sz="2395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095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1795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1495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149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z="1045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1165" y="575034"/>
            <a:ext cx="5899804" cy="2087626"/>
          </a:xfrm>
        </p:spPr>
        <p:txBody>
          <a:bodyPr/>
          <a:lstStyle/>
          <a:p>
            <a:pPr fontAlgn="base"/>
            <a:r>
              <a:rPr lang="zh-CN" altLang="en-US" sz="329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5843" y="2800858"/>
            <a:ext cx="2734331" cy="1297577"/>
          </a:xfrm>
        </p:spPr>
        <p:txBody>
          <a:bodyPr anchor="ctr"/>
          <a:lstStyle>
            <a:lvl1pPr marL="0" indent="0">
              <a:buNone/>
              <a:defRPr sz="1570"/>
            </a:lvl1pPr>
            <a:lvl2pPr marL="256540" indent="0">
              <a:buNone/>
              <a:defRPr sz="1345"/>
            </a:lvl2pPr>
            <a:lvl3pPr marL="513080" indent="0">
              <a:buNone/>
              <a:defRPr sz="1120"/>
            </a:lvl3pPr>
            <a:lvl4pPr marL="769620" indent="0">
              <a:buNone/>
              <a:defRPr sz="1010"/>
            </a:lvl4pPr>
            <a:lvl5pPr marL="1026160" indent="0">
              <a:buNone/>
              <a:defRPr sz="1010"/>
            </a:lvl5pPr>
            <a:lvl6pPr marL="1282700" indent="0">
              <a:buNone/>
              <a:defRPr sz="1010"/>
            </a:lvl6pPr>
            <a:lvl7pPr marL="1539240" indent="0">
              <a:buNone/>
              <a:defRPr sz="1010"/>
            </a:lvl7pPr>
            <a:lvl8pPr marL="1795145" indent="0">
              <a:buNone/>
              <a:defRPr sz="1010"/>
            </a:lvl8pPr>
            <a:lvl9pPr marL="2052320" indent="0">
              <a:buNone/>
              <a:defRPr sz="1010"/>
            </a:lvl9pPr>
          </a:lstStyle>
          <a:p>
            <a:pPr lvl="0" fontAlgn="base"/>
            <a:r>
              <a:rPr lang="zh-CN" altLang="en-US" sz="157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5843" y="4197699"/>
            <a:ext cx="2734331" cy="5550386"/>
          </a:xfrm>
        </p:spPr>
        <p:txBody>
          <a:bodyPr/>
          <a:lstStyle/>
          <a:p>
            <a:pPr lvl="0" fontAlgn="base"/>
            <a:r>
              <a:rPr lang="zh-CN" altLang="en-US" sz="2395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095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1795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1495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149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510471" y="2800858"/>
            <a:ext cx="2747797" cy="1297577"/>
          </a:xfrm>
        </p:spPr>
        <p:txBody>
          <a:bodyPr anchor="ctr"/>
          <a:lstStyle>
            <a:lvl1pPr marL="0" indent="0">
              <a:buNone/>
              <a:defRPr sz="1570"/>
            </a:lvl1pPr>
            <a:lvl2pPr marL="256540" indent="0">
              <a:buNone/>
              <a:defRPr sz="1345"/>
            </a:lvl2pPr>
            <a:lvl3pPr marL="513080" indent="0">
              <a:buNone/>
              <a:defRPr sz="1120"/>
            </a:lvl3pPr>
            <a:lvl4pPr marL="769620" indent="0">
              <a:buNone/>
              <a:defRPr sz="1010"/>
            </a:lvl4pPr>
            <a:lvl5pPr marL="1026160" indent="0">
              <a:buNone/>
              <a:defRPr sz="1010"/>
            </a:lvl5pPr>
            <a:lvl6pPr marL="1282700" indent="0">
              <a:buNone/>
              <a:defRPr sz="1010"/>
            </a:lvl6pPr>
            <a:lvl7pPr marL="1539240" indent="0">
              <a:buNone/>
              <a:defRPr sz="1010"/>
            </a:lvl7pPr>
            <a:lvl8pPr marL="1795145" indent="0">
              <a:buNone/>
              <a:defRPr sz="1010"/>
            </a:lvl8pPr>
            <a:lvl9pPr marL="2052320" indent="0">
              <a:buNone/>
              <a:defRPr sz="1010"/>
            </a:lvl9pPr>
          </a:lstStyle>
          <a:p>
            <a:pPr lvl="0" fontAlgn="base"/>
            <a:r>
              <a:rPr lang="zh-CN" altLang="en-US" sz="157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510471" y="4197699"/>
            <a:ext cx="2747797" cy="5550386"/>
          </a:xfrm>
        </p:spPr>
        <p:txBody>
          <a:bodyPr/>
          <a:lstStyle/>
          <a:p>
            <a:pPr lvl="0" fontAlgn="base"/>
            <a:r>
              <a:rPr lang="zh-CN" altLang="en-US" sz="2395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095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1795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1495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149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z="1045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329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z="1045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z="1045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1165" y="720044"/>
            <a:ext cx="2206192" cy="2520151"/>
          </a:xfrm>
        </p:spPr>
        <p:txBody>
          <a:bodyPr anchor="b"/>
          <a:lstStyle>
            <a:lvl1pPr>
              <a:defRPr sz="1795"/>
            </a:lvl1pPr>
          </a:lstStyle>
          <a:p>
            <a:pPr fontAlgn="base"/>
            <a:r>
              <a:rPr lang="zh-CN" altLang="en-US" sz="1795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08041" y="1555093"/>
            <a:ext cx="3462928" cy="7675460"/>
          </a:xfrm>
        </p:spPr>
        <p:txBody>
          <a:bodyPr/>
          <a:lstStyle>
            <a:lvl1pPr>
              <a:defRPr sz="1795"/>
            </a:lvl1pPr>
            <a:lvl2pPr>
              <a:defRPr sz="1570"/>
            </a:lvl2pPr>
            <a:lvl3pPr>
              <a:defRPr sz="1345"/>
            </a:lvl3pPr>
            <a:lvl4pPr>
              <a:defRPr sz="1120"/>
            </a:lvl4pPr>
            <a:lvl5pPr>
              <a:defRPr sz="1120"/>
            </a:lvl5pPr>
            <a:lvl6pPr>
              <a:defRPr sz="1120"/>
            </a:lvl6pPr>
            <a:lvl7pPr>
              <a:defRPr sz="1120"/>
            </a:lvl7pPr>
            <a:lvl8pPr>
              <a:defRPr sz="1120"/>
            </a:lvl8pPr>
            <a:lvl9pPr>
              <a:defRPr sz="1120"/>
            </a:lvl9pPr>
          </a:lstStyle>
          <a:p>
            <a:pPr lvl="0" fontAlgn="base"/>
            <a:r>
              <a:rPr lang="zh-CN" altLang="en-US" sz="1795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1570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1345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1120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112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71165" y="3240194"/>
            <a:ext cx="2206192" cy="6002860"/>
          </a:xfrm>
        </p:spPr>
        <p:txBody>
          <a:bodyPr/>
          <a:lstStyle>
            <a:lvl1pPr marL="0" indent="0">
              <a:buNone/>
              <a:defRPr sz="900"/>
            </a:lvl1pPr>
            <a:lvl2pPr marL="256540" indent="0">
              <a:buNone/>
              <a:defRPr sz="785"/>
            </a:lvl2pPr>
            <a:lvl3pPr marL="513080" indent="0">
              <a:buNone/>
              <a:defRPr sz="675"/>
            </a:lvl3pPr>
            <a:lvl4pPr marL="769620" indent="0">
              <a:buNone/>
              <a:defRPr sz="560"/>
            </a:lvl4pPr>
            <a:lvl5pPr marL="1026160" indent="0">
              <a:buNone/>
              <a:defRPr sz="560"/>
            </a:lvl5pPr>
            <a:lvl6pPr marL="1282700" indent="0">
              <a:buNone/>
              <a:defRPr sz="560"/>
            </a:lvl6pPr>
            <a:lvl7pPr marL="1539240" indent="0">
              <a:buNone/>
              <a:defRPr sz="560"/>
            </a:lvl7pPr>
            <a:lvl8pPr marL="1795145" indent="0">
              <a:buNone/>
              <a:defRPr sz="560"/>
            </a:lvl8pPr>
            <a:lvl9pPr marL="2052320" indent="0">
              <a:buNone/>
              <a:defRPr sz="56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z="1045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1165" y="720044"/>
            <a:ext cx="2336980" cy="2520151"/>
          </a:xfrm>
        </p:spPr>
        <p:txBody>
          <a:bodyPr anchor="b"/>
          <a:lstStyle>
            <a:lvl1pPr>
              <a:defRPr sz="1795"/>
            </a:lvl1pPr>
          </a:lstStyle>
          <a:p>
            <a:pPr fontAlgn="base"/>
            <a:r>
              <a:rPr lang="zh-CN" altLang="en-US" sz="1795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908041" y="720045"/>
            <a:ext cx="3462928" cy="851051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1795"/>
            </a:lvl1pPr>
            <a:lvl2pPr marL="256540" indent="0">
              <a:buNone/>
              <a:defRPr sz="1570"/>
            </a:lvl2pPr>
            <a:lvl3pPr marL="513080" indent="0">
              <a:buNone/>
              <a:defRPr sz="1345"/>
            </a:lvl3pPr>
            <a:lvl4pPr marL="769620" indent="0">
              <a:buNone/>
              <a:defRPr sz="1120"/>
            </a:lvl4pPr>
            <a:lvl5pPr marL="1026160" indent="0">
              <a:buNone/>
              <a:defRPr sz="1120"/>
            </a:lvl5pPr>
            <a:lvl6pPr marL="1282700" indent="0">
              <a:buNone/>
              <a:defRPr sz="1120"/>
            </a:lvl6pPr>
            <a:lvl7pPr marL="1539240" indent="0">
              <a:buNone/>
              <a:defRPr sz="1120"/>
            </a:lvl7pPr>
            <a:lvl8pPr marL="1795145" indent="0">
              <a:buNone/>
              <a:defRPr sz="1120"/>
            </a:lvl8pPr>
            <a:lvl9pPr marL="2052320" indent="0">
              <a:buNone/>
              <a:defRPr sz="112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71165" y="3240194"/>
            <a:ext cx="2336980" cy="6002860"/>
          </a:xfrm>
        </p:spPr>
        <p:txBody>
          <a:bodyPr/>
          <a:lstStyle>
            <a:lvl1pPr marL="0" indent="0">
              <a:buNone/>
              <a:defRPr sz="1120"/>
            </a:lvl1pPr>
            <a:lvl2pPr marL="256540" indent="0">
              <a:buNone/>
              <a:defRPr sz="1010"/>
            </a:lvl2pPr>
            <a:lvl3pPr marL="513080" indent="0">
              <a:buNone/>
              <a:defRPr sz="900"/>
            </a:lvl3pPr>
            <a:lvl4pPr marL="769620" indent="0">
              <a:buNone/>
              <a:defRPr sz="785"/>
            </a:lvl4pPr>
            <a:lvl5pPr marL="1026160" indent="0">
              <a:buNone/>
              <a:defRPr sz="785"/>
            </a:lvl5pPr>
            <a:lvl6pPr marL="1282700" indent="0">
              <a:buNone/>
              <a:defRPr sz="785"/>
            </a:lvl6pPr>
            <a:lvl7pPr marL="1539240" indent="0">
              <a:buNone/>
              <a:defRPr sz="785"/>
            </a:lvl7pPr>
            <a:lvl8pPr marL="1795145" indent="0">
              <a:buNone/>
              <a:defRPr sz="785"/>
            </a:lvl8pPr>
            <a:lvl9pPr marL="2052320" indent="0">
              <a:buNone/>
              <a:defRPr sz="785"/>
            </a:lvl9pPr>
          </a:lstStyle>
          <a:p>
            <a:pPr lvl="0" fontAlgn="base"/>
            <a:r>
              <a:rPr lang="zh-CN" altLang="en-US" sz="112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z="1045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329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z="2395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095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1795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1495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149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z="1045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59255" y="432527"/>
            <a:ext cx="1539079" cy="9215552"/>
          </a:xfrm>
        </p:spPr>
        <p:txBody>
          <a:bodyPr vert="eaVert"/>
          <a:lstStyle/>
          <a:p>
            <a:pPr fontAlgn="base"/>
            <a:r>
              <a:rPr lang="zh-CN" altLang="en-US" sz="3290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018" y="432527"/>
            <a:ext cx="4528015" cy="9215552"/>
          </a:xfrm>
        </p:spPr>
        <p:txBody>
          <a:bodyPr vert="eaVert"/>
          <a:lstStyle/>
          <a:p>
            <a:pPr lvl="0" fontAlgn="base"/>
            <a:r>
              <a:rPr lang="zh-CN" altLang="en-US" sz="2395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z="2095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z="1795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z="1495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z="149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z="1045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341313" y="431800"/>
            <a:ext cx="6156325" cy="18002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 fontAlgn="base"/>
            <a:r>
              <a:rPr lang="zh-CN" altLang="en-US" sz="3290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341313" y="2519363"/>
            <a:ext cx="6156325" cy="7127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 fontAlgn="base"/>
            <a:r>
              <a:rPr lang="zh-CN" altLang="en-US" sz="2395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base"/>
            <a:r>
              <a:rPr lang="zh-CN" altLang="en-US" sz="2095" strike="noStrike" noProof="1" dirty="0"/>
              <a:t>第二级</a:t>
            </a:r>
            <a:endParaRPr lang="zh-CN" altLang="en-US" strike="noStrike" noProof="1" dirty="0"/>
          </a:p>
          <a:p>
            <a:pPr lvl="2" fontAlgn="base"/>
            <a:r>
              <a:rPr lang="zh-CN" altLang="en-US" sz="1795" strike="noStrike" noProof="1" dirty="0"/>
              <a:t>第三级</a:t>
            </a:r>
            <a:endParaRPr lang="zh-CN" altLang="en-US" strike="noStrike" noProof="1" dirty="0"/>
          </a:p>
          <a:p>
            <a:pPr lvl="3" fontAlgn="base"/>
            <a:r>
              <a:rPr lang="zh-CN" altLang="en-US" sz="1495" strike="noStrike" noProof="1" dirty="0"/>
              <a:t>第四级</a:t>
            </a:r>
            <a:endParaRPr lang="zh-CN" altLang="en-US" strike="noStrike" noProof="1" dirty="0"/>
          </a:p>
          <a:p>
            <a:pPr lvl="4" fontAlgn="base"/>
            <a:r>
              <a:rPr lang="zh-CN" altLang="en-US" sz="1495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341313" y="9834563"/>
            <a:ext cx="1597025" cy="7508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defRPr sz="1045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2336800" y="9834563"/>
            <a:ext cx="2166938" cy="7508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 eaLnBrk="1" hangingPunct="1">
              <a:defRPr sz="1045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4902200" y="9834563"/>
            <a:ext cx="1595438" cy="75088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045"/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en-US" sz="1045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9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6540" indent="-256540" algn="l" rtl="0" eaLnBrk="0" fontAlgn="base" hangingPunct="0">
        <a:spcBef>
          <a:spcPct val="15000"/>
        </a:spcBef>
        <a:spcAft>
          <a:spcPct val="0"/>
        </a:spcAft>
        <a:buChar char="•"/>
        <a:defRPr sz="2395" kern="1200">
          <a:solidFill>
            <a:schemeClr val="tx1"/>
          </a:solidFill>
          <a:latin typeface="+mn-lt"/>
          <a:ea typeface="+mn-ea"/>
          <a:cs typeface="+mn-cs"/>
        </a:defRPr>
      </a:lvl1pPr>
      <a:lvl2pPr marL="555625" lvl="1" indent="-213360" algn="l" rtl="0" eaLnBrk="0" fontAlgn="base" hangingPunct="0">
        <a:spcBef>
          <a:spcPct val="15000"/>
        </a:spcBef>
        <a:spcAft>
          <a:spcPct val="0"/>
        </a:spcAft>
        <a:buChar char="–"/>
        <a:defRPr sz="2095" kern="1200">
          <a:solidFill>
            <a:schemeClr val="tx1"/>
          </a:solidFill>
          <a:latin typeface="+mn-lt"/>
          <a:ea typeface="+mn-ea"/>
          <a:cs typeface="+mn-cs"/>
        </a:defRPr>
      </a:lvl2pPr>
      <a:lvl3pPr marL="854710" lvl="2" indent="-170815" algn="l" rtl="0" eaLnBrk="0" fontAlgn="base" hangingPunct="0">
        <a:spcBef>
          <a:spcPct val="15000"/>
        </a:spcBef>
        <a:spcAft>
          <a:spcPct val="0"/>
        </a:spcAft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196975" lvl="3" indent="-170815" algn="l" rtl="0" eaLnBrk="0" fontAlgn="base" hangingPunct="0">
        <a:spcBef>
          <a:spcPct val="15000"/>
        </a:spcBef>
        <a:spcAft>
          <a:spcPct val="0"/>
        </a:spcAft>
        <a:buChar char="–"/>
        <a:defRPr sz="1495" kern="1200">
          <a:solidFill>
            <a:schemeClr val="tx1"/>
          </a:solidFill>
          <a:latin typeface="+mn-lt"/>
          <a:ea typeface="+mn-ea"/>
          <a:cs typeface="+mn-cs"/>
        </a:defRPr>
      </a:lvl4pPr>
      <a:lvl5pPr marL="1539240" lvl="4" indent="-170815" algn="l" rtl="0" eaLnBrk="0" fontAlgn="base" hangingPunct="0">
        <a:spcBef>
          <a:spcPct val="15000"/>
        </a:spcBef>
        <a:spcAft>
          <a:spcPct val="0"/>
        </a:spcAft>
        <a:buChar char="»"/>
        <a:defRPr sz="1495" kern="1200">
          <a:solidFill>
            <a:schemeClr val="tx1"/>
          </a:solidFill>
          <a:latin typeface="+mn-lt"/>
          <a:ea typeface="+mn-ea"/>
          <a:cs typeface="+mn-cs"/>
        </a:defRPr>
      </a:lvl5pPr>
      <a:lvl6pPr marL="1880870" lvl="5" indent="-170815" algn="l" defTabSz="683895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49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3135" lvl="6" indent="-170815" algn="l" defTabSz="683895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49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65400" lvl="7" indent="-170815" algn="l" defTabSz="683895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49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07030" lvl="8" indent="-170815" algn="l" defTabSz="683895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49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389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4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265" lvl="1" indent="0" algn="l" defTabSz="68389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3895" lvl="2" indent="0" algn="l" defTabSz="68389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6160" lvl="3" indent="0" algn="l" defTabSz="68389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68425" lvl="4" indent="0" algn="l" defTabSz="68389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0055" lvl="5" indent="0" algn="l" defTabSz="68389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2320" lvl="6" indent="0" algn="l" defTabSz="68389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394585" lvl="7" indent="0" algn="l" defTabSz="68389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35580" lvl="8" indent="0" algn="l" defTabSz="683895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5.xml"/><Relationship Id="rId8" Type="http://schemas.openxmlformats.org/officeDocument/2006/relationships/image" Target="../media/image4.png"/><Relationship Id="rId7" Type="http://schemas.openxmlformats.org/officeDocument/2006/relationships/tags" Target="../tags/tag4.xml"/><Relationship Id="rId6" Type="http://schemas.openxmlformats.org/officeDocument/2006/relationships/tags" Target="../tags/tag3.xml"/><Relationship Id="rId5" Type="http://schemas.openxmlformats.org/officeDocument/2006/relationships/image" Target="../media/image3.png"/><Relationship Id="rId44" Type="http://schemas.openxmlformats.org/officeDocument/2006/relationships/notesSlide" Target="../notesSlides/notesSlide1.xml"/><Relationship Id="rId43" Type="http://schemas.openxmlformats.org/officeDocument/2006/relationships/slideLayout" Target="../slideLayouts/slideLayout1.xml"/><Relationship Id="rId42" Type="http://schemas.openxmlformats.org/officeDocument/2006/relationships/tags" Target="../tags/tag24.xml"/><Relationship Id="rId41" Type="http://schemas.openxmlformats.org/officeDocument/2006/relationships/tags" Target="../tags/tag23.xml"/><Relationship Id="rId40" Type="http://schemas.openxmlformats.org/officeDocument/2006/relationships/image" Target="../media/image18.tiff"/><Relationship Id="rId4" Type="http://schemas.openxmlformats.org/officeDocument/2006/relationships/tags" Target="../tags/tag2.xml"/><Relationship Id="rId39" Type="http://schemas.openxmlformats.org/officeDocument/2006/relationships/image" Target="../media/image17.tiff"/><Relationship Id="rId38" Type="http://schemas.openxmlformats.org/officeDocument/2006/relationships/tags" Target="../tags/tag22.xml"/><Relationship Id="rId37" Type="http://schemas.openxmlformats.org/officeDocument/2006/relationships/tags" Target="../tags/tag21.xml"/><Relationship Id="rId36" Type="http://schemas.openxmlformats.org/officeDocument/2006/relationships/image" Target="../media/image16.tiff"/><Relationship Id="rId35" Type="http://schemas.openxmlformats.org/officeDocument/2006/relationships/image" Target="../media/image15.tiff"/><Relationship Id="rId34" Type="http://schemas.openxmlformats.org/officeDocument/2006/relationships/tags" Target="../tags/tag20.xml"/><Relationship Id="rId33" Type="http://schemas.openxmlformats.org/officeDocument/2006/relationships/tags" Target="../tags/tag19.xml"/><Relationship Id="rId32" Type="http://schemas.openxmlformats.org/officeDocument/2006/relationships/tags" Target="../tags/tag18.xml"/><Relationship Id="rId31" Type="http://schemas.openxmlformats.org/officeDocument/2006/relationships/tags" Target="../tags/tag17.xml"/><Relationship Id="rId30" Type="http://schemas.openxmlformats.org/officeDocument/2006/relationships/image" Target="../media/image14.tiff"/><Relationship Id="rId3" Type="http://schemas.openxmlformats.org/officeDocument/2006/relationships/tags" Target="../tags/tag1.xml"/><Relationship Id="rId29" Type="http://schemas.openxmlformats.org/officeDocument/2006/relationships/image" Target="../media/image13.tiff"/><Relationship Id="rId28" Type="http://schemas.openxmlformats.org/officeDocument/2006/relationships/image" Target="../media/image12.tiff"/><Relationship Id="rId27" Type="http://schemas.openxmlformats.org/officeDocument/2006/relationships/image" Target="../media/image11.tiff"/><Relationship Id="rId26" Type="http://schemas.openxmlformats.org/officeDocument/2006/relationships/tags" Target="../tags/tag16.xml"/><Relationship Id="rId25" Type="http://schemas.openxmlformats.org/officeDocument/2006/relationships/tags" Target="../tags/tag15.xml"/><Relationship Id="rId24" Type="http://schemas.openxmlformats.org/officeDocument/2006/relationships/tags" Target="../tags/tag14.xml"/><Relationship Id="rId23" Type="http://schemas.openxmlformats.org/officeDocument/2006/relationships/tags" Target="../tags/tag13.xml"/><Relationship Id="rId22" Type="http://schemas.openxmlformats.org/officeDocument/2006/relationships/image" Target="../media/image10.tiff"/><Relationship Id="rId21" Type="http://schemas.openxmlformats.org/officeDocument/2006/relationships/image" Target="../media/image9.tiff"/><Relationship Id="rId20" Type="http://schemas.openxmlformats.org/officeDocument/2006/relationships/image" Target="../media/image8.tiff"/><Relationship Id="rId2" Type="http://schemas.openxmlformats.org/officeDocument/2006/relationships/image" Target="../media/image2.png"/><Relationship Id="rId19" Type="http://schemas.openxmlformats.org/officeDocument/2006/relationships/tags" Target="../tags/tag12.xml"/><Relationship Id="rId18" Type="http://schemas.openxmlformats.org/officeDocument/2006/relationships/image" Target="../media/image7.tiff"/><Relationship Id="rId17" Type="http://schemas.openxmlformats.org/officeDocument/2006/relationships/tags" Target="../tags/tag11.xml"/><Relationship Id="rId16" Type="http://schemas.openxmlformats.org/officeDocument/2006/relationships/tags" Target="../tags/tag10.xml"/><Relationship Id="rId15" Type="http://schemas.openxmlformats.org/officeDocument/2006/relationships/tags" Target="../tags/tag9.xml"/><Relationship Id="rId14" Type="http://schemas.openxmlformats.org/officeDocument/2006/relationships/image" Target="../media/image6.png"/><Relationship Id="rId13" Type="http://schemas.openxmlformats.org/officeDocument/2006/relationships/tags" Target="../tags/tag8.xml"/><Relationship Id="rId12" Type="http://schemas.openxmlformats.org/officeDocument/2006/relationships/tags" Target="../tags/tag7.xml"/><Relationship Id="rId11" Type="http://schemas.openxmlformats.org/officeDocument/2006/relationships/image" Target="../media/image5.png"/><Relationship Id="rId10" Type="http://schemas.openxmlformats.org/officeDocument/2006/relationships/tags" Target="../tags/tag6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1.png"/><Relationship Id="rId8" Type="http://schemas.openxmlformats.org/officeDocument/2006/relationships/tags" Target="../tags/tag30.xml"/><Relationship Id="rId7" Type="http://schemas.openxmlformats.org/officeDocument/2006/relationships/tags" Target="../tags/tag29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image" Target="../media/image20.png"/><Relationship Id="rId3" Type="http://schemas.openxmlformats.org/officeDocument/2006/relationships/tags" Target="../tags/tag26.xml"/><Relationship Id="rId27" Type="http://schemas.openxmlformats.org/officeDocument/2006/relationships/slideLayout" Target="../slideLayouts/slideLayout1.xml"/><Relationship Id="rId26" Type="http://schemas.openxmlformats.org/officeDocument/2006/relationships/tags" Target="../tags/tag41.xml"/><Relationship Id="rId25" Type="http://schemas.openxmlformats.org/officeDocument/2006/relationships/image" Target="../media/image27.tiff"/><Relationship Id="rId24" Type="http://schemas.openxmlformats.org/officeDocument/2006/relationships/tags" Target="../tags/tag40.xml"/><Relationship Id="rId23" Type="http://schemas.openxmlformats.org/officeDocument/2006/relationships/tags" Target="../tags/tag39.xml"/><Relationship Id="rId22" Type="http://schemas.openxmlformats.org/officeDocument/2006/relationships/tags" Target="../tags/tag38.xml"/><Relationship Id="rId21" Type="http://schemas.openxmlformats.org/officeDocument/2006/relationships/tags" Target="../tags/tag37.xml"/><Relationship Id="rId20" Type="http://schemas.openxmlformats.org/officeDocument/2006/relationships/tags" Target="../tags/tag36.xml"/><Relationship Id="rId2" Type="http://schemas.openxmlformats.org/officeDocument/2006/relationships/image" Target="../media/image19.tiff"/><Relationship Id="rId19" Type="http://schemas.openxmlformats.org/officeDocument/2006/relationships/image" Target="../media/image26.tiff"/><Relationship Id="rId18" Type="http://schemas.openxmlformats.org/officeDocument/2006/relationships/image" Target="../media/image25.tiff"/><Relationship Id="rId17" Type="http://schemas.openxmlformats.org/officeDocument/2006/relationships/image" Target="../media/image24.tiff"/><Relationship Id="rId16" Type="http://schemas.openxmlformats.org/officeDocument/2006/relationships/image" Target="../media/image23.tiff"/><Relationship Id="rId15" Type="http://schemas.openxmlformats.org/officeDocument/2006/relationships/tags" Target="../tags/tag35.xml"/><Relationship Id="rId14" Type="http://schemas.openxmlformats.org/officeDocument/2006/relationships/tags" Target="../tags/tag34.xml"/><Relationship Id="rId13" Type="http://schemas.openxmlformats.org/officeDocument/2006/relationships/image" Target="../media/image22.png"/><Relationship Id="rId12" Type="http://schemas.openxmlformats.org/officeDocument/2006/relationships/tags" Target="../tags/tag33.xml"/><Relationship Id="rId11" Type="http://schemas.openxmlformats.org/officeDocument/2006/relationships/tags" Target="../tags/tag32.xml"/><Relationship Id="rId10" Type="http://schemas.openxmlformats.org/officeDocument/2006/relationships/tags" Target="../tags/tag31.xml"/><Relationship Id="rId1" Type="http://schemas.openxmlformats.org/officeDocument/2006/relationships/tags" Target="../tags/tag25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47.xml"/><Relationship Id="rId8" Type="http://schemas.openxmlformats.org/officeDocument/2006/relationships/tags" Target="../tags/tag46.xml"/><Relationship Id="rId7" Type="http://schemas.openxmlformats.org/officeDocument/2006/relationships/image" Target="../media/image30.png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1" Type="http://schemas.openxmlformats.org/officeDocument/2006/relationships/notesSlide" Target="../notesSlides/notesSlide2.xml"/><Relationship Id="rId40" Type="http://schemas.openxmlformats.org/officeDocument/2006/relationships/slideLayout" Target="../slideLayouts/slideLayout1.xml"/><Relationship Id="rId4" Type="http://schemas.openxmlformats.org/officeDocument/2006/relationships/tags" Target="../tags/tag43.xml"/><Relationship Id="rId39" Type="http://schemas.openxmlformats.org/officeDocument/2006/relationships/tags" Target="../tags/tag65.xml"/><Relationship Id="rId38" Type="http://schemas.openxmlformats.org/officeDocument/2006/relationships/image" Target="../media/image41.tiff"/><Relationship Id="rId37" Type="http://schemas.openxmlformats.org/officeDocument/2006/relationships/tags" Target="../tags/tag64.xml"/><Relationship Id="rId36" Type="http://schemas.openxmlformats.org/officeDocument/2006/relationships/tags" Target="../tags/tag63.xml"/><Relationship Id="rId35" Type="http://schemas.openxmlformats.org/officeDocument/2006/relationships/tags" Target="../tags/tag62.xml"/><Relationship Id="rId34" Type="http://schemas.openxmlformats.org/officeDocument/2006/relationships/tags" Target="../tags/tag61.xml"/><Relationship Id="rId33" Type="http://schemas.openxmlformats.org/officeDocument/2006/relationships/image" Target="../media/image40.tiff"/><Relationship Id="rId32" Type="http://schemas.openxmlformats.org/officeDocument/2006/relationships/tags" Target="../tags/tag60.xml"/><Relationship Id="rId31" Type="http://schemas.openxmlformats.org/officeDocument/2006/relationships/image" Target="../media/image39.tiff"/><Relationship Id="rId30" Type="http://schemas.openxmlformats.org/officeDocument/2006/relationships/image" Target="../media/image38.tiff"/><Relationship Id="rId3" Type="http://schemas.openxmlformats.org/officeDocument/2006/relationships/image" Target="../media/image29.png"/><Relationship Id="rId29" Type="http://schemas.openxmlformats.org/officeDocument/2006/relationships/image" Target="../media/image19.tiff"/><Relationship Id="rId28" Type="http://schemas.openxmlformats.org/officeDocument/2006/relationships/tags" Target="../tags/tag59.xml"/><Relationship Id="rId27" Type="http://schemas.openxmlformats.org/officeDocument/2006/relationships/image" Target="../media/image37.tiff"/><Relationship Id="rId26" Type="http://schemas.openxmlformats.org/officeDocument/2006/relationships/tags" Target="../tags/tag58.xml"/><Relationship Id="rId25" Type="http://schemas.openxmlformats.org/officeDocument/2006/relationships/tags" Target="../tags/tag57.xml"/><Relationship Id="rId24" Type="http://schemas.openxmlformats.org/officeDocument/2006/relationships/tags" Target="../tags/tag56.xml"/><Relationship Id="rId23" Type="http://schemas.openxmlformats.org/officeDocument/2006/relationships/tags" Target="../tags/tag55.xml"/><Relationship Id="rId22" Type="http://schemas.openxmlformats.org/officeDocument/2006/relationships/tags" Target="../tags/tag54.xml"/><Relationship Id="rId21" Type="http://schemas.openxmlformats.org/officeDocument/2006/relationships/tags" Target="../tags/tag53.xml"/><Relationship Id="rId20" Type="http://schemas.openxmlformats.org/officeDocument/2006/relationships/tags" Target="../tags/tag52.xml"/><Relationship Id="rId2" Type="http://schemas.openxmlformats.org/officeDocument/2006/relationships/tags" Target="../tags/tag42.xml"/><Relationship Id="rId19" Type="http://schemas.openxmlformats.org/officeDocument/2006/relationships/tags" Target="../tags/tag51.xml"/><Relationship Id="rId18" Type="http://schemas.openxmlformats.org/officeDocument/2006/relationships/image" Target="../media/image36.tiff"/><Relationship Id="rId17" Type="http://schemas.openxmlformats.org/officeDocument/2006/relationships/image" Target="../media/image35.tiff"/><Relationship Id="rId16" Type="http://schemas.openxmlformats.org/officeDocument/2006/relationships/image" Target="../media/image34.tiff"/><Relationship Id="rId15" Type="http://schemas.openxmlformats.org/officeDocument/2006/relationships/image" Target="../media/image33.tiff"/><Relationship Id="rId14" Type="http://schemas.openxmlformats.org/officeDocument/2006/relationships/image" Target="../media/image32.tiff"/><Relationship Id="rId13" Type="http://schemas.openxmlformats.org/officeDocument/2006/relationships/tags" Target="../tags/tag50.xml"/><Relationship Id="rId12" Type="http://schemas.openxmlformats.org/officeDocument/2006/relationships/tags" Target="../tags/tag49.xml"/><Relationship Id="rId11" Type="http://schemas.openxmlformats.org/officeDocument/2006/relationships/tags" Target="../tags/tag48.xml"/><Relationship Id="rId10" Type="http://schemas.openxmlformats.org/officeDocument/2006/relationships/image" Target="../media/image31.png"/><Relationship Id="rId1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50" y="376238"/>
            <a:ext cx="2095500" cy="16811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4" name="文本框 6"/>
          <p:cNvSpPr txBox="1"/>
          <p:nvPr/>
        </p:nvSpPr>
        <p:spPr>
          <a:xfrm>
            <a:off x="103188" y="438150"/>
            <a:ext cx="2090737" cy="276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HO-1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5" name="文本框 7"/>
          <p:cNvSpPr txBox="1"/>
          <p:nvPr/>
        </p:nvSpPr>
        <p:spPr>
          <a:xfrm>
            <a:off x="323850" y="1239838"/>
            <a:ext cx="585788" cy="2143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33kDa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076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38" y="2114550"/>
            <a:ext cx="2093912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7" name="文本框 9"/>
          <p:cNvSpPr txBox="1"/>
          <p:nvPr>
            <p:custDataLst>
              <p:tags r:id="rId3"/>
            </p:custDataLst>
          </p:nvPr>
        </p:nvSpPr>
        <p:spPr>
          <a:xfrm>
            <a:off x="74613" y="2132013"/>
            <a:ext cx="2090737" cy="276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GPX4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8" name="文本框 10"/>
          <p:cNvSpPr txBox="1"/>
          <p:nvPr>
            <p:custDataLst>
              <p:tags r:id="rId4"/>
            </p:custDataLst>
          </p:nvPr>
        </p:nvSpPr>
        <p:spPr>
          <a:xfrm>
            <a:off x="1401763" y="2865438"/>
            <a:ext cx="587375" cy="2143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22kDa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079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38" y="3854450"/>
            <a:ext cx="2093912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0" name="文本框 12"/>
          <p:cNvSpPr txBox="1"/>
          <p:nvPr>
            <p:custDataLst>
              <p:tags r:id="rId6"/>
            </p:custDataLst>
          </p:nvPr>
        </p:nvSpPr>
        <p:spPr>
          <a:xfrm>
            <a:off x="71438" y="3825875"/>
            <a:ext cx="2090737" cy="276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SLC7A11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1" name="文本框 13"/>
          <p:cNvSpPr txBox="1"/>
          <p:nvPr>
            <p:custDataLst>
              <p:tags r:id="rId7"/>
            </p:custDataLst>
          </p:nvPr>
        </p:nvSpPr>
        <p:spPr>
          <a:xfrm>
            <a:off x="1528763" y="4562475"/>
            <a:ext cx="587375" cy="2143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35kDa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082" name="图片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550" y="5594350"/>
            <a:ext cx="2095500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3" name="文本框 15"/>
          <p:cNvSpPr txBox="1"/>
          <p:nvPr>
            <p:custDataLst>
              <p:tags r:id="rId9"/>
            </p:custDataLst>
          </p:nvPr>
        </p:nvSpPr>
        <p:spPr>
          <a:xfrm>
            <a:off x="25400" y="5605463"/>
            <a:ext cx="2089150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FTH-1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4" name="文本框 16"/>
          <p:cNvSpPr txBox="1"/>
          <p:nvPr>
            <p:custDataLst>
              <p:tags r:id="rId10"/>
            </p:custDataLst>
          </p:nvPr>
        </p:nvSpPr>
        <p:spPr>
          <a:xfrm>
            <a:off x="1403350" y="6348413"/>
            <a:ext cx="587375" cy="2143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21kDa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085" name="图片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550" y="7332663"/>
            <a:ext cx="2097088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6" name="文本框 18"/>
          <p:cNvSpPr txBox="1"/>
          <p:nvPr>
            <p:custDataLst>
              <p:tags r:id="rId12"/>
            </p:custDataLst>
          </p:nvPr>
        </p:nvSpPr>
        <p:spPr>
          <a:xfrm>
            <a:off x="34925" y="7340600"/>
            <a:ext cx="2092325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FPN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7" name="文本框 19"/>
          <p:cNvSpPr txBox="1"/>
          <p:nvPr>
            <p:custDataLst>
              <p:tags r:id="rId13"/>
            </p:custDataLst>
          </p:nvPr>
        </p:nvSpPr>
        <p:spPr>
          <a:xfrm>
            <a:off x="1428750" y="7915275"/>
            <a:ext cx="587375" cy="2143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63kDa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088" name="图片 2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138" y="9072563"/>
            <a:ext cx="2093912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9" name="文本框 21"/>
          <p:cNvSpPr txBox="1"/>
          <p:nvPr>
            <p:custDataLst>
              <p:tags r:id="rId15"/>
            </p:custDataLst>
          </p:nvPr>
        </p:nvSpPr>
        <p:spPr>
          <a:xfrm>
            <a:off x="88900" y="9144000"/>
            <a:ext cx="2090738" cy="276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β-actin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90" name="文本框 22"/>
          <p:cNvSpPr txBox="1"/>
          <p:nvPr>
            <p:custDataLst>
              <p:tags r:id="rId16"/>
            </p:custDataLst>
          </p:nvPr>
        </p:nvSpPr>
        <p:spPr>
          <a:xfrm>
            <a:off x="1490663" y="9791700"/>
            <a:ext cx="585787" cy="2143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45</a:t>
            </a:r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91" name="文本框 23"/>
          <p:cNvSpPr txBox="1"/>
          <p:nvPr/>
        </p:nvSpPr>
        <p:spPr>
          <a:xfrm>
            <a:off x="0" y="-7937"/>
            <a:ext cx="6586538" cy="368300"/>
          </a:xfrm>
          <a:prstGeom prst="rect">
            <a:avLst/>
          </a:prstGeom>
          <a:gradFill rotWithShape="1">
            <a:gsLst>
              <a:gs pos="0">
                <a:srgbClr val="FCFDFE">
                  <a:alpha val="100000"/>
                </a:srgbClr>
              </a:gs>
              <a:gs pos="74001">
                <a:srgbClr val="E0F1F2">
                  <a:alpha val="100000"/>
                </a:srgbClr>
              </a:gs>
              <a:gs pos="83000">
                <a:srgbClr val="E0F1F2">
                  <a:alpha val="100000"/>
                </a:srgbClr>
              </a:gs>
              <a:gs pos="100000">
                <a:srgbClr val="EBF6F7">
                  <a:alpha val="100000"/>
                </a:srgbClr>
              </a:gs>
            </a:gsLst>
            <a:lin ang="5400000"/>
            <a:tileRect/>
          </a:gradFill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Raw data for western blot in figure 3G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092" name="图片 7" descr="3副本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2266950" y="376238"/>
            <a:ext cx="2097088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3" name="图片 8" descr="2副本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20"/>
          <a:stretch>
            <a:fillRect/>
          </a:stretch>
        </p:blipFill>
        <p:spPr>
          <a:xfrm>
            <a:off x="4437063" y="376238"/>
            <a:ext cx="2097087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4" name="图片 9" descr="3副本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427538" y="2114550"/>
            <a:ext cx="2097087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5" name="图片 10" descr="2副本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266950" y="2114550"/>
            <a:ext cx="2097088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96" name="文本框 6"/>
          <p:cNvSpPr txBox="1"/>
          <p:nvPr>
            <p:custDataLst>
              <p:tags r:id="rId23"/>
            </p:custDataLst>
          </p:nvPr>
        </p:nvSpPr>
        <p:spPr>
          <a:xfrm>
            <a:off x="2266950" y="438150"/>
            <a:ext cx="2092325" cy="276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HO-1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97" name="文本框 6"/>
          <p:cNvSpPr txBox="1"/>
          <p:nvPr>
            <p:custDataLst>
              <p:tags r:id="rId24"/>
            </p:custDataLst>
          </p:nvPr>
        </p:nvSpPr>
        <p:spPr>
          <a:xfrm>
            <a:off x="4437063" y="438150"/>
            <a:ext cx="2090737" cy="276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HO-1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98" name="文本框 9"/>
          <p:cNvSpPr txBox="1"/>
          <p:nvPr>
            <p:custDataLst>
              <p:tags r:id="rId25"/>
            </p:custDataLst>
          </p:nvPr>
        </p:nvSpPr>
        <p:spPr>
          <a:xfrm>
            <a:off x="2336800" y="2143125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GPX4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99" name="文本框 9"/>
          <p:cNvSpPr txBox="1"/>
          <p:nvPr>
            <p:custDataLst>
              <p:tags r:id="rId26"/>
            </p:custDataLst>
          </p:nvPr>
        </p:nvSpPr>
        <p:spPr>
          <a:xfrm>
            <a:off x="4443413" y="2144713"/>
            <a:ext cx="2090737" cy="276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GPX4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3100" name="图片 15" descr="3副本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4427538" y="3854450"/>
            <a:ext cx="2097087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01" name="图片 16" descr="2副本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2262188" y="3854450"/>
            <a:ext cx="2097087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02" name="图片 17" descr="2副本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2266950" y="5607050"/>
            <a:ext cx="2097088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03" name="图片 18" descr="3副本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432300" y="5607050"/>
            <a:ext cx="2097088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04" name="文本框 12"/>
          <p:cNvSpPr txBox="1"/>
          <p:nvPr>
            <p:custDataLst>
              <p:tags r:id="rId31"/>
            </p:custDataLst>
          </p:nvPr>
        </p:nvSpPr>
        <p:spPr>
          <a:xfrm>
            <a:off x="2266950" y="3873500"/>
            <a:ext cx="2090738" cy="276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SLC7A11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05" name="文本框 12"/>
          <p:cNvSpPr txBox="1"/>
          <p:nvPr>
            <p:custDataLst>
              <p:tags r:id="rId32"/>
            </p:custDataLst>
          </p:nvPr>
        </p:nvSpPr>
        <p:spPr>
          <a:xfrm>
            <a:off x="4443413" y="3875088"/>
            <a:ext cx="2090737" cy="276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SLC7A11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06" name="文本框 15"/>
          <p:cNvSpPr txBox="1"/>
          <p:nvPr>
            <p:custDataLst>
              <p:tags r:id="rId33"/>
            </p:custDataLst>
          </p:nvPr>
        </p:nvSpPr>
        <p:spPr>
          <a:xfrm>
            <a:off x="2228850" y="5616575"/>
            <a:ext cx="2089150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FTH-1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07" name="文本框 15"/>
          <p:cNvSpPr txBox="1"/>
          <p:nvPr>
            <p:custDataLst>
              <p:tags r:id="rId34"/>
            </p:custDataLst>
          </p:nvPr>
        </p:nvSpPr>
        <p:spPr>
          <a:xfrm>
            <a:off x="4498975" y="5594350"/>
            <a:ext cx="2089150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FTH-1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3108" name="图片 23" descr="3副本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2268855" y="7332663"/>
            <a:ext cx="2095500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09" name="图片 24" descr="2副本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4445000" y="7332663"/>
            <a:ext cx="2097088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10" name="文本框 18"/>
          <p:cNvSpPr txBox="1"/>
          <p:nvPr>
            <p:custDataLst>
              <p:tags r:id="rId37"/>
            </p:custDataLst>
          </p:nvPr>
        </p:nvSpPr>
        <p:spPr>
          <a:xfrm>
            <a:off x="2252663" y="7358063"/>
            <a:ext cx="2090737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FPN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11" name="文本框 18"/>
          <p:cNvSpPr txBox="1"/>
          <p:nvPr>
            <p:custDataLst>
              <p:tags r:id="rId38"/>
            </p:custDataLst>
          </p:nvPr>
        </p:nvSpPr>
        <p:spPr>
          <a:xfrm>
            <a:off x="4445000" y="7391400"/>
            <a:ext cx="2092325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FPN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3112" name="图片 27" descr="3副本"/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2228850" y="9072563"/>
            <a:ext cx="2097088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13" name="图片 28" descr="2副本"/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4416425" y="9072563"/>
            <a:ext cx="2097088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14" name="文本框 21"/>
          <p:cNvSpPr txBox="1"/>
          <p:nvPr>
            <p:custDataLst>
              <p:tags r:id="rId41"/>
            </p:custDataLst>
          </p:nvPr>
        </p:nvSpPr>
        <p:spPr>
          <a:xfrm>
            <a:off x="2227263" y="9072563"/>
            <a:ext cx="2090737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β-actin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15" name="文本框 21"/>
          <p:cNvSpPr txBox="1"/>
          <p:nvPr>
            <p:custDataLst>
              <p:tags r:id="rId42"/>
            </p:custDataLst>
          </p:nvPr>
        </p:nvSpPr>
        <p:spPr>
          <a:xfrm>
            <a:off x="4445000" y="9072563"/>
            <a:ext cx="2092325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β-actin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2-t-t"/>
          <p:cNvPicPr/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348865" y="4143375"/>
            <a:ext cx="2096770" cy="1681200"/>
          </a:xfrm>
          <a:prstGeom prst="rect">
            <a:avLst/>
          </a:prstGeom>
        </p:spPr>
      </p:pic>
      <p:pic>
        <p:nvPicPr>
          <p:cNvPr id="4097" name="图片 2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25413" y="438150"/>
            <a:ext cx="2097087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8" name="文本框 25"/>
          <p:cNvSpPr txBox="1"/>
          <p:nvPr>
            <p:custDataLst>
              <p:tags r:id="rId5"/>
            </p:custDataLst>
          </p:nvPr>
        </p:nvSpPr>
        <p:spPr>
          <a:xfrm>
            <a:off x="144463" y="19050"/>
            <a:ext cx="6586537" cy="368300"/>
          </a:xfrm>
          <a:prstGeom prst="rect">
            <a:avLst/>
          </a:prstGeom>
          <a:gradFill rotWithShape="1">
            <a:gsLst>
              <a:gs pos="0">
                <a:srgbClr val="FCFDFE">
                  <a:alpha val="100000"/>
                </a:srgbClr>
              </a:gs>
              <a:gs pos="74001">
                <a:srgbClr val="E0F1F2">
                  <a:alpha val="100000"/>
                </a:srgbClr>
              </a:gs>
              <a:gs pos="83000">
                <a:srgbClr val="E0F1F2">
                  <a:alpha val="100000"/>
                </a:srgbClr>
              </a:gs>
              <a:gs pos="100000">
                <a:srgbClr val="EBF6F7">
                  <a:alpha val="100000"/>
                </a:srgbClr>
              </a:gs>
            </a:gsLst>
            <a:lin ang="5400000"/>
            <a:tileRect/>
          </a:gradFill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Raw data for western blot in figure 4F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9" name="文本框 26"/>
          <p:cNvSpPr txBox="1"/>
          <p:nvPr>
            <p:custDataLst>
              <p:tags r:id="rId6"/>
            </p:custDataLst>
          </p:nvPr>
        </p:nvSpPr>
        <p:spPr>
          <a:xfrm>
            <a:off x="149225" y="511175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Nrf2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0" name="文本框 27"/>
          <p:cNvSpPr txBox="1"/>
          <p:nvPr>
            <p:custDataLst>
              <p:tags r:id="rId7"/>
            </p:custDataLst>
          </p:nvPr>
        </p:nvSpPr>
        <p:spPr>
          <a:xfrm>
            <a:off x="1368425" y="1089025"/>
            <a:ext cx="585788" cy="2127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68kDa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101" name="图片 28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25413" y="2232025"/>
            <a:ext cx="2097087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2" name="文本框 29"/>
          <p:cNvSpPr txBox="1"/>
          <p:nvPr>
            <p:custDataLst>
              <p:tags r:id="rId10"/>
            </p:custDataLst>
          </p:nvPr>
        </p:nvSpPr>
        <p:spPr>
          <a:xfrm>
            <a:off x="142875" y="2244725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HO-1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3" name="文本框 30"/>
          <p:cNvSpPr txBox="1"/>
          <p:nvPr>
            <p:custDataLst>
              <p:tags r:id="rId11"/>
            </p:custDataLst>
          </p:nvPr>
        </p:nvSpPr>
        <p:spPr>
          <a:xfrm>
            <a:off x="1497013" y="3025775"/>
            <a:ext cx="587375" cy="2127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33kDa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104" name="图片 32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125413" y="4143375"/>
            <a:ext cx="2097087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5" name="文本框 34"/>
          <p:cNvSpPr txBox="1"/>
          <p:nvPr>
            <p:custDataLst>
              <p:tags r:id="rId14"/>
            </p:custDataLst>
          </p:nvPr>
        </p:nvSpPr>
        <p:spPr>
          <a:xfrm>
            <a:off x="127000" y="4198938"/>
            <a:ext cx="2090738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β-actin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6" name="文本框 35"/>
          <p:cNvSpPr txBox="1"/>
          <p:nvPr>
            <p:custDataLst>
              <p:tags r:id="rId15"/>
            </p:custDataLst>
          </p:nvPr>
        </p:nvSpPr>
        <p:spPr>
          <a:xfrm>
            <a:off x="1376363" y="4865688"/>
            <a:ext cx="587375" cy="2143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45</a:t>
            </a:r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107" name="图片 1" descr="2副本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355850" y="438150"/>
            <a:ext cx="2095500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8" name="图片 2" descr="3副本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575175" y="438150"/>
            <a:ext cx="2095500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9" name="图片 3" descr="2副本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355850" y="2232025"/>
            <a:ext cx="2095500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10" name="图片 4" descr="3副本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575175" y="2232025"/>
            <a:ext cx="2095500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2" name="文本框 26"/>
          <p:cNvSpPr txBox="1"/>
          <p:nvPr>
            <p:custDataLst>
              <p:tags r:id="rId20"/>
            </p:custDataLst>
          </p:nvPr>
        </p:nvSpPr>
        <p:spPr>
          <a:xfrm>
            <a:off x="2360613" y="431800"/>
            <a:ext cx="2090737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Nrf2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3" name="文本框 26"/>
          <p:cNvSpPr txBox="1"/>
          <p:nvPr>
            <p:custDataLst>
              <p:tags r:id="rId21"/>
            </p:custDataLst>
          </p:nvPr>
        </p:nvSpPr>
        <p:spPr>
          <a:xfrm>
            <a:off x="4575175" y="431800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Nrf2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4" name="文本框 29"/>
          <p:cNvSpPr txBox="1"/>
          <p:nvPr>
            <p:custDataLst>
              <p:tags r:id="rId22"/>
            </p:custDataLst>
          </p:nvPr>
        </p:nvSpPr>
        <p:spPr>
          <a:xfrm>
            <a:off x="2327275" y="2287588"/>
            <a:ext cx="2090738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HO-1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5" name="文本框 29"/>
          <p:cNvSpPr txBox="1"/>
          <p:nvPr>
            <p:custDataLst>
              <p:tags r:id="rId23"/>
            </p:custDataLst>
          </p:nvPr>
        </p:nvSpPr>
        <p:spPr>
          <a:xfrm>
            <a:off x="4552950" y="2254250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HO-1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6" name="文本框 34"/>
          <p:cNvSpPr txBox="1"/>
          <p:nvPr>
            <p:custDataLst>
              <p:tags r:id="rId24"/>
            </p:custDataLst>
          </p:nvPr>
        </p:nvSpPr>
        <p:spPr>
          <a:xfrm>
            <a:off x="2327275" y="4143375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β-actin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4117" name="图片 11" descr="2副本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4572000" y="4143375"/>
            <a:ext cx="2097088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8" name="文本框 34"/>
          <p:cNvSpPr txBox="1"/>
          <p:nvPr>
            <p:custDataLst>
              <p:tags r:id="rId26"/>
            </p:custDataLst>
          </p:nvPr>
        </p:nvSpPr>
        <p:spPr>
          <a:xfrm>
            <a:off x="4565650" y="4143375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β-actin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1" name="图片 1" descr="N)M]9SP8O2`(N{`S%KPC10D"/>
          <p:cNvPicPr/>
          <p:nvPr/>
        </p:nvPicPr>
        <p:blipFill>
          <a:blip r:embed="rId1"/>
          <a:stretch>
            <a:fillRect/>
          </a:stretch>
        </p:blipFill>
        <p:spPr>
          <a:xfrm>
            <a:off x="92075" y="2303463"/>
            <a:ext cx="2090738" cy="1679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2" name="文本框 37"/>
          <p:cNvSpPr txBox="1"/>
          <p:nvPr>
            <p:custDataLst>
              <p:tags r:id="rId2"/>
            </p:custDataLst>
          </p:nvPr>
        </p:nvSpPr>
        <p:spPr>
          <a:xfrm>
            <a:off x="149225" y="76200"/>
            <a:ext cx="6588125" cy="368300"/>
          </a:xfrm>
          <a:prstGeom prst="rect">
            <a:avLst/>
          </a:prstGeom>
          <a:gradFill rotWithShape="1">
            <a:gsLst>
              <a:gs pos="0">
                <a:srgbClr val="FCFDFE">
                  <a:alpha val="100000"/>
                </a:srgbClr>
              </a:gs>
              <a:gs pos="74001">
                <a:srgbClr val="E0F1F2">
                  <a:alpha val="100000"/>
                </a:srgbClr>
              </a:gs>
              <a:gs pos="83000">
                <a:srgbClr val="E0F1F2">
                  <a:alpha val="100000"/>
                </a:srgbClr>
              </a:gs>
              <a:gs pos="100000">
                <a:srgbClr val="EBF6F7">
                  <a:alpha val="100000"/>
                </a:srgbClr>
              </a:gs>
            </a:gsLst>
            <a:lin ang="5400000"/>
            <a:tileRect/>
          </a:gradFill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Raw data for western blot in figure 3G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123" name="图片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75" y="527050"/>
            <a:ext cx="2097088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文本框 40"/>
          <p:cNvSpPr txBox="1"/>
          <p:nvPr>
            <p:custDataLst>
              <p:tags r:id="rId4"/>
            </p:custDataLst>
          </p:nvPr>
        </p:nvSpPr>
        <p:spPr>
          <a:xfrm>
            <a:off x="141288" y="652463"/>
            <a:ext cx="2090737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GPX4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5" name="文本框 41"/>
          <p:cNvSpPr txBox="1"/>
          <p:nvPr>
            <p:custDataLst>
              <p:tags r:id="rId5"/>
            </p:custDataLst>
          </p:nvPr>
        </p:nvSpPr>
        <p:spPr>
          <a:xfrm>
            <a:off x="1431925" y="1357313"/>
            <a:ext cx="585788" cy="2143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22kDa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文本框 43"/>
          <p:cNvSpPr txBox="1"/>
          <p:nvPr>
            <p:custDataLst>
              <p:tags r:id="rId6"/>
            </p:custDataLst>
          </p:nvPr>
        </p:nvSpPr>
        <p:spPr>
          <a:xfrm>
            <a:off x="77470" y="2303780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SLC7A11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5127" name="图片 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75" y="4103688"/>
            <a:ext cx="2092325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8" name="文本框 46"/>
          <p:cNvSpPr txBox="1"/>
          <p:nvPr>
            <p:custDataLst>
              <p:tags r:id="rId8"/>
            </p:custDataLst>
          </p:nvPr>
        </p:nvSpPr>
        <p:spPr>
          <a:xfrm>
            <a:off x="131763" y="4232275"/>
            <a:ext cx="2090737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FTH-1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9" name="文本框 47"/>
          <p:cNvSpPr txBox="1"/>
          <p:nvPr>
            <p:custDataLst>
              <p:tags r:id="rId9"/>
            </p:custDataLst>
          </p:nvPr>
        </p:nvSpPr>
        <p:spPr>
          <a:xfrm>
            <a:off x="395288" y="4895850"/>
            <a:ext cx="585787" cy="2127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21kDa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130" name="图片 4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075" y="5903913"/>
            <a:ext cx="2093913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31" name="文本框 49"/>
          <p:cNvSpPr txBox="1"/>
          <p:nvPr>
            <p:custDataLst>
              <p:tags r:id="rId11"/>
            </p:custDataLst>
          </p:nvPr>
        </p:nvSpPr>
        <p:spPr>
          <a:xfrm>
            <a:off x="107950" y="5964238"/>
            <a:ext cx="2089150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FPN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2" name="文本框 50"/>
          <p:cNvSpPr txBox="1"/>
          <p:nvPr>
            <p:custDataLst>
              <p:tags r:id="rId12"/>
            </p:custDataLst>
          </p:nvPr>
        </p:nvSpPr>
        <p:spPr>
          <a:xfrm>
            <a:off x="1336675" y="6480175"/>
            <a:ext cx="585788" cy="2143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63kDa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6" name="文本框 13"/>
          <p:cNvSpPr txBox="1"/>
          <p:nvPr>
            <p:custDataLst>
              <p:tags r:id="rId13"/>
            </p:custDataLst>
          </p:nvPr>
        </p:nvSpPr>
        <p:spPr>
          <a:xfrm>
            <a:off x="179070" y="3167063"/>
            <a:ext cx="587375" cy="2143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35kDa</a:t>
            </a:r>
            <a:endParaRPr lang="zh-CN" altLang="en-US" sz="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139" name="图片 3" descr="2副本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35213" y="530225"/>
            <a:ext cx="2097087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40" name="图片 4" descr="3副本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48188" y="503238"/>
            <a:ext cx="2097087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41" name="图片 5" descr="2副本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335213" y="4127500"/>
            <a:ext cx="2097087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42" name="图片 6" descr="3副本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548188" y="4127500"/>
            <a:ext cx="2097087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43" name="图片 8" descr="3副本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548188" y="5903913"/>
            <a:ext cx="2097087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4" name="文本框 40"/>
          <p:cNvSpPr txBox="1"/>
          <p:nvPr>
            <p:custDataLst>
              <p:tags r:id="rId19"/>
            </p:custDataLst>
          </p:nvPr>
        </p:nvSpPr>
        <p:spPr>
          <a:xfrm>
            <a:off x="2349500" y="636588"/>
            <a:ext cx="2090738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GPX4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5" name="文本框 43"/>
          <p:cNvSpPr txBox="1"/>
          <p:nvPr>
            <p:custDataLst>
              <p:tags r:id="rId20"/>
            </p:custDataLst>
          </p:nvPr>
        </p:nvSpPr>
        <p:spPr>
          <a:xfrm>
            <a:off x="2338388" y="2413000"/>
            <a:ext cx="2090737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SLC7A11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6" name="文本框 46"/>
          <p:cNvSpPr txBox="1"/>
          <p:nvPr>
            <p:custDataLst>
              <p:tags r:id="rId21"/>
            </p:custDataLst>
          </p:nvPr>
        </p:nvSpPr>
        <p:spPr>
          <a:xfrm>
            <a:off x="2339975" y="4216400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FTH-1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7" name="文本框 49"/>
          <p:cNvSpPr txBox="1"/>
          <p:nvPr>
            <p:custDataLst>
              <p:tags r:id="rId22"/>
            </p:custDataLst>
          </p:nvPr>
        </p:nvSpPr>
        <p:spPr>
          <a:xfrm>
            <a:off x="2314575" y="5946775"/>
            <a:ext cx="2089150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FPN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8" name="文本框 40"/>
          <p:cNvSpPr txBox="1"/>
          <p:nvPr>
            <p:custDataLst>
              <p:tags r:id="rId23"/>
            </p:custDataLst>
          </p:nvPr>
        </p:nvSpPr>
        <p:spPr>
          <a:xfrm>
            <a:off x="4573588" y="708025"/>
            <a:ext cx="2090737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GPX4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9" name="文本框 43"/>
          <p:cNvSpPr txBox="1"/>
          <p:nvPr>
            <p:custDataLst>
              <p:tags r:id="rId24"/>
            </p:custDataLst>
          </p:nvPr>
        </p:nvSpPr>
        <p:spPr>
          <a:xfrm>
            <a:off x="4562475" y="2484438"/>
            <a:ext cx="2090738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SLC7A11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50" name="文本框 46"/>
          <p:cNvSpPr txBox="1"/>
          <p:nvPr>
            <p:custDataLst>
              <p:tags r:id="rId25"/>
            </p:custDataLst>
          </p:nvPr>
        </p:nvSpPr>
        <p:spPr>
          <a:xfrm>
            <a:off x="4564063" y="4287838"/>
            <a:ext cx="2090737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FTH-1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51" name="文本框 49"/>
          <p:cNvSpPr txBox="1"/>
          <p:nvPr>
            <p:custDataLst>
              <p:tags r:id="rId26"/>
            </p:custDataLst>
          </p:nvPr>
        </p:nvSpPr>
        <p:spPr>
          <a:xfrm>
            <a:off x="4549775" y="5915025"/>
            <a:ext cx="2089150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FPN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5152" name="图片 17" descr="2副本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346325" y="5886450"/>
            <a:ext cx="2097088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53" name="文本框 49"/>
          <p:cNvSpPr txBox="1"/>
          <p:nvPr>
            <p:custDataLst>
              <p:tags r:id="rId28"/>
            </p:custDataLst>
          </p:nvPr>
        </p:nvSpPr>
        <p:spPr>
          <a:xfrm>
            <a:off x="2324100" y="5889625"/>
            <a:ext cx="2089150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FPN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2" name="图片 1" descr="2-t-t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2332355" y="7645400"/>
            <a:ext cx="2096770" cy="1633855"/>
          </a:xfrm>
          <a:prstGeom prst="rect">
            <a:avLst/>
          </a:prstGeom>
        </p:spPr>
      </p:pic>
      <p:pic>
        <p:nvPicPr>
          <p:cNvPr id="3" name="图片 2" descr="3-t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529455" y="7661275"/>
            <a:ext cx="2096770" cy="1682750"/>
          </a:xfrm>
          <a:prstGeom prst="rect">
            <a:avLst/>
          </a:prstGeom>
        </p:spPr>
      </p:pic>
      <p:pic>
        <p:nvPicPr>
          <p:cNvPr id="4" name="图片 3" descr="1-t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2317115" y="2298700"/>
            <a:ext cx="2096770" cy="1682750"/>
          </a:xfrm>
          <a:prstGeom prst="rect">
            <a:avLst/>
          </a:prstGeom>
        </p:spPr>
      </p:pic>
      <p:sp>
        <p:nvSpPr>
          <p:cNvPr id="5" name="文本框 43"/>
          <p:cNvSpPr txBox="1"/>
          <p:nvPr>
            <p:custDataLst>
              <p:tags r:id="rId32"/>
            </p:custDataLst>
          </p:nvPr>
        </p:nvSpPr>
        <p:spPr>
          <a:xfrm>
            <a:off x="2327275" y="2303463"/>
            <a:ext cx="2090738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SLC7A11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6" name="图片 5" descr="3-t (2)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4514215" y="2303780"/>
            <a:ext cx="2096770" cy="1682750"/>
          </a:xfrm>
          <a:prstGeom prst="rect">
            <a:avLst/>
          </a:prstGeom>
        </p:spPr>
      </p:pic>
      <p:sp>
        <p:nvSpPr>
          <p:cNvPr id="4116" name="文本框 34"/>
          <p:cNvSpPr txBox="1"/>
          <p:nvPr>
            <p:custDataLst>
              <p:tags r:id="rId34"/>
            </p:custDataLst>
          </p:nvPr>
        </p:nvSpPr>
        <p:spPr>
          <a:xfrm>
            <a:off x="2317750" y="7650480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β-actin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文本框 34"/>
          <p:cNvSpPr txBox="1"/>
          <p:nvPr>
            <p:custDataLst>
              <p:tags r:id="rId35"/>
            </p:custDataLst>
          </p:nvPr>
        </p:nvSpPr>
        <p:spPr>
          <a:xfrm>
            <a:off x="4546600" y="7648575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β-actin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文本框 34"/>
          <p:cNvSpPr txBox="1"/>
          <p:nvPr>
            <p:custDataLst>
              <p:tags r:id="rId36"/>
            </p:custDataLst>
          </p:nvPr>
        </p:nvSpPr>
        <p:spPr>
          <a:xfrm>
            <a:off x="74930" y="7704455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β-actin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文本框 43"/>
          <p:cNvSpPr txBox="1"/>
          <p:nvPr>
            <p:custDataLst>
              <p:tags r:id="rId37"/>
            </p:custDataLst>
          </p:nvPr>
        </p:nvSpPr>
        <p:spPr>
          <a:xfrm>
            <a:off x="4519930" y="2304098"/>
            <a:ext cx="2090738" cy="274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SLC7A11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9" name="图片 8" descr="组合未标题-1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109220" y="7642860"/>
            <a:ext cx="2087880" cy="1677670"/>
          </a:xfrm>
          <a:prstGeom prst="rect">
            <a:avLst/>
          </a:prstGeom>
        </p:spPr>
      </p:pic>
      <p:sp>
        <p:nvSpPr>
          <p:cNvPr id="10" name="文本框 34"/>
          <p:cNvSpPr txBox="1"/>
          <p:nvPr>
            <p:custDataLst>
              <p:tags r:id="rId39"/>
            </p:custDataLst>
          </p:nvPr>
        </p:nvSpPr>
        <p:spPr>
          <a:xfrm>
            <a:off x="106045" y="7640955"/>
            <a:ext cx="2090738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en-US" altLang="zh-CN" sz="1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β-actin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KSO_WM_BEAUTIFY_FLAG" val=""/>
</p:tagLst>
</file>

<file path=ppt/tags/tag29.xml><?xml version="1.0" encoding="utf-8"?>
<p:tagLst xmlns:p="http://schemas.openxmlformats.org/presentationml/2006/main">
  <p:tag name="KSO_WM_BEAUTIFY_FLAG" val=""/>
</p:tagLst>
</file>

<file path=ppt/tags/tag30.xml><?xml version="1.0" encoding="utf-8"?>
<p:tagLst xmlns:p="http://schemas.openxmlformats.org/presentationml/2006/main">
  <p:tag name="KSO_WM_BEAUTIFY_FLAG" val=""/>
</p:tagLst>
</file>

<file path=ppt/tags/tag31.xml><?xml version="1.0" encoding="utf-8"?>
<p:tagLst xmlns:p="http://schemas.openxmlformats.org/presentationml/2006/main">
  <p:tag name="KSO_WM_BEAUTIFY_FLAG" val=""/>
</p:tagLst>
</file>

<file path=ppt/tags/tag32.xml><?xml version="1.0" encoding="utf-8"?>
<p:tagLst xmlns:p="http://schemas.openxmlformats.org/presentationml/2006/main">
  <p:tag name="KSO_WM_BEAUTIFY_FLAG" val=""/>
</p:tagLst>
</file>

<file path=ppt/tags/tag33.xml><?xml version="1.0" encoding="utf-8"?>
<p:tagLst xmlns:p="http://schemas.openxmlformats.org/presentationml/2006/main">
  <p:tag name="KSO_WM_BEAUTIFY_FLAG" val=""/>
</p:tagLst>
</file>

<file path=ppt/tags/tag34.xml><?xml version="1.0" encoding="utf-8"?>
<p:tagLst xmlns:p="http://schemas.openxmlformats.org/presentationml/2006/main">
  <p:tag name="KSO_WM_BEAUTIFY_FLAG" val=""/>
</p:tagLst>
</file>

<file path=ppt/tags/tag35.xml><?xml version="1.0" encoding="utf-8"?>
<p:tagLst xmlns:p="http://schemas.openxmlformats.org/presentationml/2006/main">
  <p:tag name="KSO_WM_BEAUTIFY_FLAG" val=""/>
</p:tagLst>
</file>

<file path=ppt/tags/tag36.xml><?xml version="1.0" encoding="utf-8"?>
<p:tagLst xmlns:p="http://schemas.openxmlformats.org/presentationml/2006/main">
  <p:tag name="KSO_WM_BEAUTIFY_FLAG" val=""/>
</p:tagLst>
</file>

<file path=ppt/tags/tag37.xml><?xml version="1.0" encoding="utf-8"?>
<p:tagLst xmlns:p="http://schemas.openxmlformats.org/presentationml/2006/main">
  <p:tag name="KSO_WM_BEAUTIFY_FLAG" val=""/>
</p:tagLst>
</file>

<file path=ppt/tags/tag38.xml><?xml version="1.0" encoding="utf-8"?>
<p:tagLst xmlns:p="http://schemas.openxmlformats.org/presentationml/2006/main">
  <p:tag name="KSO_WM_BEAUTIFY_FLAG" val=""/>
</p:tagLst>
</file>

<file path=ppt/tags/tag39.xml><?xml version="1.0" encoding="utf-8"?>
<p:tagLst xmlns:p="http://schemas.openxmlformats.org/presentationml/2006/main">
  <p:tag name="KSO_WM_BEAUTIFY_FLAG" val=""/>
</p:tagLst>
</file>

<file path=ppt/tags/tag40.xml><?xml version="1.0" encoding="utf-8"?>
<p:tagLst xmlns:p="http://schemas.openxmlformats.org/presentationml/2006/main">
  <p:tag name="KSO_WM_BEAUTIFY_FLAG" val=""/>
</p:tagLst>
</file>

<file path=ppt/tags/tag41.xml><?xml version="1.0" encoding="utf-8"?>
<p:tagLst xmlns:p="http://schemas.openxmlformats.org/presentationml/2006/main">
  <p:tag name="KSO_WM_BEAUTIFY_FLAG" val=""/>
</p:tagLst>
</file>

<file path=ppt/tags/tag42.xml><?xml version="1.0" encoding="utf-8"?>
<p:tagLst xmlns:p="http://schemas.openxmlformats.org/presentationml/2006/main">
  <p:tag name="KSO_WM_BEAUTIFY_FLAG" val=""/>
</p:tagLst>
</file>

<file path=ppt/tags/tag43.xml><?xml version="1.0" encoding="utf-8"?>
<p:tagLst xmlns:p="http://schemas.openxmlformats.org/presentationml/2006/main">
  <p:tag name="KSO_WM_BEAUTIFY_FLAG" val=""/>
</p:tagLst>
</file>

<file path=ppt/tags/tag44.xml><?xml version="1.0" encoding="utf-8"?>
<p:tagLst xmlns:p="http://schemas.openxmlformats.org/presentationml/2006/main">
  <p:tag name="KSO_WM_BEAUTIFY_FLAG" val=""/>
</p:tagLst>
</file>

<file path=ppt/tags/tag45.xml><?xml version="1.0" encoding="utf-8"?>
<p:tagLst xmlns:p="http://schemas.openxmlformats.org/presentationml/2006/main">
  <p:tag name="KSO_WM_BEAUTIFY_FLAG" val=""/>
</p:tagLst>
</file>

<file path=ppt/tags/tag46.xml><?xml version="1.0" encoding="utf-8"?>
<p:tagLst xmlns:p="http://schemas.openxmlformats.org/presentationml/2006/main">
  <p:tag name="KSO_WM_BEAUTIFY_FLAG" val=""/>
</p:tagLst>
</file>

<file path=ppt/tags/tag47.xml><?xml version="1.0" encoding="utf-8"?>
<p:tagLst xmlns:p="http://schemas.openxmlformats.org/presentationml/2006/main">
  <p:tag name="KSO_WM_BEAUTIFY_FLAG" val=""/>
</p:tagLst>
</file>

<file path=ppt/tags/tag48.xml><?xml version="1.0" encoding="utf-8"?>
<p:tagLst xmlns:p="http://schemas.openxmlformats.org/presentationml/2006/main">
  <p:tag name="KSO_WM_BEAUTIFY_FLAG" val=""/>
</p:tagLst>
</file>

<file path=ppt/tags/tag49.xml><?xml version="1.0" encoding="utf-8"?>
<p:tagLst xmlns:p="http://schemas.openxmlformats.org/presentationml/2006/main">
  <p:tag name="KSO_WM_BEAUTIFY_FLAG" val=""/>
</p:tagLst>
</file>

<file path=ppt/tags/tag50.xml><?xml version="1.0" encoding="utf-8"?>
<p:tagLst xmlns:p="http://schemas.openxmlformats.org/presentationml/2006/main">
  <p:tag name="KSO_WM_BEAUTIFY_FLAG" val=""/>
</p:tagLst>
</file>

<file path=ppt/tags/tag51.xml><?xml version="1.0" encoding="utf-8"?>
<p:tagLst xmlns:p="http://schemas.openxmlformats.org/presentationml/2006/main">
  <p:tag name="KSO_WM_BEAUTIFY_FLAG" val=""/>
</p:tagLst>
</file>

<file path=ppt/tags/tag52.xml><?xml version="1.0" encoding="utf-8"?>
<p:tagLst xmlns:p="http://schemas.openxmlformats.org/presentationml/2006/main">
  <p:tag name="KSO_WM_BEAUTIFY_FLAG" val=""/>
</p:tagLst>
</file>

<file path=ppt/tags/tag53.xml><?xml version="1.0" encoding="utf-8"?>
<p:tagLst xmlns:p="http://schemas.openxmlformats.org/presentationml/2006/main">
  <p:tag name="KSO_WM_BEAUTIFY_FLAG" val=""/>
</p:tagLst>
</file>

<file path=ppt/tags/tag54.xml><?xml version="1.0" encoding="utf-8"?>
<p:tagLst xmlns:p="http://schemas.openxmlformats.org/presentationml/2006/main">
  <p:tag name="KSO_WM_BEAUTIFY_FLAG" val=""/>
</p:tagLst>
</file>

<file path=ppt/tags/tag55.xml><?xml version="1.0" encoding="utf-8"?>
<p:tagLst xmlns:p="http://schemas.openxmlformats.org/presentationml/2006/main">
  <p:tag name="KSO_WM_BEAUTIFY_FLAG" val=""/>
</p:tagLst>
</file>

<file path=ppt/tags/tag56.xml><?xml version="1.0" encoding="utf-8"?>
<p:tagLst xmlns:p="http://schemas.openxmlformats.org/presentationml/2006/main">
  <p:tag name="KSO_WM_BEAUTIFY_FLAG" val=""/>
</p:tagLst>
</file>

<file path=ppt/tags/tag57.xml><?xml version="1.0" encoding="utf-8"?>
<p:tagLst xmlns:p="http://schemas.openxmlformats.org/presentationml/2006/main">
  <p:tag name="KSO_WM_BEAUTIFY_FLAG" val=""/>
</p:tagLst>
</file>

<file path=ppt/tags/tag58.xml><?xml version="1.0" encoding="utf-8"?>
<p:tagLst xmlns:p="http://schemas.openxmlformats.org/presentationml/2006/main">
  <p:tag name="KSO_WM_BEAUTIFY_FLAG" val=""/>
</p:tagLst>
</file>

<file path=ppt/tags/tag59.xml><?xml version="1.0" encoding="utf-8"?>
<p:tagLst xmlns:p="http://schemas.openxmlformats.org/presentationml/2006/main">
  <p:tag name="KSO_WM_BEAUTIFY_FLAG" val=""/>
</p:tagLst>
</file>

<file path=ppt/tags/tag60.xml><?xml version="1.0" encoding="utf-8"?>
<p:tagLst xmlns:p="http://schemas.openxmlformats.org/presentationml/2006/main">
  <p:tag name="KSO_WM_BEAUTIFY_FLAG" val=""/>
</p:tagLst>
</file>

<file path=ppt/tags/tag61.xml><?xml version="1.0" encoding="utf-8"?>
<p:tagLst xmlns:p="http://schemas.openxmlformats.org/presentationml/2006/main">
  <p:tag name="KSO_WM_BEAUTIFY_FLAG" val=""/>
</p:tagLst>
</file>

<file path=ppt/tags/tag62.xml><?xml version="1.0" encoding="utf-8"?>
<p:tagLst xmlns:p="http://schemas.openxmlformats.org/presentationml/2006/main">
  <p:tag name="KSO_WM_BEAUTIFY_FLAG" val=""/>
</p:tagLst>
</file>

<file path=ppt/tags/tag63.xml><?xml version="1.0" encoding="utf-8"?>
<p:tagLst xmlns:p="http://schemas.openxmlformats.org/presentationml/2006/main">
  <p:tag name="KSO_WM_BEAUTIFY_FLAG" val=""/>
</p:tagLst>
</file>

<file path=ppt/tags/tag64.xml><?xml version="1.0" encoding="utf-8"?>
<p:tagLst xmlns:p="http://schemas.openxmlformats.org/presentationml/2006/main">
  <p:tag name="KSO_WM_BEAUTIFY_FLAG" val=""/>
</p:tagLst>
</file>

<file path=ppt/tags/tag65.xml><?xml version="1.0" encoding="utf-8"?>
<p:tagLst xmlns:p="http://schemas.openxmlformats.org/presentationml/2006/main">
  <p:tag name="KSO_WM_BEAUTIFY_FLAG" val=""/>
</p:tagLst>
</file>

<file path=ppt/tags/tag66.xml><?xml version="1.0" encoding="utf-8"?>
<p:tagLst xmlns:p="http://schemas.openxmlformats.org/presentationml/2006/main">
  <p:tag name="KSO_WPP_MARK_KEY" val="ee9503d0-036d-4b84-b94a-48b23d8631a6"/>
  <p:tag name="COMMONDATA" val="eyJoZGlkIjoiMDI2ZmQyZDRiNDlhMGNhMzU2NDI5N2UyYTMyNWMxODc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416</Words>
  <Application>WPS 演示</Application>
  <PresentationFormat>自定义</PresentationFormat>
  <Paragraphs>124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Arial</vt:lpstr>
      <vt:lpstr>宋体</vt:lpstr>
      <vt:lpstr>Wingdings</vt:lpstr>
      <vt:lpstr>微软雅黑</vt:lpstr>
      <vt:lpstr>Arial Unicode MS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administered</dc:creator>
  <cp:lastModifiedBy>奇king</cp:lastModifiedBy>
  <cp:revision>30</cp:revision>
  <dcterms:created xsi:type="dcterms:W3CDTF">2023-03-01T02:38:00Z</dcterms:created>
  <dcterms:modified xsi:type="dcterms:W3CDTF">2023-04-10T09:06:30Z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2052-11.1.0.14036</vt:lpwstr>
  </property>
  <property fmtid="{D5CDD505-2E9C-101B-9397-08002B2CF9AE}" pid="3" name="ICV">
    <vt:lpwstr>B84A26393065415492C5747CFA6E529A</vt:lpwstr>
  </property>
</Properties>
</file>