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0" r:id="rId9"/>
    <p:sldId id="263" r:id="rId10"/>
    <p:sldId id="269" r:id="rId11"/>
    <p:sldId id="270" r:id="rId12"/>
    <p:sldId id="273" r:id="rId13"/>
    <p:sldId id="271" r:id="rId14"/>
    <p:sldId id="272" r:id="rId15"/>
    <p:sldId id="262" r:id="rId16"/>
    <p:sldId id="264" r:id="rId17"/>
    <p:sldId id="274" r:id="rId18"/>
    <p:sldId id="276" r:id="rId19"/>
    <p:sldId id="275" r:id="rId20"/>
    <p:sldId id="277" r:id="rId21"/>
    <p:sldId id="278" r:id="rId22"/>
    <p:sldId id="261" r:id="rId23"/>
    <p:sldId id="265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43"/>
    <p:restoredTop sz="95865"/>
  </p:normalViewPr>
  <p:slideViewPr>
    <p:cSldViewPr snapToGrid="0">
      <p:cViewPr varScale="1">
        <p:scale>
          <a:sx n="108" d="100"/>
          <a:sy n="108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CC8B-CF9F-5924-FCE3-6B4C9F78B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4D2B4-A685-47DD-26DA-6B5EBA357C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D905-491A-2765-8A9F-991E965C2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9A319-C57D-960B-A567-DA3E8EB9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6BFB3-DE79-E8CC-8468-F3E104C5F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8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6D062-30DF-E3D9-9DE2-8784A2B8D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BA3B4-C030-3A3C-F521-96DCE1B6A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665E4-C04E-0128-DF01-EF160F20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8C23F-BD24-C887-02D6-0C28BD4B3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90D83-24D2-D7FA-5DC9-1227C0DD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7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B04A6-D1E3-FD0F-C1F4-2CBDED92EE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3327D-25E3-6932-57BE-69F0B46A2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D354C-AD38-F961-DED0-321F22E2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F6D78-9A7E-61EE-D361-06EB9F1F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1E843-0E2B-2CA0-7297-78EB232E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6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DFDB2-7CCD-3DBE-22DD-A196E5CC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E70FB-F283-61B8-55FE-AF3A39E61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96136-756D-A2F2-9C1F-12C23E96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4BED2-8AF1-B837-5353-16870850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6A32A-A67E-B94B-F098-14019A129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8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E2FB2-15A0-F5C8-FA03-758883B5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36F56-D946-E7C2-3EB4-5453F6188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200F5-A6C3-5C68-E950-99496A800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8C1CF-E402-EB3C-5E83-4C260154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0E000-1463-4F88-EB69-2775C755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0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374E-D55F-7A9E-EF53-7DE8F804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A41D6-84AD-79F8-3FC0-166116DBE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A3B3E-D910-2109-7628-670EC63AA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179F35-B6C5-1312-F012-F0378CAA9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2337B-75F2-B360-49BA-92895EF2D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E9DF0F-1F49-03F9-8734-59395D348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0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4EDC3-67F5-43ED-64EA-B9A596C56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A09B1-3517-9854-F527-E3267B685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1BD09-AD4D-6742-E646-92157B8F7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0761B2-DD50-9683-C155-8D7FB7F9C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441626-6EE9-FDDD-0438-E8E83D9D05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28DA8C-455A-3069-8E07-5C2434F80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FCE34-8E89-1466-FC63-731D3202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282AC0-2EB5-47C9-BF1D-C6C15F0EC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9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23678-AB70-461A-4F09-8F495F79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115F5-21E8-5CA2-5A0B-BBFA957E5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CC3154-ABF0-75A3-24EE-FF741B1A1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64D34-B59F-76F3-381E-56771293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44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8804E6-1BD4-5F06-671D-025D843BE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C220-6626-9A9C-7544-9AFEB7DA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D0FBF-6EAB-2392-D47E-3A93580E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0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2E5EF-1FE1-63C2-BC75-0664FAA7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DD727-DB7F-B7C4-3934-E0E8993EE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88C59-62C2-B228-A8E5-75CE418DE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3D00C-8B1E-D7B2-AD94-BB7970DC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F9523-9E78-2B0C-2273-335F061A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804DC-F848-4D01-7F07-1560BC13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54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BDBF1-FBB4-A075-00DB-F5469304D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53A596-1D3E-F635-915E-039AEE1459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C0DD4-AAD9-F796-B05A-BC1077819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155119-815E-45DD-9A71-A1C9ED9C7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B968F4-F6C5-F14F-FB9C-281C8182E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FFEA3-A8FF-A54E-568E-1E5D75DA7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2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C512B8-2A5D-A928-6BE2-D967BD523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8CD6C-CC93-F208-D72D-62B83E1C6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D420A-49AE-5A23-2877-9B07075B0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BC3CC-50E7-5542-B2AA-EFB2BFA14DB2}" type="datetimeFigureOut">
              <a:rPr lang="en-US" smtClean="0"/>
              <a:t>7/4/23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D4B14-B310-0168-2114-0AF47A7C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06967-4E7B-971F-D112-94819977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2626-DDD9-0641-95C1-400AE6F1A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4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64D6-B688-7BCF-F36D-FA836DDF4D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pTau</a:t>
            </a:r>
            <a:r>
              <a:rPr lang="en-US" dirty="0"/>
              <a:t> S396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3E47C-C5D0-58D7-215E-E2C3D48DB7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HIPPOCAMPUS</a:t>
            </a:r>
          </a:p>
        </p:txBody>
      </p:sp>
    </p:spTree>
    <p:extLst>
      <p:ext uri="{BB962C8B-B14F-4D97-AF65-F5344CB8AC3E}">
        <p14:creationId xmlns:p14="http://schemas.microsoft.com/office/powerpoint/2010/main" val="355495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F7ECB5-FE86-393C-FF60-1767585F0326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5E49E8-115F-91C3-AB9B-3C1F3B04BCB2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E48456-92CB-991F-1C97-D4B4587C2792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N2 T231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8C1E57-994F-9E1D-ECEF-3A0BEE18198D}"/>
              </a:ext>
            </a:extLst>
          </p:cNvPr>
          <p:cNvGrpSpPr/>
          <p:nvPr/>
        </p:nvGrpSpPr>
        <p:grpSpPr>
          <a:xfrm>
            <a:off x="169047" y="806458"/>
            <a:ext cx="11651828" cy="4919227"/>
            <a:chOff x="169047" y="806458"/>
            <a:chExt cx="11651828" cy="491922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3D9DD24-1927-8AD5-62B2-266FB032CD7B}"/>
                </a:ext>
              </a:extLst>
            </p:cNvPr>
            <p:cNvGrpSpPr/>
            <p:nvPr/>
          </p:nvGrpSpPr>
          <p:grpSpPr>
            <a:xfrm>
              <a:off x="169047" y="806458"/>
              <a:ext cx="5848998" cy="3899332"/>
              <a:chOff x="160627" y="1479333"/>
              <a:chExt cx="5848998" cy="389933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9D89F33-2768-801C-0ED3-2515BB9E9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1442214">
                <a:off x="160627" y="1479333"/>
                <a:ext cx="5848998" cy="3899332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F7B9E05-E2D1-325A-4D0A-51BC5B9CBC40}"/>
                  </a:ext>
                </a:extLst>
              </p:cNvPr>
              <p:cNvSpPr/>
              <p:nvPr/>
            </p:nvSpPr>
            <p:spPr>
              <a:xfrm>
                <a:off x="1748190" y="4010073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4CE34F-35F3-AC59-9605-05D175371AAE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C1FDA8-5CAD-8130-5E15-4948A2969613}"/>
                  </a:ext>
                </a:extLst>
              </p:cNvPr>
              <p:cNvSpPr txBox="1"/>
              <p:nvPr/>
            </p:nvSpPr>
            <p:spPr>
              <a:xfrm>
                <a:off x="1895613" y="2677114"/>
                <a:ext cx="28280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A𝛃+INAA A𝛃+POAA3  A𝛃+POAA30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1FC99FC-7DFA-9A70-C4E2-56E511842400}"/>
                </a:ext>
              </a:extLst>
            </p:cNvPr>
            <p:cNvGrpSpPr/>
            <p:nvPr/>
          </p:nvGrpSpPr>
          <p:grpSpPr>
            <a:xfrm>
              <a:off x="5971877" y="1382470"/>
              <a:ext cx="5848998" cy="3899332"/>
              <a:chOff x="6120430" y="1289550"/>
              <a:chExt cx="5848998" cy="3899332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E922797A-E3BF-0142-08B5-CA35AB4E2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21411637">
                <a:off x="6120430" y="1289550"/>
                <a:ext cx="5848998" cy="3899332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7A5FC35-3F27-48AE-5CE6-EA20CB86B3CD}"/>
                  </a:ext>
                </a:extLst>
              </p:cNvPr>
              <p:cNvSpPr/>
              <p:nvPr/>
            </p:nvSpPr>
            <p:spPr>
              <a:xfrm>
                <a:off x="7769938" y="3633483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A7CA3C-D1DA-6F33-02B1-244716162902}"/>
                  </a:ext>
                </a:extLst>
              </p:cNvPr>
              <p:cNvSpPr txBox="1"/>
              <p:nvPr/>
            </p:nvSpPr>
            <p:spPr>
              <a:xfrm>
                <a:off x="8162839" y="1592580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8C8C955-BC58-E708-0B20-5F9B59ED8218}"/>
                  </a:ext>
                </a:extLst>
              </p:cNvPr>
              <p:cNvSpPr txBox="1"/>
              <p:nvPr/>
            </p:nvSpPr>
            <p:spPr>
              <a:xfrm>
                <a:off x="7989449" y="1920522"/>
                <a:ext cx="28280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A𝛃+INAA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C78DF551-0131-05A3-0024-08E3BAEE07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350135" y="2205734"/>
              <a:ext cx="1203277" cy="3519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494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4A4D9E-0B53-1B51-13E4-68B836C8BCDF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EE1345-2CE9-8D44-C81C-0E78046430DE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C25308-B92D-15AC-ECB2-1DEBB1A3532D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N3 T231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770630-42EB-65A3-B029-33B49AAD45CD}"/>
              </a:ext>
            </a:extLst>
          </p:cNvPr>
          <p:cNvGrpSpPr/>
          <p:nvPr/>
        </p:nvGrpSpPr>
        <p:grpSpPr>
          <a:xfrm>
            <a:off x="91864" y="1336467"/>
            <a:ext cx="12055238" cy="4536000"/>
            <a:chOff x="91864" y="1336467"/>
            <a:chExt cx="12055238" cy="45304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43C02B3-A067-4A64-216D-F47C3F3E04D7}"/>
                </a:ext>
              </a:extLst>
            </p:cNvPr>
            <p:cNvGrpSpPr/>
            <p:nvPr/>
          </p:nvGrpSpPr>
          <p:grpSpPr>
            <a:xfrm>
              <a:off x="91864" y="1336467"/>
              <a:ext cx="6280199" cy="4186800"/>
              <a:chOff x="91864" y="1336467"/>
              <a:chExt cx="6280199" cy="4186800"/>
            </a:xfrm>
          </p:grpSpPr>
          <p:pic>
            <p:nvPicPr>
              <p:cNvPr id="4" name="Picture 3" descr="Graphical user interface&#10;&#10;Description automatically generated">
                <a:extLst>
                  <a:ext uri="{FF2B5EF4-FFF2-40B4-BE49-F238E27FC236}">
                    <a16:creationId xmlns:a16="http://schemas.microsoft.com/office/drawing/2014/main" id="{6D4A71C9-FB83-52E1-D72C-3666A70E4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56366">
                <a:off x="91864" y="1336467"/>
                <a:ext cx="6280199" cy="4186800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AC6DFC-174C-DE9A-3D1A-ACC96158F5E9}"/>
                  </a:ext>
                </a:extLst>
              </p:cNvPr>
              <p:cNvSpPr/>
              <p:nvPr/>
            </p:nvSpPr>
            <p:spPr>
              <a:xfrm>
                <a:off x="1598069" y="2836181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B9AE0C-C217-567A-FEC1-C4A2F73483A1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DD3B632-F30A-B226-1370-A1D700551F13}"/>
                  </a:ext>
                </a:extLst>
              </p:cNvPr>
              <p:cNvSpPr txBox="1"/>
              <p:nvPr/>
            </p:nvSpPr>
            <p:spPr>
              <a:xfrm>
                <a:off x="1616856" y="2289099"/>
                <a:ext cx="301076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      A𝛃+INAA.  A𝛃+POAA3  A𝛃+POAA30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4E7FD80-7D5B-9410-273F-F6D2401A94F9}"/>
                </a:ext>
              </a:extLst>
            </p:cNvPr>
            <p:cNvGrpSpPr/>
            <p:nvPr/>
          </p:nvGrpSpPr>
          <p:grpSpPr>
            <a:xfrm>
              <a:off x="6408330" y="2041024"/>
              <a:ext cx="5738772" cy="3825849"/>
              <a:chOff x="6453228" y="1516073"/>
              <a:chExt cx="5738772" cy="382584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3114D5D-6BA8-AA89-183C-75EAA34158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53228" y="1516073"/>
                <a:ext cx="5738772" cy="3825849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BF9658A-FB19-8F73-8033-F3D83BB45D8C}"/>
                  </a:ext>
                </a:extLst>
              </p:cNvPr>
              <p:cNvSpPr/>
              <p:nvPr/>
            </p:nvSpPr>
            <p:spPr>
              <a:xfrm>
                <a:off x="7913741" y="2786752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49BD33-F91E-8E22-9679-841B3586A13D}"/>
                  </a:ext>
                </a:extLst>
              </p:cNvPr>
              <p:cNvSpPr txBox="1"/>
              <p:nvPr/>
            </p:nvSpPr>
            <p:spPr>
              <a:xfrm>
                <a:off x="8162839" y="1592580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0435FA-A4B3-0FFB-1480-43B1CDB3C3C4}"/>
                  </a:ext>
                </a:extLst>
              </p:cNvPr>
              <p:cNvSpPr txBox="1"/>
              <p:nvPr/>
            </p:nvSpPr>
            <p:spPr>
              <a:xfrm>
                <a:off x="7895270" y="2411199"/>
                <a:ext cx="28280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A𝛃+INAA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BEB8604-D4AC-E563-FAE9-CB25B9DEC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252941" y="1698482"/>
              <a:ext cx="1203277" cy="3519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338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5730B0-FEC3-705E-CE92-D1B70FA4D02F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CAC97D-79E0-62AB-DD1C-DDFFCF4C3686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EF1DBC-A7FC-9C6F-2B46-691D45C94526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N4 T231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DC00DF-BD09-AAE8-24FE-D9D429701359}"/>
              </a:ext>
            </a:extLst>
          </p:cNvPr>
          <p:cNvGrpSpPr/>
          <p:nvPr/>
        </p:nvGrpSpPr>
        <p:grpSpPr>
          <a:xfrm>
            <a:off x="90360" y="1218124"/>
            <a:ext cx="11808134" cy="4054879"/>
            <a:chOff x="90360" y="1218124"/>
            <a:chExt cx="11808134" cy="405487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B0BA21D-006C-7A3A-7C3C-970E308DB447}"/>
                </a:ext>
              </a:extLst>
            </p:cNvPr>
            <p:cNvGrpSpPr/>
            <p:nvPr/>
          </p:nvGrpSpPr>
          <p:grpSpPr>
            <a:xfrm>
              <a:off x="90360" y="1306652"/>
              <a:ext cx="5816738" cy="3877825"/>
              <a:chOff x="90360" y="1306652"/>
              <a:chExt cx="5816738" cy="387782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6D90C80A-DD73-20C9-BC7A-397A6A288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6309">
                <a:off x="90360" y="1306652"/>
                <a:ext cx="5816738" cy="3877825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41419CA-E367-311A-3D84-906FD403E5C2}"/>
                  </a:ext>
                </a:extLst>
              </p:cNvPr>
              <p:cNvSpPr/>
              <p:nvPr/>
            </p:nvSpPr>
            <p:spPr>
              <a:xfrm>
                <a:off x="1499215" y="2811468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CB7AC5-EBBB-CCFB-CC28-3D6355B391BB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FFAC3B-96CE-37E1-4927-A6F0DDBFBA05}"/>
                  </a:ext>
                </a:extLst>
              </p:cNvPr>
              <p:cNvSpPr txBox="1"/>
              <p:nvPr/>
            </p:nvSpPr>
            <p:spPr>
              <a:xfrm>
                <a:off x="1709280" y="2259812"/>
                <a:ext cx="27638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A𝛃      A𝛃+Don   A𝛃+INAA.  A𝛃+POAA3  A𝛃+POAA30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9E9D7F7-8AC1-C931-E641-5BB45861E331}"/>
                </a:ext>
              </a:extLst>
            </p:cNvPr>
            <p:cNvGrpSpPr/>
            <p:nvPr/>
          </p:nvGrpSpPr>
          <p:grpSpPr>
            <a:xfrm>
              <a:off x="5816176" y="1218124"/>
              <a:ext cx="6082318" cy="4054879"/>
              <a:chOff x="6096000" y="1401560"/>
              <a:chExt cx="6082318" cy="405487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E87590ED-6BD2-5AC6-277B-685763A85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401560"/>
                <a:ext cx="6082318" cy="4054879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D39141D-A3C2-634D-0F6D-EA63F0C4E29F}"/>
                  </a:ext>
                </a:extLst>
              </p:cNvPr>
              <p:cNvSpPr/>
              <p:nvPr/>
            </p:nvSpPr>
            <p:spPr>
              <a:xfrm>
                <a:off x="7634807" y="3531591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71DD31-6164-042B-8278-1E0A613EC036}"/>
                  </a:ext>
                </a:extLst>
              </p:cNvPr>
              <p:cNvSpPr txBox="1"/>
              <p:nvPr/>
            </p:nvSpPr>
            <p:spPr>
              <a:xfrm>
                <a:off x="8162839" y="1592580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6A8C27-B934-DFD5-D1D1-EDB78D6287AD}"/>
                  </a:ext>
                </a:extLst>
              </p:cNvPr>
              <p:cNvSpPr txBox="1"/>
              <p:nvPr/>
            </p:nvSpPr>
            <p:spPr>
              <a:xfrm>
                <a:off x="7699356" y="2454414"/>
                <a:ext cx="3010761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  A𝛃+INAA. 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645611CC-CD08-A7D6-A1D8-2416D6212D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091392" y="1666851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29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8988C2-0436-4B07-C191-DBBBC8603A26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233C0-4DA5-915B-493A-AB29358ED9E3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2764E3-6560-0653-710A-B77B1C40C858}"/>
              </a:ext>
            </a:extLst>
          </p:cNvPr>
          <p:cNvGrpSpPr/>
          <p:nvPr/>
        </p:nvGrpSpPr>
        <p:grpSpPr>
          <a:xfrm>
            <a:off x="244164" y="621792"/>
            <a:ext cx="11566206" cy="4679751"/>
            <a:chOff x="244164" y="621792"/>
            <a:chExt cx="11566206" cy="467975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38C28EA-B2B3-B3AE-0E72-7F290E711019}"/>
                </a:ext>
              </a:extLst>
            </p:cNvPr>
            <p:cNvGrpSpPr/>
            <p:nvPr/>
          </p:nvGrpSpPr>
          <p:grpSpPr>
            <a:xfrm>
              <a:off x="244164" y="621792"/>
              <a:ext cx="5690286" cy="3793524"/>
              <a:chOff x="183916" y="1255961"/>
              <a:chExt cx="5690286" cy="3793524"/>
            </a:xfrm>
          </p:grpSpPr>
          <p:pic>
            <p:nvPicPr>
              <p:cNvPr id="2" name="Picture 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8C318BF-55EA-179F-A1E8-20D807802A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3916" y="1255961"/>
                <a:ext cx="5690286" cy="3793524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BE2D3F4-79A9-235E-EDD3-73473CEECE54}"/>
                  </a:ext>
                </a:extLst>
              </p:cNvPr>
              <p:cNvSpPr/>
              <p:nvPr/>
            </p:nvSpPr>
            <p:spPr>
              <a:xfrm>
                <a:off x="1490491" y="3664464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B8507C0-8653-A7DA-7A4A-3897789D2F81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25244CF-987B-47C5-7939-C16362CB2398}"/>
                  </a:ext>
                </a:extLst>
              </p:cNvPr>
              <p:cNvSpPr txBox="1"/>
              <p:nvPr/>
            </p:nvSpPr>
            <p:spPr>
              <a:xfrm>
                <a:off x="1647110" y="3193536"/>
                <a:ext cx="27638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A𝛃      A𝛃+Don   A𝛃+INAA.  A𝛃+POAA3  A𝛃+POAA30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C3E553-1B68-6666-684C-41A73BF648E6}"/>
                </a:ext>
              </a:extLst>
            </p:cNvPr>
            <p:cNvSpPr txBox="1"/>
            <p:nvPr/>
          </p:nvSpPr>
          <p:spPr>
            <a:xfrm>
              <a:off x="244164" y="621792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N5 T231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9718A49-642F-62AA-056F-02B3A35D06C4}"/>
                </a:ext>
              </a:extLst>
            </p:cNvPr>
            <p:cNvGrpSpPr/>
            <p:nvPr/>
          </p:nvGrpSpPr>
          <p:grpSpPr>
            <a:xfrm>
              <a:off x="5957517" y="1171652"/>
              <a:ext cx="5852853" cy="3901902"/>
              <a:chOff x="6339147" y="1201772"/>
              <a:chExt cx="5852853" cy="3901902"/>
            </a:xfrm>
          </p:grpSpPr>
          <p:pic>
            <p:nvPicPr>
              <p:cNvPr id="3" name="Picture 2" descr="A picture containing white&#10;&#10;Description automatically generated">
                <a:extLst>
                  <a:ext uri="{FF2B5EF4-FFF2-40B4-BE49-F238E27FC236}">
                    <a16:creationId xmlns:a16="http://schemas.microsoft.com/office/drawing/2014/main" id="{AACBAD13-5DBF-B5FE-5CF8-5B154EA87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39147" y="1201772"/>
                <a:ext cx="5852853" cy="3901902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833AEFF-69BE-CE4B-CC7B-A7BB5A891172}"/>
                  </a:ext>
                </a:extLst>
              </p:cNvPr>
              <p:cNvSpPr/>
              <p:nvPr/>
            </p:nvSpPr>
            <p:spPr>
              <a:xfrm>
                <a:off x="7989449" y="3512215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B8AF03-2A2E-16CA-B881-521CF5DB8BE5}"/>
                  </a:ext>
                </a:extLst>
              </p:cNvPr>
              <p:cNvSpPr txBox="1"/>
              <p:nvPr/>
            </p:nvSpPr>
            <p:spPr>
              <a:xfrm>
                <a:off x="8162839" y="1592580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52E45-F803-CE0A-58D1-380235B58158}"/>
                  </a:ext>
                </a:extLst>
              </p:cNvPr>
              <p:cNvSpPr txBox="1"/>
              <p:nvPr/>
            </p:nvSpPr>
            <p:spPr>
              <a:xfrm>
                <a:off x="8162839" y="2033828"/>
                <a:ext cx="27638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A𝛃      A𝛃+Don   A𝛃+INAA.  A𝛃+POAA3  A𝛃+POAA30</a:t>
                </a:r>
              </a:p>
            </p:txBody>
          </p:sp>
        </p:grpSp>
        <p:pic>
          <p:nvPicPr>
            <p:cNvPr id="17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4550987-7187-E9EB-C2CC-BABA3BAED8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054275" y="1777246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7983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2222A5-3556-0C74-CA80-05127CA34B21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6BE39C-BB8A-E1A1-AF3A-9FC9982BFBCE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72DFA9-845E-383E-9FD4-11D0D776CC95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N6 T231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00CD78-4F8E-157C-B72E-9D762B689465}"/>
              </a:ext>
            </a:extLst>
          </p:cNvPr>
          <p:cNvGrpSpPr/>
          <p:nvPr/>
        </p:nvGrpSpPr>
        <p:grpSpPr>
          <a:xfrm>
            <a:off x="1553550" y="1405574"/>
            <a:ext cx="3898900" cy="3898900"/>
            <a:chOff x="1553550" y="1405574"/>
            <a:chExt cx="3898900" cy="3898900"/>
          </a:xfrm>
        </p:grpSpPr>
        <p:pic>
          <p:nvPicPr>
            <p:cNvPr id="2" name="Picture 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C42C5C9-E8AE-BFDE-AF3C-AF0A156A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3550" y="1405574"/>
              <a:ext cx="3898900" cy="38989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80554B-BE43-A1F0-78F7-FE92DA85AEC3}"/>
                </a:ext>
              </a:extLst>
            </p:cNvPr>
            <p:cNvSpPr/>
            <p:nvPr/>
          </p:nvSpPr>
          <p:spPr>
            <a:xfrm>
              <a:off x="2070376" y="3671328"/>
              <a:ext cx="2817745" cy="2935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269DD3-6F40-EEAD-6476-6E4BEF254A76}"/>
                </a:ext>
              </a:extLst>
            </p:cNvPr>
            <p:cNvSpPr txBox="1"/>
            <p:nvPr/>
          </p:nvSpPr>
          <p:spPr>
            <a:xfrm>
              <a:off x="2456221" y="1621155"/>
              <a:ext cx="1149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pTau</a:t>
              </a:r>
              <a:r>
                <a:rPr lang="en-US" dirty="0"/>
                <a:t> T231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F7AB5C-E0AF-7E72-411D-9247A652B297}"/>
                </a:ext>
              </a:extLst>
            </p:cNvPr>
            <p:cNvSpPr txBox="1"/>
            <p:nvPr/>
          </p:nvSpPr>
          <p:spPr>
            <a:xfrm>
              <a:off x="2682853" y="3355024"/>
              <a:ext cx="6960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A𝛃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C3C4BB-C49F-E2A9-369B-10D6597B30F1}"/>
                </a:ext>
              </a:extLst>
            </p:cNvPr>
            <p:cNvSpPr txBox="1"/>
            <p:nvPr/>
          </p:nvSpPr>
          <p:spPr>
            <a:xfrm>
              <a:off x="3775800" y="3153600"/>
              <a:ext cx="82441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A𝛃+INAA</a:t>
              </a:r>
              <a:endParaRPr lang="en-TH" sz="8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5606ED-B378-6610-835D-1C7A41E80172}"/>
                </a:ext>
              </a:extLst>
            </p:cNvPr>
            <p:cNvSpPr txBox="1"/>
            <p:nvPr/>
          </p:nvSpPr>
          <p:spPr>
            <a:xfrm>
              <a:off x="3171814" y="3139580"/>
              <a:ext cx="66237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A𝛃+Don</a:t>
              </a:r>
              <a:endParaRPr lang="en-TH" sz="8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9082AC-ED41-8806-7B6C-7A970FFA5947}"/>
                </a:ext>
              </a:extLst>
            </p:cNvPr>
            <p:cNvSpPr txBox="1"/>
            <p:nvPr/>
          </p:nvSpPr>
          <p:spPr>
            <a:xfrm>
              <a:off x="3483240" y="3383064"/>
              <a:ext cx="82441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A𝛃+INAA</a:t>
              </a:r>
              <a:endParaRPr lang="en-TH" sz="8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C1492C-30C9-8F58-6803-4EFA99F35AB3}"/>
                </a:ext>
              </a:extLst>
            </p:cNvPr>
            <p:cNvSpPr txBox="1"/>
            <p:nvPr/>
          </p:nvSpPr>
          <p:spPr>
            <a:xfrm>
              <a:off x="4098244" y="3355024"/>
              <a:ext cx="87151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A𝛃+POAA30</a:t>
              </a:r>
              <a:endParaRPr lang="en-TH" sz="800" dirty="0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ABB3EB5-5597-8B49-55C6-230725EB3309}"/>
                </a:ext>
              </a:extLst>
            </p:cNvPr>
            <p:cNvCxnSpPr/>
            <p:nvPr/>
          </p:nvCxnSpPr>
          <p:spPr>
            <a:xfrm>
              <a:off x="4003659" y="3321544"/>
              <a:ext cx="0" cy="2434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2CE554D-93F8-7F92-589C-E30D2F3F8DAA}"/>
                </a:ext>
              </a:extLst>
            </p:cNvPr>
            <p:cNvCxnSpPr/>
            <p:nvPr/>
          </p:nvCxnSpPr>
          <p:spPr>
            <a:xfrm>
              <a:off x="3431748" y="3341004"/>
              <a:ext cx="0" cy="2434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1225CF-4DC2-EAA7-5D88-A2FB827E5620}"/>
              </a:ext>
            </a:extLst>
          </p:cNvPr>
          <p:cNvGrpSpPr/>
          <p:nvPr/>
        </p:nvGrpSpPr>
        <p:grpSpPr>
          <a:xfrm>
            <a:off x="6383739" y="1314970"/>
            <a:ext cx="3898900" cy="3898900"/>
            <a:chOff x="6383739" y="1314970"/>
            <a:chExt cx="3898900" cy="3898900"/>
          </a:xfrm>
        </p:grpSpPr>
        <p:pic>
          <p:nvPicPr>
            <p:cNvPr id="3" name="Picture 2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3DAF99C5-97F4-FDEB-A05D-0D5B31138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3739" y="1314970"/>
              <a:ext cx="3898900" cy="38989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C10575F-6962-4052-2F0F-546C3A58128C}"/>
                </a:ext>
              </a:extLst>
            </p:cNvPr>
            <p:cNvSpPr/>
            <p:nvPr/>
          </p:nvSpPr>
          <p:spPr>
            <a:xfrm>
              <a:off x="6924316" y="2851969"/>
              <a:ext cx="2817745" cy="2935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4A8832-14C0-A2E2-D0E0-99AEFAED60C6}"/>
                </a:ext>
              </a:extLst>
            </p:cNvPr>
            <p:cNvSpPr txBox="1"/>
            <p:nvPr/>
          </p:nvSpPr>
          <p:spPr>
            <a:xfrm>
              <a:off x="8162839" y="1592580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2FCD491-3F92-9E93-F696-B2949C43933F}"/>
                </a:ext>
              </a:extLst>
            </p:cNvPr>
            <p:cNvSpPr txBox="1"/>
            <p:nvPr/>
          </p:nvSpPr>
          <p:spPr>
            <a:xfrm>
              <a:off x="7271569" y="2636525"/>
              <a:ext cx="6960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A𝛃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46C156-495F-CDE5-4E26-4013F42BE0F3}"/>
                </a:ext>
              </a:extLst>
            </p:cNvPr>
            <p:cNvSpPr txBox="1"/>
            <p:nvPr/>
          </p:nvSpPr>
          <p:spPr>
            <a:xfrm>
              <a:off x="8239819" y="2636525"/>
              <a:ext cx="109549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A𝛃+INAA</a:t>
              </a:r>
              <a:endParaRPr lang="en-TH" sz="8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E3762B-972E-06C0-BE51-924B2E1F1F83}"/>
                </a:ext>
              </a:extLst>
            </p:cNvPr>
            <p:cNvSpPr txBox="1"/>
            <p:nvPr/>
          </p:nvSpPr>
          <p:spPr>
            <a:xfrm>
              <a:off x="8899562" y="2625723"/>
              <a:ext cx="87151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A𝛃+POAA30</a:t>
              </a:r>
              <a:endParaRPr lang="en-TH" sz="8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BBBC04-C427-984A-C8A5-F3849FD819B8}"/>
                </a:ext>
              </a:extLst>
            </p:cNvPr>
            <p:cNvSpPr txBox="1"/>
            <p:nvPr/>
          </p:nvSpPr>
          <p:spPr>
            <a:xfrm>
              <a:off x="7874319" y="2470351"/>
              <a:ext cx="66237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A𝛃+Don</a:t>
              </a:r>
              <a:endParaRPr lang="en-TH" sz="8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D57C7B-4BA7-94FA-B065-5FBDB8DE8EED}"/>
                </a:ext>
              </a:extLst>
            </p:cNvPr>
            <p:cNvSpPr txBox="1"/>
            <p:nvPr/>
          </p:nvSpPr>
          <p:spPr>
            <a:xfrm>
              <a:off x="8540035" y="2470351"/>
              <a:ext cx="1095498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A𝛃+POAA3</a:t>
              </a:r>
              <a:endParaRPr lang="en-TH" sz="800" dirty="0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C7ECBDE-098D-22BD-D23E-2783A1D1AB8A}"/>
                </a:ext>
              </a:extLst>
            </p:cNvPr>
            <p:cNvCxnSpPr/>
            <p:nvPr/>
          </p:nvCxnSpPr>
          <p:spPr>
            <a:xfrm>
              <a:off x="8787568" y="2636525"/>
              <a:ext cx="0" cy="2154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67C20CE-4F40-C557-2832-94F76B0C26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46129" y="2685795"/>
              <a:ext cx="1" cy="1661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Content Placeholder 6" descr="Qr code&#10;&#10;Description automatically generated">
            <a:extLst>
              <a:ext uri="{FF2B5EF4-FFF2-40B4-BE49-F238E27FC236}">
                <a16:creationId xmlns:a16="http://schemas.microsoft.com/office/drawing/2014/main" id="{CC4AE1C1-54AE-79C6-DAC9-55ECE97973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29" t="28683" r="9957" b="23161"/>
          <a:stretch/>
        </p:blipFill>
        <p:spPr>
          <a:xfrm>
            <a:off x="566883" y="2841167"/>
            <a:ext cx="1203277" cy="352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2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64D6-B688-7BCF-F36D-FA836DDF4D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pTau</a:t>
            </a:r>
            <a:r>
              <a:rPr lang="en-US" dirty="0"/>
              <a:t> S396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3E47C-C5D0-58D7-215E-E2C3D48DB7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Prefrontal cortex</a:t>
            </a:r>
          </a:p>
        </p:txBody>
      </p:sp>
    </p:spTree>
    <p:extLst>
      <p:ext uri="{BB962C8B-B14F-4D97-AF65-F5344CB8AC3E}">
        <p14:creationId xmlns:p14="http://schemas.microsoft.com/office/powerpoint/2010/main" val="1889947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173153-AA8F-EB83-1D56-3ABDECE11D23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N1 S396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6B572-7416-7F29-6AF7-ED03FBF02966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CEFEF5-2017-0BF3-751C-C2A2615A2CBE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499599-9B9D-8AAF-53CA-658CD7E4D47A}"/>
              </a:ext>
            </a:extLst>
          </p:cNvPr>
          <p:cNvGrpSpPr/>
          <p:nvPr/>
        </p:nvGrpSpPr>
        <p:grpSpPr>
          <a:xfrm>
            <a:off x="81823" y="1033364"/>
            <a:ext cx="11519730" cy="4288747"/>
            <a:chOff x="81823" y="1033364"/>
            <a:chExt cx="11519730" cy="428874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85BFD0-F3B3-1951-B7C1-5A23C188D8C3}"/>
                </a:ext>
              </a:extLst>
            </p:cNvPr>
            <p:cNvGrpSpPr/>
            <p:nvPr/>
          </p:nvGrpSpPr>
          <p:grpSpPr>
            <a:xfrm>
              <a:off x="81823" y="1223248"/>
              <a:ext cx="5810297" cy="4098863"/>
              <a:chOff x="81823" y="1223248"/>
              <a:chExt cx="5810297" cy="409886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6BD781DE-73B2-F0CB-DF3E-8C23C1FDB7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1823" y="1448580"/>
                <a:ext cx="5810297" cy="3873531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C994A0D-81ED-61CB-E6E9-54B1D640FBA8}"/>
                  </a:ext>
                </a:extLst>
              </p:cNvPr>
              <p:cNvSpPr/>
              <p:nvPr/>
            </p:nvSpPr>
            <p:spPr>
              <a:xfrm>
                <a:off x="1486858" y="2687899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DBFF89-2D76-86F8-BDBC-A0C7C3C03A99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AF7F63-7756-68D3-4B7B-EC4E2B974362}"/>
                  </a:ext>
                </a:extLst>
              </p:cNvPr>
              <p:cNvSpPr txBox="1"/>
              <p:nvPr/>
            </p:nvSpPr>
            <p:spPr>
              <a:xfrm>
                <a:off x="1486858" y="2328985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A𝛃+INAA.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CC3BF34-60A3-EEEE-B2D3-768693ECB7BA}"/>
                </a:ext>
              </a:extLst>
            </p:cNvPr>
            <p:cNvGrpSpPr/>
            <p:nvPr/>
          </p:nvGrpSpPr>
          <p:grpSpPr>
            <a:xfrm>
              <a:off x="5892120" y="1033364"/>
              <a:ext cx="5709433" cy="4200377"/>
              <a:chOff x="6299882" y="1088112"/>
              <a:chExt cx="5709433" cy="420037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B1D0FB5D-3CCC-96AD-C37F-3F071CD6A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9882" y="1482200"/>
                <a:ext cx="5709433" cy="3806289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858462F-841D-E600-F30D-6A415D0FDE28}"/>
                  </a:ext>
                </a:extLst>
              </p:cNvPr>
              <p:cNvSpPr/>
              <p:nvPr/>
            </p:nvSpPr>
            <p:spPr>
              <a:xfrm>
                <a:off x="7634807" y="3135489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1CC626-C1DF-6D54-80C9-08228C69B18C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5BF1D2-D2A9-FD93-B536-07E4EBBC7648}"/>
                  </a:ext>
                </a:extLst>
              </p:cNvPr>
              <p:cNvSpPr txBox="1"/>
              <p:nvPr/>
            </p:nvSpPr>
            <p:spPr>
              <a:xfrm>
                <a:off x="7696996" y="2314002"/>
                <a:ext cx="28280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A𝛃+INAA A𝛃+POAA3  A𝛃+POAA30</a:t>
                </a:r>
              </a:p>
            </p:txBody>
          </p:sp>
        </p:grpSp>
        <p:pic>
          <p:nvPicPr>
            <p:cNvPr id="14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E3DD67F7-D0E2-315B-6846-3F2CA84D3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4947229" y="1623195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2757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AC31C5-161F-D56B-7938-15CE74232604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N2 S396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0C213C-F43A-870D-542F-E44D371DCF1C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CE2C0C-504E-D84B-CD68-924978587454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4C28BB-29BD-6CC4-F6A4-4A1BDDBF44CE}"/>
              </a:ext>
            </a:extLst>
          </p:cNvPr>
          <p:cNvGrpSpPr/>
          <p:nvPr/>
        </p:nvGrpSpPr>
        <p:grpSpPr>
          <a:xfrm>
            <a:off x="467418" y="1088112"/>
            <a:ext cx="11257164" cy="4028765"/>
            <a:chOff x="467418" y="1088112"/>
            <a:chExt cx="11257164" cy="402876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9399253-641C-8658-B88E-86D56373FD53}"/>
                </a:ext>
              </a:extLst>
            </p:cNvPr>
            <p:cNvGrpSpPr/>
            <p:nvPr/>
          </p:nvGrpSpPr>
          <p:grpSpPr>
            <a:xfrm>
              <a:off x="467418" y="1217166"/>
              <a:ext cx="5499882" cy="3666588"/>
              <a:chOff x="467418" y="1217166"/>
              <a:chExt cx="5499882" cy="366658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3D514404-70DF-3BC1-6D7F-58F173F1C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67418" y="1217166"/>
                <a:ext cx="5499882" cy="3666588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41F0003-5C07-DE8A-0676-C64B77C37806}"/>
                  </a:ext>
                </a:extLst>
              </p:cNvPr>
              <p:cNvSpPr/>
              <p:nvPr/>
            </p:nvSpPr>
            <p:spPr>
              <a:xfrm>
                <a:off x="1709280" y="2576689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D1A652-9511-5D89-3F6F-672E07BD036B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6D6EBF-0E9E-F012-7431-2335DF183F22}"/>
                  </a:ext>
                </a:extLst>
              </p:cNvPr>
              <p:cNvSpPr txBox="1"/>
              <p:nvPr/>
            </p:nvSpPr>
            <p:spPr>
              <a:xfrm>
                <a:off x="1985622" y="2248224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   A𝛃+Don    A𝛃+INAA  A𝛃+POAA3  A𝛃+POAA30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91C0AA-0BFE-9A94-DAA9-E10E90103F5B}"/>
                </a:ext>
              </a:extLst>
            </p:cNvPr>
            <p:cNvGrpSpPr/>
            <p:nvPr/>
          </p:nvGrpSpPr>
          <p:grpSpPr>
            <a:xfrm>
              <a:off x="6327277" y="1088112"/>
              <a:ext cx="5397305" cy="3727258"/>
              <a:chOff x="6327277" y="1088112"/>
              <a:chExt cx="5397305" cy="3727258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528BDCC2-5F24-9572-D0B3-84D5945809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27277" y="1217166"/>
                <a:ext cx="5397305" cy="3598204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DBEB875-C669-DD10-AF9C-4730DAB0F1B4}"/>
                  </a:ext>
                </a:extLst>
              </p:cNvPr>
              <p:cNvSpPr/>
              <p:nvPr/>
            </p:nvSpPr>
            <p:spPr>
              <a:xfrm>
                <a:off x="7634807" y="2953025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7DF878F-2E8E-166C-DB72-AB95D4975C7C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83B438-6327-A840-0F13-4979C67FDA55}"/>
                  </a:ext>
                </a:extLst>
              </p:cNvPr>
              <p:cNvSpPr txBox="1"/>
              <p:nvPr/>
            </p:nvSpPr>
            <p:spPr>
              <a:xfrm>
                <a:off x="7790676" y="2032780"/>
                <a:ext cx="27606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   A𝛃+Don A𝛃+INAA 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66B3A2BC-28FA-1325-D7DE-C351A9AE3E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316808" y="1592580"/>
              <a:ext cx="1203277" cy="352429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0CC99B4-B8F4-5C8C-CD3D-8322281D0D73}"/>
              </a:ext>
            </a:extLst>
          </p:cNvPr>
          <p:cNvSpPr txBox="1"/>
          <p:nvPr/>
        </p:nvSpPr>
        <p:spPr>
          <a:xfrm>
            <a:off x="-1" y="45686"/>
            <a:ext cx="11947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Raw Picture in Fig. 5C, 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he blue and red box position indicates the cutting position and both blots were running on th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e same gel</a:t>
            </a:r>
            <a:r>
              <a:rPr lang="en-ID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15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67EF78-EFE2-73A7-1B0A-21D69B5E54E0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N3 S396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3E26BA-9740-3C4F-741D-F9B1BFEF0914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136C3-A526-C775-6D23-FE8362E8442B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6DD75E-6008-6B5A-4AB6-FD540F65CD50}"/>
              </a:ext>
            </a:extLst>
          </p:cNvPr>
          <p:cNvGrpSpPr/>
          <p:nvPr/>
        </p:nvGrpSpPr>
        <p:grpSpPr>
          <a:xfrm>
            <a:off x="237820" y="1088111"/>
            <a:ext cx="11024743" cy="4311917"/>
            <a:chOff x="237820" y="1088111"/>
            <a:chExt cx="11024743" cy="431191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68F9FA-8E98-E401-C539-9158A8FBCC88}"/>
                </a:ext>
              </a:extLst>
            </p:cNvPr>
            <p:cNvGrpSpPr/>
            <p:nvPr/>
          </p:nvGrpSpPr>
          <p:grpSpPr>
            <a:xfrm>
              <a:off x="237820" y="1223248"/>
              <a:ext cx="5479073" cy="4032109"/>
              <a:chOff x="237820" y="1223248"/>
              <a:chExt cx="5479073" cy="4032109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28C1A7AB-BFED-9B0C-33C4-37FF78220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7820" y="1602642"/>
                <a:ext cx="5479073" cy="3652715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E43D556-4DC5-AA5E-1D33-AA4963025D64}"/>
                  </a:ext>
                </a:extLst>
              </p:cNvPr>
              <p:cNvSpPr/>
              <p:nvPr/>
            </p:nvSpPr>
            <p:spPr>
              <a:xfrm>
                <a:off x="1709280" y="2910321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B405E9-735B-341B-2AC4-132EDDC4F0CA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12E696-5B5B-9379-BC9C-D6761BCD7582}"/>
                  </a:ext>
                </a:extLst>
              </p:cNvPr>
              <p:cNvSpPr txBox="1"/>
              <p:nvPr/>
            </p:nvSpPr>
            <p:spPr>
              <a:xfrm>
                <a:off x="1812802" y="2582124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   A𝛃+Don    A𝛃+INAA  A𝛃+POAA3  A𝛃+POAA30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05120A4-8142-7AC5-AFF7-654E5C5E572F}"/>
                </a:ext>
              </a:extLst>
            </p:cNvPr>
            <p:cNvGrpSpPr/>
            <p:nvPr/>
          </p:nvGrpSpPr>
          <p:grpSpPr>
            <a:xfrm>
              <a:off x="5783490" y="1088111"/>
              <a:ext cx="5479073" cy="4167246"/>
              <a:chOff x="6096000" y="1088112"/>
              <a:chExt cx="5479073" cy="416724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B110EC37-D3F6-14F1-D6AC-1F4EBA8465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602642"/>
                <a:ext cx="5479073" cy="3652716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1A823B1-7188-E3CF-FC36-B1080BE34328}"/>
                  </a:ext>
                </a:extLst>
              </p:cNvPr>
              <p:cNvSpPr/>
              <p:nvPr/>
            </p:nvSpPr>
            <p:spPr>
              <a:xfrm>
                <a:off x="7616708" y="3370953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97165A-A55A-20B7-7F3B-FDAE9A328871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2A1359-BBF6-2317-7F85-512AEBD55B21}"/>
                  </a:ext>
                </a:extLst>
              </p:cNvPr>
              <p:cNvSpPr txBox="1"/>
              <p:nvPr/>
            </p:nvSpPr>
            <p:spPr>
              <a:xfrm>
                <a:off x="7745154" y="2541786"/>
                <a:ext cx="27606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 A𝛃+Don    A𝛃+INAA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CA218E62-6AE5-CBA3-7863-4A95BB88D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134787" y="1875731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1782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9A4CE0-2352-46D8-75D3-0EDF9B3F0F3B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N4 S396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B8148-4CE4-3BAB-BC8C-9A383129F1A2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8A07B-C22E-ADE0-116F-5964A44AE945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C5821E-34BF-833E-7B07-87E6142D8C3D}"/>
              </a:ext>
            </a:extLst>
          </p:cNvPr>
          <p:cNvGrpSpPr/>
          <p:nvPr/>
        </p:nvGrpSpPr>
        <p:grpSpPr>
          <a:xfrm>
            <a:off x="527492" y="1088112"/>
            <a:ext cx="11357308" cy="4560670"/>
            <a:chOff x="527492" y="1088112"/>
            <a:chExt cx="11357308" cy="456067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B036613-710A-76D5-A591-70C6089EEAF6}"/>
                </a:ext>
              </a:extLst>
            </p:cNvPr>
            <p:cNvGrpSpPr/>
            <p:nvPr/>
          </p:nvGrpSpPr>
          <p:grpSpPr>
            <a:xfrm>
              <a:off x="527492" y="1237278"/>
              <a:ext cx="5743722" cy="4120326"/>
              <a:chOff x="172528" y="1223248"/>
              <a:chExt cx="5743722" cy="4120326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B8103EB5-B3C7-E56D-CD7F-C9FC5448C5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2528" y="1514426"/>
                <a:ext cx="5743722" cy="382914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704709D-61A2-86DE-140E-82898CD38DE1}"/>
                  </a:ext>
                </a:extLst>
              </p:cNvPr>
              <p:cNvSpPr/>
              <p:nvPr/>
            </p:nvSpPr>
            <p:spPr>
              <a:xfrm>
                <a:off x="1635516" y="3135489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6468D5-D928-7E86-02C3-691D83307E75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712AFF-0D43-39CF-C6C0-0DAF63D0ABE3}"/>
                  </a:ext>
                </a:extLst>
              </p:cNvPr>
              <p:cNvSpPr txBox="1"/>
              <p:nvPr/>
            </p:nvSpPr>
            <p:spPr>
              <a:xfrm>
                <a:off x="1709280" y="2774456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A𝛃         A𝛃+Don    A𝛃+INAA  A𝛃+POAA3  A𝛃+POAA30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65EBB5C-5683-D1D9-390B-3E9D4E28033E}"/>
                </a:ext>
              </a:extLst>
            </p:cNvPr>
            <p:cNvGrpSpPr/>
            <p:nvPr/>
          </p:nvGrpSpPr>
          <p:grpSpPr>
            <a:xfrm>
              <a:off x="6096000" y="1088112"/>
              <a:ext cx="5788800" cy="4269492"/>
              <a:chOff x="6096000" y="1088112"/>
              <a:chExt cx="5788800" cy="4269492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5807AD9-CED6-ADA5-0610-426A2706D2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498404"/>
                <a:ext cx="5788800" cy="3859200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BCE797E-DC44-D072-423B-8FCD19778328}"/>
                  </a:ext>
                </a:extLst>
              </p:cNvPr>
              <p:cNvSpPr/>
              <p:nvPr/>
            </p:nvSpPr>
            <p:spPr>
              <a:xfrm>
                <a:off x="7581527" y="3702258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D9360EB-A760-C27F-9282-9395064F1279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0F3753-6398-EF17-E138-DD683C816623}"/>
                  </a:ext>
                </a:extLst>
              </p:cNvPr>
              <p:cNvSpPr txBox="1"/>
              <p:nvPr/>
            </p:nvSpPr>
            <p:spPr>
              <a:xfrm>
                <a:off x="7639953" y="2842164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  A𝛃+Don    A𝛃+INAA 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62D72C4-0ABC-93AA-01BF-0675CB5D91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469276" y="2124485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044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662666-F821-917F-58F4-012B5D48E836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0EAA1C-F6ED-C236-F72E-4044CF45D09E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B4DE09E-7697-BCEA-A208-0FF93BD0CF2A}"/>
              </a:ext>
            </a:extLst>
          </p:cNvPr>
          <p:cNvGrpSpPr/>
          <p:nvPr/>
        </p:nvGrpSpPr>
        <p:grpSpPr>
          <a:xfrm>
            <a:off x="261257" y="383765"/>
            <a:ext cx="11342743" cy="5050293"/>
            <a:chOff x="261257" y="383765"/>
            <a:chExt cx="11342743" cy="505029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23BE73F-42A2-EAE4-BCD0-A1AA8C702AE7}"/>
                </a:ext>
              </a:extLst>
            </p:cNvPr>
            <p:cNvGrpSpPr/>
            <p:nvPr/>
          </p:nvGrpSpPr>
          <p:grpSpPr>
            <a:xfrm>
              <a:off x="261257" y="383765"/>
              <a:ext cx="5751613" cy="3804412"/>
              <a:chOff x="261257" y="383765"/>
              <a:chExt cx="5751613" cy="3804412"/>
            </a:xfrm>
          </p:grpSpPr>
          <p:pic>
            <p:nvPicPr>
              <p:cNvPr id="5" name="Picture 4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EDC830F9-3A26-DEFD-BE05-B6307FB66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06252" y="383765"/>
                <a:ext cx="5706618" cy="3804412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326CA9-A4BF-8F60-DCDB-4AE9337F1F85}"/>
                  </a:ext>
                </a:extLst>
              </p:cNvPr>
              <p:cNvSpPr txBox="1"/>
              <p:nvPr/>
            </p:nvSpPr>
            <p:spPr>
              <a:xfrm>
                <a:off x="261257" y="914400"/>
                <a:ext cx="9605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N1 S396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DF94817-0F81-5C7A-4553-F16ECE531E39}"/>
                  </a:ext>
                </a:extLst>
              </p:cNvPr>
              <p:cNvSpPr/>
              <p:nvPr/>
            </p:nvSpPr>
            <p:spPr>
              <a:xfrm>
                <a:off x="1828800" y="2934366"/>
                <a:ext cx="2607731" cy="36933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FBFE11-5BE9-3992-DE84-8BC348406816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E4B36B-8B5C-4FBA-CFE9-4B5FD2DC49D6}"/>
                  </a:ext>
                </a:extLst>
              </p:cNvPr>
              <p:cNvSpPr txBox="1"/>
              <p:nvPr/>
            </p:nvSpPr>
            <p:spPr>
              <a:xfrm>
                <a:off x="1964299" y="1390991"/>
                <a:ext cx="269336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A𝛃         A𝛃+Don  A𝛃+INAA A𝛃+POAA3  A𝛃+POAA30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70A5E0A-0FB4-0F34-0B51-1E94E0BEA9FB}"/>
                </a:ext>
              </a:extLst>
            </p:cNvPr>
            <p:cNvGrpSpPr/>
            <p:nvPr/>
          </p:nvGrpSpPr>
          <p:grpSpPr>
            <a:xfrm>
              <a:off x="6096000" y="1592580"/>
              <a:ext cx="5508000" cy="3685855"/>
              <a:chOff x="6096000" y="1592580"/>
              <a:chExt cx="5508000" cy="3685855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77245AF-E283-8D86-00CA-4D10E2DA6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606435"/>
                <a:ext cx="5508000" cy="3672000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64CADC9-5480-B2A8-F300-876F519FCF0A}"/>
                  </a:ext>
                </a:extLst>
              </p:cNvPr>
              <p:cNvSpPr/>
              <p:nvPr/>
            </p:nvSpPr>
            <p:spPr>
              <a:xfrm>
                <a:off x="7280166" y="3380147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F50A6A-0E2B-F2B4-EFF1-8E2B68F9F5A0}"/>
                  </a:ext>
                </a:extLst>
              </p:cNvPr>
              <p:cNvSpPr txBox="1"/>
              <p:nvPr/>
            </p:nvSpPr>
            <p:spPr>
              <a:xfrm>
                <a:off x="8162839" y="1592580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A05DBC5-9C16-FAF3-D3B2-88F26384FAE5}"/>
                  </a:ext>
                </a:extLst>
              </p:cNvPr>
              <p:cNvSpPr txBox="1"/>
              <p:nvPr/>
            </p:nvSpPr>
            <p:spPr>
              <a:xfrm>
                <a:off x="7404545" y="1990487"/>
                <a:ext cx="269336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A𝛃         A𝛃+Don  A𝛃+INAA A𝛃+POAA3  A𝛃+POAA30</a:t>
                </a:r>
              </a:p>
            </p:txBody>
          </p:sp>
        </p:grpSp>
        <p:pic>
          <p:nvPicPr>
            <p:cNvPr id="9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10DA426-6A4D-8D43-BFFC-863F2EE49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109181" y="1913258"/>
              <a:ext cx="1203567" cy="35208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FAF9169-84FC-6C9D-DDC0-B5F9AF06C2D5}"/>
              </a:ext>
            </a:extLst>
          </p:cNvPr>
          <p:cNvSpPr txBox="1"/>
          <p:nvPr/>
        </p:nvSpPr>
        <p:spPr>
          <a:xfrm>
            <a:off x="0" y="9360"/>
            <a:ext cx="1198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 Picture in Fig. 5A, 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he blue and red box position indicates the cutting position and both blots were running on th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e same gel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8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EB500E-7852-7DDB-F905-8BA744F7CD4A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N5 S396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728E7-0347-405D-034B-DDA822B28EE8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EC4A4D-2E16-A6DC-A0EA-B1F2AAFB7D6E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3DBE32-FFF5-F953-9753-D9E612F53204}"/>
              </a:ext>
            </a:extLst>
          </p:cNvPr>
          <p:cNvGrpSpPr/>
          <p:nvPr/>
        </p:nvGrpSpPr>
        <p:grpSpPr>
          <a:xfrm>
            <a:off x="87350" y="975942"/>
            <a:ext cx="11834855" cy="4359386"/>
            <a:chOff x="87350" y="975942"/>
            <a:chExt cx="11834855" cy="435938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AF975C1-E6F5-931E-4567-972B0177F81D}"/>
                </a:ext>
              </a:extLst>
            </p:cNvPr>
            <p:cNvGrpSpPr/>
            <p:nvPr/>
          </p:nvGrpSpPr>
          <p:grpSpPr>
            <a:xfrm>
              <a:off x="87350" y="1223248"/>
              <a:ext cx="5956300" cy="3978480"/>
              <a:chOff x="87350" y="1223248"/>
              <a:chExt cx="5956300" cy="397848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887397E-17D6-A299-DC35-7CA43FCF53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56650">
                <a:off x="87350" y="1230861"/>
                <a:ext cx="5956300" cy="3970867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206ED3A-52C4-63E6-FD0F-C9C2C1A93B91}"/>
                  </a:ext>
                </a:extLst>
              </p:cNvPr>
              <p:cNvSpPr/>
              <p:nvPr/>
            </p:nvSpPr>
            <p:spPr>
              <a:xfrm>
                <a:off x="1709280" y="2883271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2F4045-0B00-2E9A-AFFD-F01D43DB2CBB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558DF62-56AE-1D19-ACAA-FC24E2E10DDE}"/>
                  </a:ext>
                </a:extLst>
              </p:cNvPr>
              <p:cNvSpPr txBox="1"/>
              <p:nvPr/>
            </p:nvSpPr>
            <p:spPr>
              <a:xfrm>
                <a:off x="1812802" y="2259506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A𝛃         A𝛃+Don    A𝛃+INAA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098614D-2BB2-B9D2-CFDD-37BA306321CD}"/>
                </a:ext>
              </a:extLst>
            </p:cNvPr>
            <p:cNvGrpSpPr/>
            <p:nvPr/>
          </p:nvGrpSpPr>
          <p:grpSpPr>
            <a:xfrm>
              <a:off x="6054805" y="975942"/>
              <a:ext cx="5867400" cy="4296688"/>
              <a:chOff x="6185655" y="1088112"/>
              <a:chExt cx="5867400" cy="4296688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6D4F91F-EC1A-935C-58B2-D474E97223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3482">
                <a:off x="6185655" y="1473200"/>
                <a:ext cx="5867400" cy="3911600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9DFE8B0-EFC3-A03A-3B58-C7384505E47C}"/>
                  </a:ext>
                </a:extLst>
              </p:cNvPr>
              <p:cNvSpPr/>
              <p:nvPr/>
            </p:nvSpPr>
            <p:spPr>
              <a:xfrm>
                <a:off x="7710482" y="3630445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E3C11B-4A1B-6CF9-132D-82EA529DBADC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41E62E-93B4-5307-C666-46632E126888}"/>
                  </a:ext>
                </a:extLst>
              </p:cNvPr>
              <p:cNvSpPr txBox="1"/>
              <p:nvPr/>
            </p:nvSpPr>
            <p:spPr>
              <a:xfrm>
                <a:off x="7823777" y="2375476"/>
                <a:ext cx="287610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A𝛃         A𝛃+Don    A𝛃+INAA  A𝛃+POAA3  A𝛃+POAA30</a:t>
                </a:r>
              </a:p>
            </p:txBody>
          </p:sp>
        </p:grpSp>
        <p:pic>
          <p:nvPicPr>
            <p:cNvPr id="17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EB18149-CC29-B813-DC31-F56C947A3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483648" y="1811031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9920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035CF0-2A38-00FE-A182-8BBCED63D1E3}"/>
              </a:ext>
            </a:extLst>
          </p:cNvPr>
          <p:cNvSpPr txBox="1"/>
          <p:nvPr/>
        </p:nvSpPr>
        <p:spPr>
          <a:xfrm>
            <a:off x="244164" y="62179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N6 S396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1710E2-B141-2F6F-A345-F50E35965FA9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2BD66-AB0D-2285-F423-41331B64E221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B9E260-FC8F-68CE-4C7E-710C51929D5D}"/>
              </a:ext>
            </a:extLst>
          </p:cNvPr>
          <p:cNvGrpSpPr/>
          <p:nvPr/>
        </p:nvGrpSpPr>
        <p:grpSpPr>
          <a:xfrm>
            <a:off x="79434" y="1223248"/>
            <a:ext cx="5619750" cy="3920252"/>
            <a:chOff x="79434" y="1223248"/>
            <a:chExt cx="5619750" cy="392025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90C6DAE-A907-3AC4-C9CA-AD8BFB8AC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434" y="1397000"/>
              <a:ext cx="5619750" cy="37465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2397BF1-8035-09B2-EA30-C5C0B05AFC13}"/>
                </a:ext>
              </a:extLst>
            </p:cNvPr>
            <p:cNvSpPr/>
            <p:nvPr/>
          </p:nvSpPr>
          <p:spPr>
            <a:xfrm>
              <a:off x="1480436" y="2836180"/>
              <a:ext cx="2817745" cy="2935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41CFDD-F182-BFD2-353E-77D2C6FF7EA0}"/>
                </a:ext>
              </a:extLst>
            </p:cNvPr>
            <p:cNvSpPr txBox="1"/>
            <p:nvPr/>
          </p:nvSpPr>
          <p:spPr>
            <a:xfrm>
              <a:off x="2679418" y="1223248"/>
              <a:ext cx="1142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pTau</a:t>
              </a:r>
              <a:r>
                <a:rPr lang="en-US" dirty="0"/>
                <a:t> S396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4D65D1-ECDE-1317-957F-BD26E5111875}"/>
                </a:ext>
              </a:extLst>
            </p:cNvPr>
            <p:cNvSpPr txBox="1"/>
            <p:nvPr/>
          </p:nvSpPr>
          <p:spPr>
            <a:xfrm>
              <a:off x="1709280" y="2276318"/>
              <a:ext cx="28761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   A𝛃         A𝛃+Don    A𝛃+INAA  A𝛃+POAA3  A𝛃+POAA30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59F19A-151C-DCCF-38C2-A59DB0FE8526}"/>
              </a:ext>
            </a:extLst>
          </p:cNvPr>
          <p:cNvGrpSpPr/>
          <p:nvPr/>
        </p:nvGrpSpPr>
        <p:grpSpPr>
          <a:xfrm>
            <a:off x="6096000" y="1088112"/>
            <a:ext cx="5699185" cy="4108344"/>
            <a:chOff x="6096000" y="1088112"/>
            <a:chExt cx="5699185" cy="410834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A32591C-B9A2-8789-453C-F9DBA5752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397000"/>
              <a:ext cx="5699185" cy="379945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A35DE5-3D4F-7823-5E09-8B65340A5641}"/>
                </a:ext>
              </a:extLst>
            </p:cNvPr>
            <p:cNvSpPr/>
            <p:nvPr/>
          </p:nvSpPr>
          <p:spPr>
            <a:xfrm>
              <a:off x="7616708" y="3420381"/>
              <a:ext cx="2817745" cy="2935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CB5E0D-4218-3117-1E4D-0D2C95200A42}"/>
                </a:ext>
              </a:extLst>
            </p:cNvPr>
            <p:cNvSpPr txBox="1"/>
            <p:nvPr/>
          </p:nvSpPr>
          <p:spPr>
            <a:xfrm>
              <a:off x="8643433" y="1088112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87A6AC-03BB-4D87-5701-CCAB2EA854AB}"/>
                </a:ext>
              </a:extLst>
            </p:cNvPr>
            <p:cNvSpPr txBox="1"/>
            <p:nvPr/>
          </p:nvSpPr>
          <p:spPr>
            <a:xfrm>
              <a:off x="7639953" y="2331190"/>
              <a:ext cx="28761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   A𝛃         A𝛃+Don    A𝛃+INAA  A𝛃+POAA3  A𝛃+POAA30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5222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64D6-B688-7BCF-F36D-FA836DDF4D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pTau</a:t>
            </a:r>
            <a:r>
              <a:rPr lang="en-US" dirty="0"/>
              <a:t> T231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3E47C-C5D0-58D7-215E-E2C3D48DB7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Prefrontal cortex</a:t>
            </a:r>
          </a:p>
        </p:txBody>
      </p:sp>
    </p:spTree>
    <p:extLst>
      <p:ext uri="{BB962C8B-B14F-4D97-AF65-F5344CB8AC3E}">
        <p14:creationId xmlns:p14="http://schemas.microsoft.com/office/powerpoint/2010/main" val="2549974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33FBE6-3E09-F86A-B8FB-8BCD1CB692A1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N1 T231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DAABFA-40D4-DF1D-B505-7E04E31062C7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CABE2-A2D9-367A-4FA0-EEE3BE2E9312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516D77-3ED1-3449-A7D3-3BEA77E772D0}"/>
              </a:ext>
            </a:extLst>
          </p:cNvPr>
          <p:cNvGrpSpPr/>
          <p:nvPr/>
        </p:nvGrpSpPr>
        <p:grpSpPr>
          <a:xfrm>
            <a:off x="195498" y="981860"/>
            <a:ext cx="11186919" cy="4366403"/>
            <a:chOff x="195498" y="981860"/>
            <a:chExt cx="11186919" cy="436640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5EAE36E-EE4F-F925-3BD6-ED1065F2DDF6}"/>
                </a:ext>
              </a:extLst>
            </p:cNvPr>
            <p:cNvGrpSpPr/>
            <p:nvPr/>
          </p:nvGrpSpPr>
          <p:grpSpPr>
            <a:xfrm>
              <a:off x="195498" y="1223248"/>
              <a:ext cx="5757790" cy="4125015"/>
              <a:chOff x="195498" y="1223248"/>
              <a:chExt cx="5757790" cy="4125015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215E8A6-EB30-973A-A7AC-8775F539BB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95498" y="1509736"/>
                <a:ext cx="5757790" cy="3838527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739E8B-74FF-54B5-4B67-A690E2CD336B}"/>
                  </a:ext>
                </a:extLst>
              </p:cNvPr>
              <p:cNvSpPr/>
              <p:nvPr/>
            </p:nvSpPr>
            <p:spPr>
              <a:xfrm>
                <a:off x="1709280" y="2799110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9D8CC56-2CCC-50E1-9805-635B92DF08E3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B56076-4E3A-0937-47C6-81C6AAF4B528}"/>
                  </a:ext>
                </a:extLst>
              </p:cNvPr>
              <p:cNvSpPr txBox="1"/>
              <p:nvPr/>
            </p:nvSpPr>
            <p:spPr>
              <a:xfrm>
                <a:off x="1771469" y="2411329"/>
                <a:ext cx="291778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  A𝛃         A𝛃+Don     A𝛃+INAA A𝛃+POAA3  A𝛃+POAA30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56BFD1A-88C0-F5F3-C00B-369BF0A7DCF6}"/>
                </a:ext>
              </a:extLst>
            </p:cNvPr>
            <p:cNvGrpSpPr/>
            <p:nvPr/>
          </p:nvGrpSpPr>
          <p:grpSpPr>
            <a:xfrm>
              <a:off x="5840332" y="981860"/>
              <a:ext cx="5542085" cy="4188248"/>
              <a:chOff x="6238714" y="1088112"/>
              <a:chExt cx="5542085" cy="418824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43FD16A-D759-4301-6158-1BD1F51012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8714" y="1581637"/>
                <a:ext cx="5542085" cy="3694723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932F2A0-DD5A-6A6A-02DD-55CFCE17BC9F}"/>
                  </a:ext>
                </a:extLst>
              </p:cNvPr>
              <p:cNvSpPr/>
              <p:nvPr/>
            </p:nvSpPr>
            <p:spPr>
              <a:xfrm>
                <a:off x="7600883" y="3135487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A7429E-931E-7FCA-A968-1EF15085000D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064A64-7E87-DB34-A63C-623A8C9806E1}"/>
                  </a:ext>
                </a:extLst>
              </p:cNvPr>
              <p:cNvSpPr txBox="1"/>
              <p:nvPr/>
            </p:nvSpPr>
            <p:spPr>
              <a:xfrm>
                <a:off x="7793869" y="2411329"/>
                <a:ext cx="28280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A𝛃       A𝛃+Don  A𝛃+INAA 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FFF9DF3E-7C43-06CD-1A2A-A5BA633F0B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238694" y="1666849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5718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7ADB6D-A5C9-69DF-73F5-A299AEBEEC18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N2 T231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BE185-D260-A074-25B9-6662F32BA7BD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7A7BFD-06AB-388C-330E-3C3E06DB8E36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C43FD11-1CF0-67EA-3E8B-CF2858095A5C}"/>
              </a:ext>
            </a:extLst>
          </p:cNvPr>
          <p:cNvGrpSpPr/>
          <p:nvPr/>
        </p:nvGrpSpPr>
        <p:grpSpPr>
          <a:xfrm>
            <a:off x="511124" y="930683"/>
            <a:ext cx="11027442" cy="4039591"/>
            <a:chOff x="511124" y="930683"/>
            <a:chExt cx="11027442" cy="403959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909D82B-8F72-FC1A-FD20-34D27005C814}"/>
                </a:ext>
              </a:extLst>
            </p:cNvPr>
            <p:cNvGrpSpPr/>
            <p:nvPr/>
          </p:nvGrpSpPr>
          <p:grpSpPr>
            <a:xfrm>
              <a:off x="511124" y="1223248"/>
              <a:ext cx="5584876" cy="3747026"/>
              <a:chOff x="511124" y="1223248"/>
              <a:chExt cx="5584876" cy="3747026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1453245A-352D-7CD7-1D2A-36D7834EF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11124" y="1247023"/>
                <a:ext cx="5584876" cy="3723251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AF64B04-F867-D455-EFC2-AF404A9F6355}"/>
                  </a:ext>
                </a:extLst>
              </p:cNvPr>
              <p:cNvSpPr/>
              <p:nvPr/>
            </p:nvSpPr>
            <p:spPr>
              <a:xfrm>
                <a:off x="1990152" y="2638473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44FBA9-7F19-9545-2767-5F7455B6B72D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0361B7A-A57C-D8A2-0332-C05E1745E51C}"/>
                  </a:ext>
                </a:extLst>
              </p:cNvPr>
              <p:cNvSpPr txBox="1"/>
              <p:nvPr/>
            </p:nvSpPr>
            <p:spPr>
              <a:xfrm>
                <a:off x="2153665" y="2273419"/>
                <a:ext cx="280557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A𝛃+Don     A𝛃+INAA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9A9058-3B33-6C3F-CFCE-63243A705FE4}"/>
                </a:ext>
              </a:extLst>
            </p:cNvPr>
            <p:cNvGrpSpPr/>
            <p:nvPr/>
          </p:nvGrpSpPr>
          <p:grpSpPr>
            <a:xfrm>
              <a:off x="5953690" y="930683"/>
              <a:ext cx="5584876" cy="3882161"/>
              <a:chOff x="6337539" y="1088112"/>
              <a:chExt cx="5584876" cy="3882161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948BA4D7-F6AC-29FE-11B1-1E633052F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37539" y="1247022"/>
                <a:ext cx="5584876" cy="3723251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EC34F4-1A01-77CA-7BDE-9F7AE1219B23}"/>
                  </a:ext>
                </a:extLst>
              </p:cNvPr>
              <p:cNvSpPr/>
              <p:nvPr/>
            </p:nvSpPr>
            <p:spPr>
              <a:xfrm>
                <a:off x="7844388" y="3069737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CB4B64-27E0-3C0C-0AC3-6D4663413FD6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4841A4-B03C-7469-9B60-8797EB218DC8}"/>
                  </a:ext>
                </a:extLst>
              </p:cNvPr>
              <p:cNvSpPr txBox="1"/>
              <p:nvPr/>
            </p:nvSpPr>
            <p:spPr>
              <a:xfrm>
                <a:off x="7960796" y="2165697"/>
                <a:ext cx="280557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A𝛃         A𝛃+Don   A𝛃+INAA A𝛃+POAA3  A𝛃+POAA30</a:t>
                </a:r>
              </a:p>
            </p:txBody>
          </p:sp>
        </p:grpSp>
        <p:pic>
          <p:nvPicPr>
            <p:cNvPr id="12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ECEF272C-300E-44BB-7389-17C7BEC6C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428545" y="1445976"/>
              <a:ext cx="1203277" cy="352429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6F53BD0-F81A-C9DE-6DDC-90CBE8974E1F}"/>
              </a:ext>
            </a:extLst>
          </p:cNvPr>
          <p:cNvSpPr txBox="1"/>
          <p:nvPr/>
        </p:nvSpPr>
        <p:spPr>
          <a:xfrm>
            <a:off x="0" y="9360"/>
            <a:ext cx="11927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 Picture in Fig. 5D, 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he blue and red box position indicates the cutting position and both blots were running on th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e same gel</a:t>
            </a:r>
            <a:r>
              <a:rPr lang="en-ID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011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615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776EC7-C931-6600-71C8-A884E2145B2B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N3 T231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266A6D-DA85-3062-7348-38A979E2B01A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9FC47D-1BA8-95A7-0495-0155378BF7CD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F22347-7633-6F53-5083-04745961CE89}"/>
              </a:ext>
            </a:extLst>
          </p:cNvPr>
          <p:cNvGrpSpPr/>
          <p:nvPr/>
        </p:nvGrpSpPr>
        <p:grpSpPr>
          <a:xfrm>
            <a:off x="710434" y="1123240"/>
            <a:ext cx="10610009" cy="4067907"/>
            <a:chOff x="710434" y="1123240"/>
            <a:chExt cx="10610009" cy="406790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E5806B-9463-62DA-C8A5-CDD2032CA392}"/>
                </a:ext>
              </a:extLst>
            </p:cNvPr>
            <p:cNvGrpSpPr/>
            <p:nvPr/>
          </p:nvGrpSpPr>
          <p:grpSpPr>
            <a:xfrm>
              <a:off x="710434" y="1223248"/>
              <a:ext cx="5143500" cy="3501866"/>
              <a:chOff x="710434" y="1223248"/>
              <a:chExt cx="5143500" cy="350186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AFF187F-0008-668D-FE39-266B5880A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10434" y="1296114"/>
                <a:ext cx="5143500" cy="3429000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6E14AC9-9DA9-12A1-7A55-0B6FCF86C58B}"/>
                  </a:ext>
                </a:extLst>
              </p:cNvPr>
              <p:cNvSpPr/>
              <p:nvPr/>
            </p:nvSpPr>
            <p:spPr>
              <a:xfrm>
                <a:off x="2030556" y="2776444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71602C-000B-58F6-C06F-B1796FA03ADF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3B19C2-7026-C99D-CD10-A29224DF8F5E}"/>
                  </a:ext>
                </a:extLst>
              </p:cNvPr>
              <p:cNvSpPr txBox="1"/>
              <p:nvPr/>
            </p:nvSpPr>
            <p:spPr>
              <a:xfrm>
                <a:off x="2209770" y="2408505"/>
                <a:ext cx="280557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A𝛃+Don   A𝛃+INAA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6C3D18-1CF2-E0E2-925B-B13727A6E2F9}"/>
                </a:ext>
              </a:extLst>
            </p:cNvPr>
            <p:cNvGrpSpPr/>
            <p:nvPr/>
          </p:nvGrpSpPr>
          <p:grpSpPr>
            <a:xfrm>
              <a:off x="5763704" y="1123240"/>
              <a:ext cx="5556739" cy="3774747"/>
              <a:chOff x="6182177" y="1088112"/>
              <a:chExt cx="5556739" cy="3774747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83C017DF-AB69-D226-B61A-3CA7D981A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6020">
                <a:off x="6182177" y="1158366"/>
                <a:ext cx="5556739" cy="3704493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18B1331-8767-5391-4C36-838EB03B1606}"/>
                  </a:ext>
                </a:extLst>
              </p:cNvPr>
              <p:cNvSpPr/>
              <p:nvPr/>
            </p:nvSpPr>
            <p:spPr>
              <a:xfrm>
                <a:off x="7634807" y="3282244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0C1BF8-45BA-EA1E-3AB5-503C8E1D4188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F8308F-ED74-42EF-7974-2B128368D310}"/>
                  </a:ext>
                </a:extLst>
              </p:cNvPr>
              <p:cNvSpPr txBox="1"/>
              <p:nvPr/>
            </p:nvSpPr>
            <p:spPr>
              <a:xfrm>
                <a:off x="7784451" y="2357152"/>
                <a:ext cx="285046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     A𝛃      A𝛃+Don     A𝛃+INAA  A𝛃+POAA3  A𝛃+POAA30</a:t>
                </a:r>
              </a:p>
            </p:txBody>
          </p:sp>
        </p:grpSp>
        <p:pic>
          <p:nvPicPr>
            <p:cNvPr id="12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6DD0A6EA-E926-9FFD-BCFA-F38992105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241348" y="1666850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9738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1B1F1F-F838-EE0E-6F66-7973489B486B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N4 T231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E0240-A7E3-C343-E858-5D5F0B75554D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4EAA0-B6E1-3EC4-58E1-CC14C2B9D08F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840A3-E1BC-1C87-6208-6C93145E2490}"/>
              </a:ext>
            </a:extLst>
          </p:cNvPr>
          <p:cNvGrpSpPr/>
          <p:nvPr/>
        </p:nvGrpSpPr>
        <p:grpSpPr>
          <a:xfrm>
            <a:off x="756227" y="1141085"/>
            <a:ext cx="10504373" cy="4446165"/>
            <a:chOff x="756227" y="1141085"/>
            <a:chExt cx="10504373" cy="444616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B3DFBD6-A43F-D17D-87FB-AC50967CABCB}"/>
                </a:ext>
              </a:extLst>
            </p:cNvPr>
            <p:cNvGrpSpPr/>
            <p:nvPr/>
          </p:nvGrpSpPr>
          <p:grpSpPr>
            <a:xfrm>
              <a:off x="756227" y="1223248"/>
              <a:ext cx="5339773" cy="3985676"/>
              <a:chOff x="756227" y="1223248"/>
              <a:chExt cx="5339773" cy="3985676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1866142-D58A-3056-5DE1-FBD0DAAC4E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56227" y="1649076"/>
                <a:ext cx="5339773" cy="355984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33C7B7B-D4D3-836F-A2E2-76AA4C448523}"/>
                  </a:ext>
                </a:extLst>
              </p:cNvPr>
              <p:cNvSpPr/>
              <p:nvPr/>
            </p:nvSpPr>
            <p:spPr>
              <a:xfrm>
                <a:off x="2100198" y="3135489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8A9D99-3435-349E-16D2-6A5E667DE3D0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9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T231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254C7F-7A15-7034-5530-C8093D4D2BE5}"/>
                  </a:ext>
                </a:extLst>
              </p:cNvPr>
              <p:cNvSpPr txBox="1"/>
              <p:nvPr/>
            </p:nvSpPr>
            <p:spPr>
              <a:xfrm>
                <a:off x="2395220" y="2715165"/>
                <a:ext cx="280557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  A𝛃+Don A𝛃+INAA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EB0CEED-A87D-9FE2-B9B0-24FBEFDBC38B}"/>
                </a:ext>
              </a:extLst>
            </p:cNvPr>
            <p:cNvGrpSpPr/>
            <p:nvPr/>
          </p:nvGrpSpPr>
          <p:grpSpPr>
            <a:xfrm>
              <a:off x="5891963" y="1141085"/>
              <a:ext cx="5368637" cy="4120812"/>
              <a:chOff x="6557630" y="1088112"/>
              <a:chExt cx="5368637" cy="4120812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01B4099-F717-99A8-3EF7-800E1384CD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57630" y="1629833"/>
                <a:ext cx="5368637" cy="3579091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FEF4DE1-2A3F-8B93-C77A-A0A5BD792973}"/>
                  </a:ext>
                </a:extLst>
              </p:cNvPr>
              <p:cNvSpPr/>
              <p:nvPr/>
            </p:nvSpPr>
            <p:spPr>
              <a:xfrm>
                <a:off x="7989449" y="3531591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42B92C-8718-02EA-6F4F-21841B6BF3B5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DACCF22-6CD5-CD96-0F43-1B639B5C6224}"/>
                  </a:ext>
                </a:extLst>
              </p:cNvPr>
              <p:cNvSpPr txBox="1"/>
              <p:nvPr/>
            </p:nvSpPr>
            <p:spPr>
              <a:xfrm>
                <a:off x="8204797" y="2358496"/>
                <a:ext cx="269336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  A𝛃      A𝛃+Don  A𝛃+INAA  A𝛃+POAA3  A𝛃+POAA30</a:t>
                </a:r>
              </a:p>
            </p:txBody>
          </p:sp>
        </p:grpSp>
        <p:pic>
          <p:nvPicPr>
            <p:cNvPr id="12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D7747230-6A6B-06B1-9626-E44B66C5BE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406775" y="2062953"/>
              <a:ext cx="1203277" cy="3524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9173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16153C-BAB5-1EEC-205C-2692B6B18E3F}"/>
              </a:ext>
            </a:extLst>
          </p:cNvPr>
          <p:cNvSpPr txBox="1"/>
          <p:nvPr/>
        </p:nvSpPr>
        <p:spPr>
          <a:xfrm>
            <a:off x="244164" y="6217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N5 T231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BF03D4-78C6-3604-9104-C483D4DA3E2C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EF195D-7A6E-B600-11AF-0762FF2AFF05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EA2F8E-8B5A-96C0-8216-33BA35CF9766}"/>
              </a:ext>
            </a:extLst>
          </p:cNvPr>
          <p:cNvGrpSpPr/>
          <p:nvPr/>
        </p:nvGrpSpPr>
        <p:grpSpPr>
          <a:xfrm>
            <a:off x="0" y="1223248"/>
            <a:ext cx="5947029" cy="4179314"/>
            <a:chOff x="0" y="1223248"/>
            <a:chExt cx="5947029" cy="417931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55E63F3-A033-5B04-3298-C6140437E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437876"/>
              <a:ext cx="5947029" cy="396468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ECC1ED-947F-D993-A8CF-1C216A4D8ADE}"/>
                </a:ext>
              </a:extLst>
            </p:cNvPr>
            <p:cNvSpPr/>
            <p:nvPr/>
          </p:nvSpPr>
          <p:spPr>
            <a:xfrm>
              <a:off x="1539927" y="3037930"/>
              <a:ext cx="2817745" cy="2935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8C16FD-899C-A939-B80F-5086AEE9991D}"/>
                </a:ext>
              </a:extLst>
            </p:cNvPr>
            <p:cNvSpPr txBox="1"/>
            <p:nvPr/>
          </p:nvSpPr>
          <p:spPr>
            <a:xfrm>
              <a:off x="2679418" y="1223248"/>
              <a:ext cx="1149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pTau</a:t>
              </a:r>
              <a:r>
                <a:rPr lang="en-US" dirty="0"/>
                <a:t> T231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053C03-5FB7-1CDF-7A49-5DE99E334C15}"/>
                </a:ext>
              </a:extLst>
            </p:cNvPr>
            <p:cNvSpPr txBox="1"/>
            <p:nvPr/>
          </p:nvSpPr>
          <p:spPr>
            <a:xfrm>
              <a:off x="1593959" y="2564100"/>
              <a:ext cx="29851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       A𝛃      A𝛃+Don     A𝛃+INAA     A𝛃+POAA3  A𝛃+POAA30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8C2BDA-6DAF-C0A5-8E0B-B3A0FF95F9DA}"/>
              </a:ext>
            </a:extLst>
          </p:cNvPr>
          <p:cNvGrpSpPr/>
          <p:nvPr/>
        </p:nvGrpSpPr>
        <p:grpSpPr>
          <a:xfrm>
            <a:off x="6096000" y="1088112"/>
            <a:ext cx="5920686" cy="4314450"/>
            <a:chOff x="6096000" y="1088112"/>
            <a:chExt cx="5920686" cy="431445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57BD2D1-B303-CDCD-4E41-9A6410CA6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455437"/>
              <a:ext cx="5920686" cy="394712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50AC1F-CC77-B57F-ABF5-FB7D60965B52}"/>
                </a:ext>
              </a:extLst>
            </p:cNvPr>
            <p:cNvSpPr/>
            <p:nvPr/>
          </p:nvSpPr>
          <p:spPr>
            <a:xfrm>
              <a:off x="7634807" y="3556305"/>
              <a:ext cx="2817745" cy="2935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9EF596-5DD6-50E1-4BAA-F0BD16A9FB10}"/>
                </a:ext>
              </a:extLst>
            </p:cNvPr>
            <p:cNvSpPr txBox="1"/>
            <p:nvPr/>
          </p:nvSpPr>
          <p:spPr>
            <a:xfrm>
              <a:off x="8643433" y="1088112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DB426A-2DE9-7781-140E-5405756C97FC}"/>
                </a:ext>
              </a:extLst>
            </p:cNvPr>
            <p:cNvSpPr txBox="1"/>
            <p:nvPr/>
          </p:nvSpPr>
          <p:spPr>
            <a:xfrm>
              <a:off x="7792465" y="2633447"/>
              <a:ext cx="28055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A𝛃      A𝛃+Don     A𝛃+INAA  A𝛃+POAA3  A𝛃+POAA30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3996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E5CFCAC-1ED0-4170-C9FC-B3E33BD82018}"/>
              </a:ext>
            </a:extLst>
          </p:cNvPr>
          <p:cNvGrpSpPr/>
          <p:nvPr/>
        </p:nvGrpSpPr>
        <p:grpSpPr>
          <a:xfrm>
            <a:off x="244164" y="621792"/>
            <a:ext cx="11669706" cy="5857516"/>
            <a:chOff x="244164" y="621792"/>
            <a:chExt cx="11669706" cy="58575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B183D3-DBD2-A7FF-8B3F-708272FB8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171" y="1411133"/>
              <a:ext cx="5553401" cy="370226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FDAB31D-A805-E72F-3A3F-D9468C06C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1270" y="1408066"/>
              <a:ext cx="5562600" cy="37084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B0A24C5-CCCC-04FC-124A-4B6526CD7C6C}"/>
                </a:ext>
              </a:extLst>
            </p:cNvPr>
            <p:cNvSpPr txBox="1"/>
            <p:nvPr/>
          </p:nvSpPr>
          <p:spPr>
            <a:xfrm>
              <a:off x="244164" y="621792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N6 T231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616AE8-89D6-66FC-7D5A-02068221F0F3}"/>
                </a:ext>
              </a:extLst>
            </p:cNvPr>
            <p:cNvSpPr txBox="1"/>
            <p:nvPr/>
          </p:nvSpPr>
          <p:spPr>
            <a:xfrm>
              <a:off x="1709280" y="6109976"/>
              <a:ext cx="19032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Exposure time 30s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7092DF0-3D7D-63C8-5B47-C01579E7FF05}"/>
                </a:ext>
              </a:extLst>
            </p:cNvPr>
            <p:cNvSpPr txBox="1"/>
            <p:nvPr/>
          </p:nvSpPr>
          <p:spPr>
            <a:xfrm>
              <a:off x="7989449" y="6109976"/>
              <a:ext cx="2108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Exposure time 2 min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255381-AC6A-C472-071D-F311832870D8}"/>
                </a:ext>
              </a:extLst>
            </p:cNvPr>
            <p:cNvSpPr/>
            <p:nvPr/>
          </p:nvSpPr>
          <p:spPr>
            <a:xfrm>
              <a:off x="1556880" y="2872221"/>
              <a:ext cx="2817745" cy="2935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9C4FC2-4614-0D6E-6E12-9D31A40534E3}"/>
                </a:ext>
              </a:extLst>
            </p:cNvPr>
            <p:cNvSpPr/>
            <p:nvPr/>
          </p:nvSpPr>
          <p:spPr>
            <a:xfrm>
              <a:off x="7616708" y="3370953"/>
              <a:ext cx="2817745" cy="2935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3E29AB-24BA-6FFF-D732-D095F81017D8}"/>
                </a:ext>
              </a:extLst>
            </p:cNvPr>
            <p:cNvSpPr txBox="1"/>
            <p:nvPr/>
          </p:nvSpPr>
          <p:spPr>
            <a:xfrm>
              <a:off x="2679418" y="1223248"/>
              <a:ext cx="1149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pTau</a:t>
              </a:r>
              <a:r>
                <a:rPr lang="en-US" dirty="0"/>
                <a:t> T231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75B104-68B3-9A2A-F07D-A983E95665DE}"/>
                </a:ext>
              </a:extLst>
            </p:cNvPr>
            <p:cNvSpPr txBox="1"/>
            <p:nvPr/>
          </p:nvSpPr>
          <p:spPr>
            <a:xfrm>
              <a:off x="8643433" y="1088112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592F06-AFE2-5FAD-C9C7-9FFD004DC711}"/>
                </a:ext>
              </a:extLst>
            </p:cNvPr>
            <p:cNvSpPr txBox="1"/>
            <p:nvPr/>
          </p:nvSpPr>
          <p:spPr>
            <a:xfrm>
              <a:off x="1771469" y="2411329"/>
              <a:ext cx="275267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A𝛃                            A𝛃+INAA A𝛃+POAA3  A𝛃+POAA30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4F618D-584F-C17D-B6E3-8871F221FC95}"/>
                </a:ext>
              </a:extLst>
            </p:cNvPr>
            <p:cNvSpPr txBox="1"/>
            <p:nvPr/>
          </p:nvSpPr>
          <p:spPr>
            <a:xfrm>
              <a:off x="7885436" y="2343232"/>
              <a:ext cx="26629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A𝛃                          A𝛃+INAA A𝛃+POAA3  A𝛃+POAA30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8178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D5368F-5CDE-54EC-0073-2B7CC77C66B1}"/>
              </a:ext>
            </a:extLst>
          </p:cNvPr>
          <p:cNvSpPr txBox="1"/>
          <p:nvPr/>
        </p:nvSpPr>
        <p:spPr>
          <a:xfrm>
            <a:off x="607841" y="328539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N2 S396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1A5F52-9CB4-A02D-9C29-E736AE7B135E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595AD-E5B2-4B95-FE70-7F012DC27757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934F70-9C26-2264-C541-572B74AE5EB4}"/>
              </a:ext>
            </a:extLst>
          </p:cNvPr>
          <p:cNvGrpSpPr/>
          <p:nvPr/>
        </p:nvGrpSpPr>
        <p:grpSpPr>
          <a:xfrm>
            <a:off x="801285" y="1013959"/>
            <a:ext cx="10871654" cy="4366559"/>
            <a:chOff x="801285" y="1013959"/>
            <a:chExt cx="10871654" cy="436655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A5DB319-E7CA-682B-3D6D-87A0054F9A24}"/>
                </a:ext>
              </a:extLst>
            </p:cNvPr>
            <p:cNvGrpSpPr/>
            <p:nvPr/>
          </p:nvGrpSpPr>
          <p:grpSpPr>
            <a:xfrm>
              <a:off x="801285" y="1013959"/>
              <a:ext cx="5294715" cy="3534222"/>
              <a:chOff x="801285" y="1503845"/>
              <a:chExt cx="5294715" cy="353422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360F652-F6B9-87E6-4D60-C52CF4A69532}"/>
                  </a:ext>
                </a:extLst>
              </p:cNvPr>
              <p:cNvGrpSpPr/>
              <p:nvPr/>
            </p:nvGrpSpPr>
            <p:grpSpPr>
              <a:xfrm>
                <a:off x="801285" y="1503845"/>
                <a:ext cx="5294715" cy="3534222"/>
                <a:chOff x="801285" y="1503845"/>
                <a:chExt cx="5294715" cy="3534222"/>
              </a:xfrm>
            </p:grpSpPr>
            <p:pic>
              <p:nvPicPr>
                <p:cNvPr id="3" name="Picture 2" descr="A picture containing screenshot&#10;&#10;Description automatically generated">
                  <a:extLst>
                    <a:ext uri="{FF2B5EF4-FFF2-40B4-BE49-F238E27FC236}">
                      <a16:creationId xmlns:a16="http://schemas.microsoft.com/office/drawing/2014/main" id="{4104D454-D372-484C-BC82-A84A8AECF4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01285" y="1503845"/>
                  <a:ext cx="5294715" cy="3534222"/>
                </a:xfrm>
                <a:prstGeom prst="rect">
                  <a:avLst/>
                </a:prstGeom>
              </p:spPr>
            </p:pic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CE50B85-A6B2-6A02-0BD0-51F34485A7AD}"/>
                    </a:ext>
                  </a:extLst>
                </p:cNvPr>
                <p:cNvSpPr txBox="1"/>
                <p:nvPr/>
              </p:nvSpPr>
              <p:spPr>
                <a:xfrm>
                  <a:off x="2456221" y="1621155"/>
                  <a:ext cx="11428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/>
                    <a:t>pTau</a:t>
                  </a:r>
                  <a:r>
                    <a:rPr lang="en-US" dirty="0"/>
                    <a:t> S396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208C1F7-7E73-851F-E0CA-E2C640505CAF}"/>
                    </a:ext>
                  </a:extLst>
                </p:cNvPr>
                <p:cNvSpPr/>
                <p:nvPr/>
              </p:nvSpPr>
              <p:spPr>
                <a:xfrm>
                  <a:off x="1964299" y="3367522"/>
                  <a:ext cx="2460945" cy="215444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B09752-1AB9-BE49-BA61-39D0C220F7D2}"/>
                  </a:ext>
                </a:extLst>
              </p:cNvPr>
              <p:cNvSpPr txBox="1"/>
              <p:nvPr/>
            </p:nvSpPr>
            <p:spPr>
              <a:xfrm>
                <a:off x="1964299" y="2107797"/>
                <a:ext cx="277031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</a:t>
                </a:r>
                <a:r>
                  <a:rPr lang="th-TH" sz="800" dirty="0"/>
                  <a:t>     </a:t>
                </a:r>
                <a:r>
                  <a:rPr lang="en-US" sz="800" dirty="0"/>
                  <a:t>  A𝛃       A𝛃+Don  A𝛃+INAA A𝛃+POAA3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956A6BA-FF72-E18C-2B92-6D48A8902964}"/>
                </a:ext>
              </a:extLst>
            </p:cNvPr>
            <p:cNvGrpSpPr/>
            <p:nvPr/>
          </p:nvGrpSpPr>
          <p:grpSpPr>
            <a:xfrm>
              <a:off x="6378223" y="1503845"/>
              <a:ext cx="5294716" cy="3534222"/>
              <a:chOff x="6378223" y="1503845"/>
              <a:chExt cx="5294716" cy="353422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8A9293E-5C00-3980-09A8-A9DE848C3AFB}"/>
                  </a:ext>
                </a:extLst>
              </p:cNvPr>
              <p:cNvGrpSpPr/>
              <p:nvPr/>
            </p:nvGrpSpPr>
            <p:grpSpPr>
              <a:xfrm>
                <a:off x="6378223" y="1503845"/>
                <a:ext cx="5294716" cy="3534222"/>
                <a:chOff x="6378223" y="1503845"/>
                <a:chExt cx="5294716" cy="3534222"/>
              </a:xfrm>
            </p:grpSpPr>
            <p:pic>
              <p:nvPicPr>
                <p:cNvPr id="2" name="Picture 1" descr="A picture containing white&#10;&#10;Description automatically generated">
                  <a:extLst>
                    <a:ext uri="{FF2B5EF4-FFF2-40B4-BE49-F238E27FC236}">
                      <a16:creationId xmlns:a16="http://schemas.microsoft.com/office/drawing/2014/main" id="{6F9E3266-FBC2-D1F4-9ACF-4F8B4D53FF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378223" y="1503845"/>
                  <a:ext cx="5294716" cy="3534222"/>
                </a:xfrm>
                <a:prstGeom prst="rect">
                  <a:avLst/>
                </a:prstGeom>
              </p:spPr>
            </p:pic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BA7C611-A0D0-E04D-4C39-30AF00E796CA}"/>
                    </a:ext>
                  </a:extLst>
                </p:cNvPr>
                <p:cNvSpPr txBox="1"/>
                <p:nvPr/>
              </p:nvSpPr>
              <p:spPr>
                <a:xfrm>
                  <a:off x="8162839" y="1592580"/>
                  <a:ext cx="8691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GAPDH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2988A600-C35C-69DF-AC42-09511AB57B58}"/>
                    </a:ext>
                  </a:extLst>
                </p:cNvPr>
                <p:cNvSpPr/>
                <p:nvPr/>
              </p:nvSpPr>
              <p:spPr>
                <a:xfrm>
                  <a:off x="7741087" y="3370953"/>
                  <a:ext cx="2543091" cy="32051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1B87D7F-7386-BB85-3226-F116756A682E}"/>
                  </a:ext>
                </a:extLst>
              </p:cNvPr>
              <p:cNvSpPr txBox="1"/>
              <p:nvPr/>
            </p:nvSpPr>
            <p:spPr>
              <a:xfrm>
                <a:off x="7834118" y="2050647"/>
                <a:ext cx="269336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A𝛃         A𝛃+Don  A𝛃+INAA A𝛃+POAA3  A𝛃+POAA30</a:t>
                </a:r>
              </a:p>
            </p:txBody>
          </p:sp>
        </p:grpSp>
        <p:pic>
          <p:nvPicPr>
            <p:cNvPr id="17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E5AFBFF9-7EC6-1FF1-B8C1-68FBEC0380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075137" y="1859718"/>
              <a:ext cx="1203567" cy="352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0494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CB57E8-01FF-B238-CC8B-741C055C42DE}"/>
              </a:ext>
            </a:extLst>
          </p:cNvPr>
          <p:cNvSpPr txBox="1"/>
          <p:nvPr/>
        </p:nvSpPr>
        <p:spPr>
          <a:xfrm>
            <a:off x="453657" y="277803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N3 S396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980386-200C-BD49-B17B-17C9B294857C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90D322-CD1B-ED7B-9A02-D796209838B1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699DB7-41D5-1181-5059-A5456DA84681}"/>
              </a:ext>
            </a:extLst>
          </p:cNvPr>
          <p:cNvGrpSpPr/>
          <p:nvPr/>
        </p:nvGrpSpPr>
        <p:grpSpPr>
          <a:xfrm>
            <a:off x="453657" y="870032"/>
            <a:ext cx="11284686" cy="4428014"/>
            <a:chOff x="453657" y="870032"/>
            <a:chExt cx="11284686" cy="44280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CF9A03E-92AE-A4F9-19C2-42291BA5F362}"/>
                </a:ext>
              </a:extLst>
            </p:cNvPr>
            <p:cNvGrpSpPr/>
            <p:nvPr/>
          </p:nvGrpSpPr>
          <p:grpSpPr>
            <a:xfrm>
              <a:off x="453657" y="870032"/>
              <a:ext cx="5573927" cy="3715951"/>
              <a:chOff x="453657" y="870032"/>
              <a:chExt cx="5573927" cy="371595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DDD6B2A-4DC5-B0D8-F494-6FA1A05E4A37}"/>
                  </a:ext>
                </a:extLst>
              </p:cNvPr>
              <p:cNvGrpSpPr/>
              <p:nvPr/>
            </p:nvGrpSpPr>
            <p:grpSpPr>
              <a:xfrm>
                <a:off x="453657" y="870032"/>
                <a:ext cx="5573927" cy="3715951"/>
                <a:chOff x="453657" y="1182621"/>
                <a:chExt cx="5573927" cy="3715951"/>
              </a:xfrm>
            </p:grpSpPr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id="{3EE8CEE7-5EB2-7725-22F8-C6DE04103E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53657" y="1182621"/>
                  <a:ext cx="5573927" cy="3715951"/>
                </a:xfrm>
                <a:prstGeom prst="rect">
                  <a:avLst/>
                </a:prstGeom>
              </p:spPr>
            </p:pic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52C89D0-EF0D-2855-20C5-DC9A2200A92E}"/>
                    </a:ext>
                  </a:extLst>
                </p:cNvPr>
                <p:cNvSpPr txBox="1"/>
                <p:nvPr/>
              </p:nvSpPr>
              <p:spPr>
                <a:xfrm>
                  <a:off x="2456221" y="1621155"/>
                  <a:ext cx="11428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/>
                    <a:t>pTau</a:t>
                  </a:r>
                  <a:r>
                    <a:rPr lang="en-US" dirty="0"/>
                    <a:t> S396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AE8F76C2-A1E1-05A8-FAAF-31D117E2A47B}"/>
                    </a:ext>
                  </a:extLst>
                </p:cNvPr>
                <p:cNvSpPr/>
                <p:nvPr/>
              </p:nvSpPr>
              <p:spPr>
                <a:xfrm>
                  <a:off x="1709280" y="3130018"/>
                  <a:ext cx="2817745" cy="293511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3414A1-56DE-29A0-6296-D5383E679C54}"/>
                  </a:ext>
                </a:extLst>
              </p:cNvPr>
              <p:cNvSpPr txBox="1"/>
              <p:nvPr/>
            </p:nvSpPr>
            <p:spPr>
              <a:xfrm>
                <a:off x="1893937" y="2512564"/>
                <a:ext cx="269336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A𝛃         A𝛃+Don  A𝛃+INAA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1F05F92-B5CB-7DAD-D4D1-F17CAE383D9E}"/>
                </a:ext>
              </a:extLst>
            </p:cNvPr>
            <p:cNvGrpSpPr/>
            <p:nvPr/>
          </p:nvGrpSpPr>
          <p:grpSpPr>
            <a:xfrm>
              <a:off x="6164416" y="870032"/>
              <a:ext cx="5573927" cy="3715952"/>
              <a:chOff x="6164416" y="870032"/>
              <a:chExt cx="5573927" cy="371595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8FC5F7D-81DD-6EC7-BE80-A8A834050280}"/>
                  </a:ext>
                </a:extLst>
              </p:cNvPr>
              <p:cNvGrpSpPr/>
              <p:nvPr/>
            </p:nvGrpSpPr>
            <p:grpSpPr>
              <a:xfrm>
                <a:off x="6164416" y="870032"/>
                <a:ext cx="5573927" cy="3715952"/>
                <a:chOff x="6220615" y="1182622"/>
                <a:chExt cx="5573927" cy="3715952"/>
              </a:xfrm>
            </p:grpSpPr>
            <p:pic>
              <p:nvPicPr>
                <p:cNvPr id="3" name="Picture 2" descr="A picture containing white&#10;&#10;Description automatically generated">
                  <a:extLst>
                    <a:ext uri="{FF2B5EF4-FFF2-40B4-BE49-F238E27FC236}">
                      <a16:creationId xmlns:a16="http://schemas.microsoft.com/office/drawing/2014/main" id="{C3D80B22-089A-89A0-6668-6AACE1C0D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220615" y="1182622"/>
                  <a:ext cx="5573927" cy="3715952"/>
                </a:xfrm>
                <a:prstGeom prst="rect">
                  <a:avLst/>
                </a:prstGeom>
              </p:spPr>
            </p:pic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2F55DF6D-C68A-AF09-8493-2EE76835E8E6}"/>
                    </a:ext>
                  </a:extLst>
                </p:cNvPr>
                <p:cNvSpPr txBox="1"/>
                <p:nvPr/>
              </p:nvSpPr>
              <p:spPr>
                <a:xfrm>
                  <a:off x="8162839" y="1592580"/>
                  <a:ext cx="8691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GAPDH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0548E966-2403-534E-3A26-A7CE9098AF0F}"/>
                    </a:ext>
                  </a:extLst>
                </p:cNvPr>
                <p:cNvSpPr/>
                <p:nvPr/>
              </p:nvSpPr>
              <p:spPr>
                <a:xfrm>
                  <a:off x="7598705" y="3667836"/>
                  <a:ext cx="2817745" cy="293511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B785B3-3B6A-4D2F-7C83-F5473073939D}"/>
                  </a:ext>
                </a:extLst>
              </p:cNvPr>
              <p:cNvSpPr txBox="1"/>
              <p:nvPr/>
            </p:nvSpPr>
            <p:spPr>
              <a:xfrm>
                <a:off x="7696997" y="2485528"/>
                <a:ext cx="277031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 </a:t>
                </a:r>
                <a:r>
                  <a:rPr lang="en-US" sz="800" dirty="0"/>
                  <a:t>A𝛃         A𝛃+Don  </a:t>
                </a:r>
                <a:r>
                  <a:rPr lang="th-TH" sz="800" dirty="0"/>
                  <a:t> </a:t>
                </a:r>
                <a:r>
                  <a:rPr lang="en-US" sz="800" dirty="0"/>
                  <a:t>A𝛃+INAA A𝛃+POAA3  A𝛃+POAA30</a:t>
                </a:r>
              </a:p>
            </p:txBody>
          </p:sp>
        </p:grpSp>
        <p:pic>
          <p:nvPicPr>
            <p:cNvPr id="15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29D867EA-2133-2D51-58E5-62526CE54B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104310" y="1777246"/>
              <a:ext cx="1203567" cy="352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647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F40EFD-3538-A3A1-2EB9-50A7406D4036}"/>
              </a:ext>
            </a:extLst>
          </p:cNvPr>
          <p:cNvSpPr txBox="1"/>
          <p:nvPr/>
        </p:nvSpPr>
        <p:spPr>
          <a:xfrm>
            <a:off x="154399" y="655490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N4 S396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D34BDC-12C9-9763-8BFA-3F16DE254C67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6A7503-D2EF-907F-9405-1A9978553A84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08DF7B-EB42-6F0E-44EE-2D61806391F1}"/>
              </a:ext>
            </a:extLst>
          </p:cNvPr>
          <p:cNvSpPr txBox="1"/>
          <p:nvPr/>
        </p:nvSpPr>
        <p:spPr>
          <a:xfrm>
            <a:off x="6341423" y="771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TH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D8274C-5360-F25F-1AE6-76021DAB012B}"/>
              </a:ext>
            </a:extLst>
          </p:cNvPr>
          <p:cNvGrpSpPr/>
          <p:nvPr/>
        </p:nvGrpSpPr>
        <p:grpSpPr>
          <a:xfrm>
            <a:off x="180930" y="1141228"/>
            <a:ext cx="11830140" cy="4045536"/>
            <a:chOff x="180930" y="1141228"/>
            <a:chExt cx="11830140" cy="404553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C9FBD80-943A-2EDC-E255-60E985D4841C}"/>
                </a:ext>
              </a:extLst>
            </p:cNvPr>
            <p:cNvGrpSpPr/>
            <p:nvPr/>
          </p:nvGrpSpPr>
          <p:grpSpPr>
            <a:xfrm>
              <a:off x="6152071" y="1141228"/>
              <a:ext cx="5858999" cy="3905999"/>
              <a:chOff x="6178604" y="1180730"/>
              <a:chExt cx="5858999" cy="390599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03A84E81-94EA-BCBD-FFE6-F18D2C015F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178604" y="1180730"/>
                <a:ext cx="5858999" cy="3905999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E53574-BA19-4A44-8ACC-BA920087893F}"/>
                  </a:ext>
                </a:extLst>
              </p:cNvPr>
              <p:cNvSpPr txBox="1"/>
              <p:nvPr/>
            </p:nvSpPr>
            <p:spPr>
              <a:xfrm>
                <a:off x="7943297" y="152114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69ECA6-B2E6-15EB-A170-9306C8996A77}"/>
                  </a:ext>
                </a:extLst>
              </p:cNvPr>
              <p:cNvSpPr txBox="1"/>
              <p:nvPr/>
            </p:nvSpPr>
            <p:spPr>
              <a:xfrm>
                <a:off x="7404545" y="2151275"/>
                <a:ext cx="284084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 </a:t>
                </a:r>
                <a:r>
                  <a:rPr lang="en-US" sz="800" dirty="0"/>
                  <a:t>A𝛃         A𝛃+Don     A𝛃+INAA  A𝛃+POAA3  A𝛃+POAA30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A7256F2-BC6D-B2D9-AF52-B9FC6DDC3E11}"/>
                </a:ext>
              </a:extLst>
            </p:cNvPr>
            <p:cNvGrpSpPr/>
            <p:nvPr/>
          </p:nvGrpSpPr>
          <p:grpSpPr>
            <a:xfrm>
              <a:off x="180930" y="1180387"/>
              <a:ext cx="5858999" cy="3906000"/>
              <a:chOff x="154399" y="1180729"/>
              <a:chExt cx="5858999" cy="3906000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545B76B8-785D-013D-3462-59C74A406D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4399" y="1180729"/>
                <a:ext cx="5858999" cy="3906000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C97F82-AB12-6A5E-E52E-302244BE7D6D}"/>
                  </a:ext>
                </a:extLst>
              </p:cNvPr>
              <p:cNvSpPr txBox="1"/>
              <p:nvPr/>
            </p:nvSpPr>
            <p:spPr>
              <a:xfrm>
                <a:off x="2236679" y="1549717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104EB9-E548-463A-FCBB-A3792E9F683A}"/>
                  </a:ext>
                </a:extLst>
              </p:cNvPr>
              <p:cNvSpPr txBox="1"/>
              <p:nvPr/>
            </p:nvSpPr>
            <p:spPr>
              <a:xfrm>
                <a:off x="1252046" y="2337511"/>
                <a:ext cx="302037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        </a:t>
                </a:r>
                <a:r>
                  <a:rPr lang="en-US" sz="800" dirty="0"/>
                  <a:t>A𝛃          A𝛃+Don </a:t>
                </a:r>
                <a:r>
                  <a:rPr lang="th-TH" sz="800" dirty="0"/>
                  <a:t> </a:t>
                </a:r>
                <a:r>
                  <a:rPr lang="en-US" sz="800" dirty="0"/>
                  <a:t> A𝛃+INAA </a:t>
                </a:r>
                <a:r>
                  <a:rPr lang="th-TH" sz="800" dirty="0"/>
                  <a:t>   </a:t>
                </a:r>
                <a:r>
                  <a:rPr lang="en-US" sz="800" dirty="0"/>
                  <a:t>A𝛃+POAA3  A𝛃+POAA30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F675F77-B69F-29AC-F6DA-E9045D9DCC2E}"/>
                </a:ext>
              </a:extLst>
            </p:cNvPr>
            <p:cNvGrpSpPr/>
            <p:nvPr/>
          </p:nvGrpSpPr>
          <p:grpSpPr>
            <a:xfrm>
              <a:off x="1278577" y="2707818"/>
              <a:ext cx="8845865" cy="867595"/>
              <a:chOff x="1252046" y="2708160"/>
              <a:chExt cx="8845865" cy="86759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5A3B182-5777-59E0-F83C-4B0697067C7D}"/>
                  </a:ext>
                </a:extLst>
              </p:cNvPr>
              <p:cNvSpPr/>
              <p:nvPr/>
            </p:nvSpPr>
            <p:spPr>
              <a:xfrm>
                <a:off x="1252046" y="2708160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D35C881-633C-91C6-3018-5A00D1137804}"/>
                  </a:ext>
                </a:extLst>
              </p:cNvPr>
              <p:cNvSpPr/>
              <p:nvPr/>
            </p:nvSpPr>
            <p:spPr>
              <a:xfrm>
                <a:off x="7280166" y="3282244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9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43C800CF-4949-0D29-8213-522C180D8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4791754" y="1665964"/>
              <a:ext cx="1203567" cy="352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637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4E30274-73A0-5FDF-1162-A5BEA7EADAF1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3427B8-3091-7F15-200C-7BDBE40F6D57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760E3F-69ED-595D-7749-6124B43C9894}"/>
              </a:ext>
            </a:extLst>
          </p:cNvPr>
          <p:cNvGrpSpPr/>
          <p:nvPr/>
        </p:nvGrpSpPr>
        <p:grpSpPr>
          <a:xfrm>
            <a:off x="225778" y="508000"/>
            <a:ext cx="11686749" cy="4826050"/>
            <a:chOff x="225778" y="508000"/>
            <a:chExt cx="11686749" cy="482605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010EE04-E2BE-6A16-D49E-CC02D2B306B6}"/>
                </a:ext>
              </a:extLst>
            </p:cNvPr>
            <p:cNvGrpSpPr/>
            <p:nvPr/>
          </p:nvGrpSpPr>
          <p:grpSpPr>
            <a:xfrm>
              <a:off x="418803" y="542308"/>
              <a:ext cx="5831928" cy="3887952"/>
              <a:chOff x="124179" y="1062420"/>
              <a:chExt cx="5831928" cy="3887952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EC7626F-EDCB-8ADB-EFB8-BC72D3418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4179" y="1062420"/>
                <a:ext cx="5831928" cy="3887952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E2B89F0-3102-DBD7-C9FE-B12704B38C1D}"/>
                  </a:ext>
                </a:extLst>
              </p:cNvPr>
              <p:cNvSpPr txBox="1"/>
              <p:nvPr/>
            </p:nvSpPr>
            <p:spPr>
              <a:xfrm>
                <a:off x="2456221" y="1621155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EE83C64-8BDE-9B56-12B8-4CB166AD39D5}"/>
                  </a:ext>
                </a:extLst>
              </p:cNvPr>
              <p:cNvSpPr/>
              <p:nvPr/>
            </p:nvSpPr>
            <p:spPr>
              <a:xfrm>
                <a:off x="1697405" y="3426896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03BF31-9124-71A4-AAAA-2D272C9413DD}"/>
                  </a:ext>
                </a:extLst>
              </p:cNvPr>
              <p:cNvSpPr txBox="1"/>
              <p:nvPr/>
            </p:nvSpPr>
            <p:spPr>
              <a:xfrm>
                <a:off x="1697405" y="2898674"/>
                <a:ext cx="288893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  </a:t>
                </a:r>
                <a:r>
                  <a:rPr lang="en-US" sz="800" dirty="0"/>
                  <a:t> </a:t>
                </a:r>
                <a:r>
                  <a:rPr lang="th-TH" sz="800" dirty="0"/>
                  <a:t> </a:t>
                </a:r>
                <a:r>
                  <a:rPr lang="en-US" sz="800" dirty="0"/>
                  <a:t>A𝛃          A𝛃+Don </a:t>
                </a:r>
                <a:r>
                  <a:rPr lang="th-TH" sz="800" dirty="0"/>
                  <a:t> </a:t>
                </a:r>
                <a:r>
                  <a:rPr lang="en-US" sz="800" dirty="0"/>
                  <a:t> A𝛃+INAA A𝛃+POAA3 A𝛃+POAA30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C64627-4F97-71A1-BA07-A821570FBDFF}"/>
                </a:ext>
              </a:extLst>
            </p:cNvPr>
            <p:cNvSpPr txBox="1"/>
            <p:nvPr/>
          </p:nvSpPr>
          <p:spPr>
            <a:xfrm>
              <a:off x="225778" y="508000"/>
              <a:ext cx="960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N5 S396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98F5A76-3836-8F2B-6059-29C758F6469A}"/>
                </a:ext>
              </a:extLst>
            </p:cNvPr>
            <p:cNvGrpSpPr/>
            <p:nvPr/>
          </p:nvGrpSpPr>
          <p:grpSpPr>
            <a:xfrm>
              <a:off x="6096000" y="1072687"/>
              <a:ext cx="5816527" cy="3877685"/>
              <a:chOff x="6096000" y="1072687"/>
              <a:chExt cx="5816527" cy="3877685"/>
            </a:xfrm>
          </p:grpSpPr>
          <p:pic>
            <p:nvPicPr>
              <p:cNvPr id="3" name="Picture 2" descr="A picture containing highway&#10;&#10;Description automatically generated">
                <a:extLst>
                  <a:ext uri="{FF2B5EF4-FFF2-40B4-BE49-F238E27FC236}">
                    <a16:creationId xmlns:a16="http://schemas.microsoft.com/office/drawing/2014/main" id="{C70ECD1F-068C-7F29-7AB8-92A715A0D4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072687"/>
                <a:ext cx="5816527" cy="3877685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609643-FA84-9555-F269-49ECCDE34541}"/>
                  </a:ext>
                </a:extLst>
              </p:cNvPr>
              <p:cNvSpPr txBox="1"/>
              <p:nvPr/>
            </p:nvSpPr>
            <p:spPr>
              <a:xfrm>
                <a:off x="9004263" y="1288221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D1F7B85-0D57-D3A9-8EEB-B9CA58AED00A}"/>
                  </a:ext>
                </a:extLst>
              </p:cNvPr>
              <p:cNvSpPr/>
              <p:nvPr/>
            </p:nvSpPr>
            <p:spPr>
              <a:xfrm>
                <a:off x="8029964" y="3426895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A44709-4A6E-01A7-306C-2C5AFFCC6187}"/>
                  </a:ext>
                </a:extLst>
              </p:cNvPr>
              <p:cNvSpPr txBox="1"/>
              <p:nvPr/>
            </p:nvSpPr>
            <p:spPr>
              <a:xfrm>
                <a:off x="8225589" y="1657553"/>
                <a:ext cx="288893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</a:t>
                </a:r>
                <a:r>
                  <a:rPr lang="en-US" sz="800" dirty="0"/>
                  <a:t>A𝛃         A𝛃+Don </a:t>
                </a:r>
                <a:r>
                  <a:rPr lang="th-TH" sz="800" dirty="0"/>
                  <a:t> </a:t>
                </a:r>
                <a:r>
                  <a:rPr lang="en-US" sz="800" dirty="0"/>
                  <a:t> A𝛃+INAA </a:t>
                </a:r>
                <a:r>
                  <a:rPr lang="th-TH" sz="800" dirty="0"/>
                  <a:t>  </a:t>
                </a:r>
                <a:r>
                  <a:rPr lang="en-US" sz="800" dirty="0"/>
                  <a:t>A𝛃+POAA3 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99C5D62D-7002-80AC-BFB0-8CC95EBB7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859415" y="1813250"/>
              <a:ext cx="1203567" cy="352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0468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CCCA56E-1C96-97F7-4122-791916617DCB}"/>
              </a:ext>
            </a:extLst>
          </p:cNvPr>
          <p:cNvSpPr txBox="1"/>
          <p:nvPr/>
        </p:nvSpPr>
        <p:spPr>
          <a:xfrm>
            <a:off x="225778" y="508000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N6 S396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8FAD51-33DF-A9B9-46A8-B103313F101C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01976-ECB7-E467-1E69-F781DCD3EAEB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085A1D-FE70-77E2-8AC3-A12CE597B076}"/>
              </a:ext>
            </a:extLst>
          </p:cNvPr>
          <p:cNvGrpSpPr/>
          <p:nvPr/>
        </p:nvGrpSpPr>
        <p:grpSpPr>
          <a:xfrm>
            <a:off x="176174" y="910740"/>
            <a:ext cx="11574243" cy="4843480"/>
            <a:chOff x="176174" y="910740"/>
            <a:chExt cx="11574243" cy="48434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24B979-363A-B20A-68A2-11D49857ECE4}"/>
                </a:ext>
              </a:extLst>
            </p:cNvPr>
            <p:cNvGrpSpPr/>
            <p:nvPr/>
          </p:nvGrpSpPr>
          <p:grpSpPr>
            <a:xfrm>
              <a:off x="176174" y="910740"/>
              <a:ext cx="5832389" cy="3888259"/>
              <a:chOff x="176174" y="910740"/>
              <a:chExt cx="5832389" cy="388825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D6849DBD-6192-94E5-928F-B7F751C61F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6174" y="910740"/>
                <a:ext cx="5832389" cy="3888259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46A34F-1D8E-056F-7833-6DC4AC2D1019}"/>
                  </a:ext>
                </a:extLst>
              </p:cNvPr>
              <p:cNvSpPr txBox="1"/>
              <p:nvPr/>
            </p:nvSpPr>
            <p:spPr>
              <a:xfrm>
                <a:off x="2679418" y="1223248"/>
                <a:ext cx="11428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pTau</a:t>
                </a:r>
                <a:r>
                  <a:rPr lang="en-US" dirty="0"/>
                  <a:t> S396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EA73681-A85F-C445-AC84-DF34B601BD61}"/>
                  </a:ext>
                </a:extLst>
              </p:cNvPr>
              <p:cNvSpPr/>
              <p:nvPr/>
            </p:nvSpPr>
            <p:spPr>
              <a:xfrm>
                <a:off x="1709280" y="3293379"/>
                <a:ext cx="2817745" cy="29351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B7F950D-4D8E-73A6-FB19-66866F12F474}"/>
                  </a:ext>
                </a:extLst>
              </p:cNvPr>
              <p:cNvSpPr txBox="1"/>
              <p:nvPr/>
            </p:nvSpPr>
            <p:spPr>
              <a:xfrm>
                <a:off x="1647902" y="2902237"/>
                <a:ext cx="288893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  </a:t>
                </a:r>
                <a:r>
                  <a:rPr lang="en-US" sz="800" dirty="0"/>
                  <a:t> </a:t>
                </a:r>
                <a:r>
                  <a:rPr lang="th-TH" sz="800" dirty="0"/>
                  <a:t> </a:t>
                </a:r>
                <a:r>
                  <a:rPr lang="en-US" sz="800" dirty="0"/>
                  <a:t>A𝛃          A𝛃+Don </a:t>
                </a:r>
                <a:r>
                  <a:rPr lang="th-TH" sz="800" dirty="0"/>
                  <a:t> </a:t>
                </a:r>
                <a:r>
                  <a:rPr lang="en-US" sz="800" dirty="0"/>
                  <a:t> A𝛃+INAA A𝛃+POAA3 A𝛃+POAA30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11B4083-4564-3BA7-BBDC-7205B85B7615}"/>
                </a:ext>
              </a:extLst>
            </p:cNvPr>
            <p:cNvGrpSpPr/>
            <p:nvPr/>
          </p:nvGrpSpPr>
          <p:grpSpPr>
            <a:xfrm>
              <a:off x="6060131" y="1543372"/>
              <a:ext cx="5690286" cy="3793524"/>
              <a:chOff x="6183438" y="1005475"/>
              <a:chExt cx="5690286" cy="3793524"/>
            </a:xfrm>
          </p:grpSpPr>
          <p:pic>
            <p:nvPicPr>
              <p:cNvPr id="3" name="Picture 2" descr="A close-up of a calculator&#10;&#10;Description automatically generated with low confidence">
                <a:extLst>
                  <a:ext uri="{FF2B5EF4-FFF2-40B4-BE49-F238E27FC236}">
                    <a16:creationId xmlns:a16="http://schemas.microsoft.com/office/drawing/2014/main" id="{A2AA86B7-A448-61F4-A5C3-979F31BA6B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3438" y="1005475"/>
                <a:ext cx="5690286" cy="3793524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46D716-415E-D2F0-3378-B31652B23BA1}"/>
                  </a:ext>
                </a:extLst>
              </p:cNvPr>
              <p:cNvSpPr txBox="1"/>
              <p:nvPr/>
            </p:nvSpPr>
            <p:spPr>
              <a:xfrm>
                <a:off x="8643433" y="1088112"/>
                <a:ext cx="8691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GAPDH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29D0F8-5A0C-A53E-777B-D613DA103B07}"/>
                  </a:ext>
                </a:extLst>
              </p:cNvPr>
              <p:cNvSpPr/>
              <p:nvPr/>
            </p:nvSpPr>
            <p:spPr>
              <a:xfrm>
                <a:off x="7530209" y="3309168"/>
                <a:ext cx="2817745" cy="29351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B04C82-DC3C-022C-3279-869069A2243D}"/>
                  </a:ext>
                </a:extLst>
              </p:cNvPr>
              <p:cNvSpPr txBox="1"/>
              <p:nvPr/>
            </p:nvSpPr>
            <p:spPr>
              <a:xfrm>
                <a:off x="7633541" y="1685662"/>
                <a:ext cx="277031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Sham      </a:t>
                </a:r>
                <a:r>
                  <a:rPr lang="th-TH" sz="800" dirty="0"/>
                  <a:t>  </a:t>
                </a:r>
                <a:r>
                  <a:rPr lang="en-US" sz="800" dirty="0"/>
                  <a:t> </a:t>
                </a:r>
                <a:r>
                  <a:rPr lang="th-TH" sz="800" dirty="0"/>
                  <a:t> </a:t>
                </a:r>
                <a:r>
                  <a:rPr lang="en-US" sz="800" dirty="0"/>
                  <a:t>A𝛃       A𝛃+Don </a:t>
                </a:r>
                <a:r>
                  <a:rPr lang="th-TH" sz="800" dirty="0"/>
                  <a:t> </a:t>
                </a:r>
                <a:r>
                  <a:rPr lang="en-US" sz="800" dirty="0"/>
                  <a:t> A𝛃+INAA A𝛃+POAA3 A𝛃+POAA30</a:t>
                </a:r>
              </a:p>
            </p:txBody>
          </p:sp>
        </p:grpSp>
        <p:pic>
          <p:nvPicPr>
            <p:cNvPr id="16" name="Content Placeholder 6" descr="Qr code&#10;&#10;Description automatically generated">
              <a:extLst>
                <a:ext uri="{FF2B5EF4-FFF2-40B4-BE49-F238E27FC236}">
                  <a16:creationId xmlns:a16="http://schemas.microsoft.com/office/drawing/2014/main" id="{C6F3342D-19F7-217A-E2B6-03E228585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4529" t="28683" r="9957" b="23161"/>
            <a:stretch/>
          </p:blipFill>
          <p:spPr>
            <a:xfrm>
              <a:off x="5111270" y="2233420"/>
              <a:ext cx="1203567" cy="3520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695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064D6-B688-7BCF-F36D-FA836DDF4D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pTau</a:t>
            </a:r>
            <a:r>
              <a:rPr lang="en-US" dirty="0"/>
              <a:t> T231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3E47C-C5D0-58D7-215E-E2C3D48DB7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HIPPOCAMPUS</a:t>
            </a:r>
          </a:p>
        </p:txBody>
      </p:sp>
    </p:spTree>
    <p:extLst>
      <p:ext uri="{BB962C8B-B14F-4D97-AF65-F5344CB8AC3E}">
        <p14:creationId xmlns:p14="http://schemas.microsoft.com/office/powerpoint/2010/main" val="1375810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7F3434-D677-BE5F-9605-450433C28F41}"/>
              </a:ext>
            </a:extLst>
          </p:cNvPr>
          <p:cNvSpPr txBox="1"/>
          <p:nvPr/>
        </p:nvSpPr>
        <p:spPr>
          <a:xfrm>
            <a:off x="1709280" y="610997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30s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281ECA-B965-EFF7-1B26-F85B991F2335}"/>
              </a:ext>
            </a:extLst>
          </p:cNvPr>
          <p:cNvSpPr txBox="1"/>
          <p:nvPr/>
        </p:nvSpPr>
        <p:spPr>
          <a:xfrm>
            <a:off x="7989449" y="610997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Exposure time 2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3E1C73-7F35-7475-4686-425D993661DC}"/>
              </a:ext>
            </a:extLst>
          </p:cNvPr>
          <p:cNvSpPr txBox="1"/>
          <p:nvPr/>
        </p:nvSpPr>
        <p:spPr>
          <a:xfrm>
            <a:off x="0" y="34112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N1 T231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C239F4-8067-23E0-C7DB-79C78209F5F2}"/>
              </a:ext>
            </a:extLst>
          </p:cNvPr>
          <p:cNvGrpSpPr/>
          <p:nvPr/>
        </p:nvGrpSpPr>
        <p:grpSpPr>
          <a:xfrm rot="151229">
            <a:off x="6128602" y="1050450"/>
            <a:ext cx="5851836" cy="3901224"/>
            <a:chOff x="6128602" y="1050450"/>
            <a:chExt cx="5851836" cy="39012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D80CF6C-EC7A-EFC0-AD28-CB32CC4ED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8602" y="1050450"/>
              <a:ext cx="5851836" cy="390122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E127CF-6084-C706-29EE-22923816FD81}"/>
                </a:ext>
              </a:extLst>
            </p:cNvPr>
            <p:cNvSpPr txBox="1"/>
            <p:nvPr/>
          </p:nvSpPr>
          <p:spPr>
            <a:xfrm>
              <a:off x="7951277" y="1418217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E29B20-9933-7DA3-464E-12D24D4B6805}"/>
                </a:ext>
              </a:extLst>
            </p:cNvPr>
            <p:cNvSpPr txBox="1"/>
            <p:nvPr/>
          </p:nvSpPr>
          <p:spPr>
            <a:xfrm>
              <a:off x="7467335" y="1882850"/>
              <a:ext cx="287290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  A𝛃         A𝛃+Don    A𝛃+INAA   A𝛃+POAA3  A𝛃+POAA30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CB87D9-6741-6CF9-EED8-29A8A412A629}"/>
              </a:ext>
            </a:extLst>
          </p:cNvPr>
          <p:cNvGrpSpPr/>
          <p:nvPr/>
        </p:nvGrpSpPr>
        <p:grpSpPr>
          <a:xfrm>
            <a:off x="254234" y="698516"/>
            <a:ext cx="5851836" cy="3901224"/>
            <a:chOff x="254234" y="698516"/>
            <a:chExt cx="5851836" cy="39012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4E0D682-1627-9D0E-F99A-5818611E3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234" y="698516"/>
              <a:ext cx="5851836" cy="39012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81162-EABD-F04A-08FC-998A740F9593}"/>
                </a:ext>
              </a:extLst>
            </p:cNvPr>
            <p:cNvSpPr txBox="1"/>
            <p:nvPr/>
          </p:nvSpPr>
          <p:spPr>
            <a:xfrm>
              <a:off x="2473339" y="1018051"/>
              <a:ext cx="1149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pTau</a:t>
              </a:r>
              <a:r>
                <a:rPr lang="en-US" dirty="0"/>
                <a:t> T231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FD7BDC-71B4-E22E-B34E-75D0ABD761EE}"/>
                </a:ext>
              </a:extLst>
            </p:cNvPr>
            <p:cNvSpPr txBox="1"/>
            <p:nvPr/>
          </p:nvSpPr>
          <p:spPr>
            <a:xfrm>
              <a:off x="1491852" y="1482435"/>
              <a:ext cx="28280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Sham            A𝛃         A𝛃+Don  A𝛃+INAA A𝛃+POAA3  A𝛃+POAA30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BF1F861-6FCC-FEDE-CFE5-9A4F1898D101}"/>
                </a:ext>
              </a:extLst>
            </p:cNvPr>
            <p:cNvSpPr/>
            <p:nvPr/>
          </p:nvSpPr>
          <p:spPr>
            <a:xfrm>
              <a:off x="1491852" y="2749147"/>
              <a:ext cx="2652131" cy="3684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57AD2E8-5AE4-55E8-3485-984DED1A32CD}"/>
              </a:ext>
            </a:extLst>
          </p:cNvPr>
          <p:cNvSpPr/>
          <p:nvPr/>
        </p:nvSpPr>
        <p:spPr>
          <a:xfrm>
            <a:off x="7372643" y="3175917"/>
            <a:ext cx="2817745" cy="2935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 descr="Qr code&#10;&#10;Description automatically generated">
            <a:extLst>
              <a:ext uri="{FF2B5EF4-FFF2-40B4-BE49-F238E27FC236}">
                <a16:creationId xmlns:a16="http://schemas.microsoft.com/office/drawing/2014/main" id="{1F869337-2CEF-DFB3-63DD-AB49A8D3C9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29" t="28683" r="9957" b="23161"/>
          <a:stretch/>
        </p:blipFill>
        <p:spPr>
          <a:xfrm>
            <a:off x="4860123" y="1610977"/>
            <a:ext cx="1203277" cy="35199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688E0E-A990-AE82-0F76-2CBE8CC9B741}"/>
              </a:ext>
            </a:extLst>
          </p:cNvPr>
          <p:cNvSpPr txBox="1"/>
          <p:nvPr/>
        </p:nvSpPr>
        <p:spPr>
          <a:xfrm>
            <a:off x="0" y="39303"/>
            <a:ext cx="1191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 Picture in Fig. 5B, 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he blue and red box position indicates the cutting position and both blots were running on th</a:t>
            </a:r>
            <a:r>
              <a:rPr lang="en-US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e same gel</a:t>
            </a:r>
            <a:r>
              <a:rPr lang="en-ID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464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1316</Words>
  <Application>Microsoft Macintosh PowerPoint</Application>
  <PresentationFormat>Widescreen</PresentationFormat>
  <Paragraphs>188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pTau S396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pTau T231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pTau S396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pTau T231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pTau S396</dc:title>
  <dc:creator>-</dc:creator>
  <cp:lastModifiedBy>Ratchanee Rodsiri</cp:lastModifiedBy>
  <cp:revision>43</cp:revision>
  <dcterms:created xsi:type="dcterms:W3CDTF">2023-01-30T08:13:35Z</dcterms:created>
  <dcterms:modified xsi:type="dcterms:W3CDTF">2023-07-04T11:00:28Z</dcterms:modified>
</cp:coreProperties>
</file>