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16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AF3C-61F6-4384-8129-6019847EB95F}" type="datetimeFigureOut">
              <a:rPr lang="en-GB" smtClean="0"/>
              <a:t>06/12/2016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D8309-E534-443F-B7E5-3A5FEC2D70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4780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AF3C-61F6-4384-8129-6019847EB95F}" type="datetimeFigureOut">
              <a:rPr lang="en-GB" smtClean="0"/>
              <a:t>06/12/2016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D8309-E534-443F-B7E5-3A5FEC2D70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367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AF3C-61F6-4384-8129-6019847EB95F}" type="datetimeFigureOut">
              <a:rPr lang="en-GB" smtClean="0"/>
              <a:t>06/12/2016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D8309-E534-443F-B7E5-3A5FEC2D70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3051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AF3C-61F6-4384-8129-6019847EB95F}" type="datetimeFigureOut">
              <a:rPr lang="en-GB" smtClean="0"/>
              <a:t>06/12/2016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D8309-E534-443F-B7E5-3A5FEC2D70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4987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AF3C-61F6-4384-8129-6019847EB95F}" type="datetimeFigureOut">
              <a:rPr lang="en-GB" smtClean="0"/>
              <a:t>06/12/2016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D8309-E534-443F-B7E5-3A5FEC2D70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0731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AF3C-61F6-4384-8129-6019847EB95F}" type="datetimeFigureOut">
              <a:rPr lang="en-GB" smtClean="0"/>
              <a:t>06/12/2016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D8309-E534-443F-B7E5-3A5FEC2D70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0128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AF3C-61F6-4384-8129-6019847EB95F}" type="datetimeFigureOut">
              <a:rPr lang="en-GB" smtClean="0"/>
              <a:t>06/12/2016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D8309-E534-443F-B7E5-3A5FEC2D70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826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AF3C-61F6-4384-8129-6019847EB95F}" type="datetimeFigureOut">
              <a:rPr lang="en-GB" smtClean="0"/>
              <a:t>06/12/2016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D8309-E534-443F-B7E5-3A5FEC2D70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736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AF3C-61F6-4384-8129-6019847EB95F}" type="datetimeFigureOut">
              <a:rPr lang="en-GB" smtClean="0"/>
              <a:t>06/12/2016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D8309-E534-443F-B7E5-3A5FEC2D70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312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AF3C-61F6-4384-8129-6019847EB95F}" type="datetimeFigureOut">
              <a:rPr lang="en-GB" smtClean="0"/>
              <a:t>06/12/2016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D8309-E534-443F-B7E5-3A5FEC2D70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4798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AF3C-61F6-4384-8129-6019847EB95F}" type="datetimeFigureOut">
              <a:rPr lang="en-GB" smtClean="0"/>
              <a:t>06/12/2016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D8309-E534-443F-B7E5-3A5FEC2D70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8277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0AF3C-61F6-4384-8129-6019847EB95F}" type="datetimeFigureOut">
              <a:rPr lang="en-GB" smtClean="0"/>
              <a:t>06/12/2016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BD8309-E534-443F-B7E5-3A5FEC2D70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1973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4998290" y="950283"/>
            <a:ext cx="3669614" cy="46218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813645" y="950284"/>
            <a:ext cx="6249098" cy="4621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1824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UCL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Richard Bartlett</dc:creator>
  <cp:lastModifiedBy>Richard Bartlett</cp:lastModifiedBy>
  <cp:revision>7</cp:revision>
  <dcterms:created xsi:type="dcterms:W3CDTF">2016-12-06T18:51:37Z</dcterms:created>
  <dcterms:modified xsi:type="dcterms:W3CDTF">2016-12-06T19:07:16Z</dcterms:modified>
</cp:coreProperties>
</file>