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780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367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051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987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731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128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82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736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312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798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277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0AF3C-61F6-4384-8129-6019847EB95F}" type="datetimeFigureOut">
              <a:rPr lang="en-GB" smtClean="0"/>
              <a:t>06/12/2016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BD8309-E534-443F-B7E5-3A5FEC2D70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973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416" b="9695"/>
          <a:stretch/>
        </p:blipFill>
        <p:spPr>
          <a:xfrm>
            <a:off x="1724297" y="78848"/>
            <a:ext cx="5773783" cy="665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182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UCL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Bartlett</dc:creator>
  <cp:lastModifiedBy>Richard Bartlett</cp:lastModifiedBy>
  <cp:revision>7</cp:revision>
  <dcterms:created xsi:type="dcterms:W3CDTF">2016-12-06T18:51:37Z</dcterms:created>
  <dcterms:modified xsi:type="dcterms:W3CDTF">2016-12-06T19:08:04Z</dcterms:modified>
</cp:coreProperties>
</file>