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A3E8C-3FB2-894F-BB21-129AF1A3A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B4766C-0DD1-6D49-AACB-FF38580F9E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723DF-C866-EB4B-B8DB-63052316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9DB45-09D3-EA43-8BA0-AEB17DB29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52C2A-FDF8-2B41-8BC5-41CDA0656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7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67C7A-B8DE-F14C-9F25-1F772690A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127AF-B97B-0F41-8C77-FD450A60A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D3C9E-237A-F247-8FDC-ABD1CF95E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33C11-5BE2-BA4E-B2AF-BB37138CB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80349-1E34-D743-B06C-E9F59F6F5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6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C84040-01FA-6F45-A074-956BA46B1B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231E58-AE71-8D41-9030-D05514CA8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50EE8-143E-0B48-826E-E4009C9FA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CAC18-052B-C347-A120-AB4822996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5B328-8B31-C043-903C-683A4CAC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4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F5F75-2E6D-2D46-9088-1FDC73523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69E54-00FA-284F-AEA2-475142924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D37F9-3DC9-5A41-B9C7-6A0382763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E6363-B1EF-0147-841E-8A074C75E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DC826-2B25-5C4A-ABA6-73E8D6B5D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50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2AEEA-FBA1-C54B-8BF0-6E9F046A5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04C875-E455-454E-B62F-A00772D9C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3C758-186F-764A-953F-7C9F63322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22223-8E0E-1D41-8ECB-41BA06DAE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35E92-9FB0-3E43-A3E2-91D46FA8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0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5085-B618-514C-BDF5-8B2528E83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356DE-4E2D-6448-854E-CC713C37B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3BD60E-5C40-A849-8C0E-036E51E9B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583DC-E3F9-0A44-AAF9-AACF8110C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DBFB02-65BD-BC4E-BBF8-B4985BA03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2F95A1-6309-5246-8402-252553B48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9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D4461-FE27-504D-B4DE-DEA91B4F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BECAA-7435-8048-89F4-5976A4A5F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AD15CA-2CBD-6D46-8322-8E10C3DCB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06F050-59D7-154E-A9B0-BAD9255DB4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43A23D-3E51-AD48-A22F-B8A15FB0B8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AE73AD-6B32-AE46-AA4B-D55A452E6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340091-6F53-0E4B-BED6-1499830AE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88F34F-2C74-F441-806B-EF2D95678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79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45AD1-9386-B740-BC04-1CA00E1D7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82E446-80F8-4F4A-A9E2-6C8E0534B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880F5D-1BA9-4241-9CCC-02E4F155B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176C6D-1DDC-9947-80F7-F77FDA8D4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03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BD6504-A3DF-D746-B8F0-C372AB8AE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49ABBB-E908-824C-92C2-811E3B9D2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6EDF5-6FD3-D34D-BDE2-98ADC8A88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75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E1A97-259D-9B46-B7E0-282F736AC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0EBFD-40DF-1547-8B02-EA966848F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471E7-12BA-AC4E-8EF2-CF34C6890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879FC-6089-7A4B-BF96-77DD0AA4A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56DEAF-2B0D-8141-98A3-102144C95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C9FEEC-ED13-874B-8751-A60F815EB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4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79E2E-D99E-E84A-A706-084E38D17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3283DA-F2F0-4341-97DE-7C97C70A5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1041E-0540-A349-B012-D93ED0AEE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28EBC-E4C8-4241-9C21-92A0F8F72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729D7-F2CE-D643-BE1E-C14ABC105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8F05C-CF4E-7B47-A15E-8AFC90BE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2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0D0A5C-E92D-7F4C-B5A7-4946D74A5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E33B7-F37B-1948-A84C-B5BD30FDA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3893D-85FF-9441-A940-6458D6D9AA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A9CCE-6551-3E4F-9BF1-544C1D32BB69}" type="datetimeFigureOut">
              <a:rPr lang="en-US" smtClean="0"/>
              <a:t>5/4/19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15FC5-C927-FC49-A390-DCF5EA686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A5E8-561E-4242-B1F1-2719437F5D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D2F4-0979-A948-97B2-804B4B2E4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0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1E3BFA-1AF5-BE43-880E-161C28F8BE37}"/>
              </a:ext>
            </a:extLst>
          </p:cNvPr>
          <p:cNvGrpSpPr/>
          <p:nvPr/>
        </p:nvGrpSpPr>
        <p:grpSpPr>
          <a:xfrm>
            <a:off x="232945" y="1007006"/>
            <a:ext cx="11677984" cy="5062202"/>
            <a:chOff x="232945" y="1007006"/>
            <a:chExt cx="11677984" cy="506220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CC9F81A-DAB3-F745-B1E6-CAA1F93B3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945" y="1552072"/>
              <a:ext cx="5732460" cy="45171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5200D3-7A8F-F544-9231-A651B86DB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84232" y="1552073"/>
              <a:ext cx="5726697" cy="451259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4E83BBB-5C36-674E-98EF-BABCF610D713}"/>
                </a:ext>
              </a:extLst>
            </p:cNvPr>
            <p:cNvSpPr/>
            <p:nvPr/>
          </p:nvSpPr>
          <p:spPr>
            <a:xfrm>
              <a:off x="766010" y="1007006"/>
              <a:ext cx="425033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1a. Frequency of Total Discordance per fellow 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2DCC26-9644-CD42-8B94-AA52D24C939C}"/>
                </a:ext>
              </a:extLst>
            </p:cNvPr>
            <p:cNvSpPr/>
            <p:nvPr/>
          </p:nvSpPr>
          <p:spPr>
            <a:xfrm>
              <a:off x="6753725" y="1007006"/>
              <a:ext cx="436345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1b. Frequency of Major Discordance per fellow 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235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aferdita spahillari</dc:creator>
  <cp:lastModifiedBy>aferdita spahillari</cp:lastModifiedBy>
  <cp:revision>1</cp:revision>
  <dcterms:created xsi:type="dcterms:W3CDTF">2019-05-04T21:08:56Z</dcterms:created>
  <dcterms:modified xsi:type="dcterms:W3CDTF">2019-05-04T21:15:26Z</dcterms:modified>
</cp:coreProperties>
</file>