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1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r" defTabSz="914400" rtl="1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r" defTabSz="914400" rtl="1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r" defTabSz="914400" rtl="1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r" defTabSz="914400" rtl="1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r" defTabSz="914400" rtl="1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r" defTabSz="914400" rtl="1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r" defTabSz="914400" rtl="1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r" defTabSz="914400" rtl="1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r" defTabSz="914400" rtl="1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effectLst/>
              </a:rPr>
              <a:t>Radiographic interpretation of bone lesions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7613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14" y="2020888"/>
            <a:ext cx="7956171" cy="407511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0" y="975360"/>
            <a:ext cx="7924800" cy="701040"/>
          </a:xfrm>
        </p:spPr>
        <p:txBody>
          <a:bodyPr>
            <a:normAutofit fontScale="90000"/>
          </a:bodyPr>
          <a:lstStyle/>
          <a:p>
            <a:r>
              <a:rPr lang="en-US" dirty="0"/>
              <a:t>Do you see any abnormality on this </a:t>
            </a:r>
            <a:r>
              <a:rPr lang="en-US" dirty="0" smtClean="0"/>
              <a:t>panoramic view? </a:t>
            </a:r>
            <a:r>
              <a:rPr lang="en-US" dirty="0"/>
              <a:t>If so, please interpret it and provide the list of differential diagnoses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1977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76684"/>
            <a:ext cx="8229600" cy="396352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0" y="975360"/>
            <a:ext cx="7924800" cy="701040"/>
          </a:xfrm>
        </p:spPr>
        <p:txBody>
          <a:bodyPr>
            <a:normAutofit fontScale="90000"/>
          </a:bodyPr>
          <a:lstStyle/>
          <a:p>
            <a:r>
              <a:rPr lang="en-US" dirty="0"/>
              <a:t>Do you see any abnormality on this </a:t>
            </a:r>
            <a:r>
              <a:rPr lang="en-US" dirty="0" smtClean="0"/>
              <a:t>panoramic view? </a:t>
            </a:r>
            <a:r>
              <a:rPr lang="en-US" dirty="0"/>
              <a:t>If so, please interpret it and provide the list of differential diagnoses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1977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74111"/>
            <a:ext cx="8229600" cy="3968666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0" y="975360"/>
            <a:ext cx="7924800" cy="701040"/>
          </a:xfrm>
        </p:spPr>
        <p:txBody>
          <a:bodyPr>
            <a:normAutofit fontScale="90000"/>
          </a:bodyPr>
          <a:lstStyle/>
          <a:p>
            <a:r>
              <a:rPr lang="en-US" dirty="0"/>
              <a:t>Do you see any abnormality on this </a:t>
            </a:r>
            <a:r>
              <a:rPr lang="en-US" dirty="0" smtClean="0"/>
              <a:t>panoramic view? </a:t>
            </a:r>
            <a:r>
              <a:rPr lang="en-US" dirty="0"/>
              <a:t>If so, please interpret it and provide the list of differential diagnoses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1977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69504"/>
            <a:ext cx="8229600" cy="397788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0" y="975360"/>
            <a:ext cx="7924800" cy="701040"/>
          </a:xfrm>
        </p:spPr>
        <p:txBody>
          <a:bodyPr>
            <a:normAutofit fontScale="90000"/>
          </a:bodyPr>
          <a:lstStyle/>
          <a:p>
            <a:r>
              <a:rPr lang="en-US" dirty="0"/>
              <a:t>Do you see any abnormality on this </a:t>
            </a:r>
            <a:r>
              <a:rPr lang="en-US" dirty="0" smtClean="0"/>
              <a:t>panoramic view? </a:t>
            </a:r>
            <a:r>
              <a:rPr lang="en-US" dirty="0"/>
              <a:t>If so, please interpret it and provide the list of differential diagnoses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1977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74261"/>
            <a:ext cx="8229600" cy="3968365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0" y="975360"/>
            <a:ext cx="7924800" cy="701040"/>
          </a:xfrm>
        </p:spPr>
        <p:txBody>
          <a:bodyPr>
            <a:normAutofit fontScale="90000"/>
          </a:bodyPr>
          <a:lstStyle/>
          <a:p>
            <a:r>
              <a:rPr lang="en-US" dirty="0"/>
              <a:t>Do you see any abnormality on this </a:t>
            </a:r>
            <a:r>
              <a:rPr lang="en-US" dirty="0" smtClean="0"/>
              <a:t>panoramic view? </a:t>
            </a:r>
            <a:r>
              <a:rPr lang="en-US" dirty="0"/>
              <a:t>If so, please interpret it and provide the list of differential diagnoses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1977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19519"/>
            <a:ext cx="8229600" cy="3877850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0" y="975360"/>
            <a:ext cx="7924800" cy="701040"/>
          </a:xfrm>
        </p:spPr>
        <p:txBody>
          <a:bodyPr>
            <a:normAutofit fontScale="90000"/>
          </a:bodyPr>
          <a:lstStyle/>
          <a:p>
            <a:r>
              <a:rPr lang="en-US" dirty="0"/>
              <a:t>Do you see any abnormality on this </a:t>
            </a:r>
            <a:r>
              <a:rPr lang="en-US" dirty="0" smtClean="0"/>
              <a:t>panoramic view? </a:t>
            </a:r>
            <a:r>
              <a:rPr lang="en-US" dirty="0"/>
              <a:t>If so, please interpret it and provide the list of differential diagnoses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1977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50" y="2020888"/>
            <a:ext cx="7624700" cy="4075112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2000" y="975360"/>
            <a:ext cx="7924800" cy="701040"/>
          </a:xfrm>
        </p:spPr>
        <p:txBody>
          <a:bodyPr>
            <a:normAutofit fontScale="90000"/>
          </a:bodyPr>
          <a:lstStyle/>
          <a:p>
            <a:r>
              <a:rPr lang="en-US" dirty="0"/>
              <a:t>Do you see any abnormality on this </a:t>
            </a:r>
            <a:r>
              <a:rPr lang="en-US" dirty="0" smtClean="0"/>
              <a:t>panoramic view? </a:t>
            </a:r>
            <a:r>
              <a:rPr lang="en-US" dirty="0"/>
              <a:t>If so, please interpret it and provide the list of differential diagnoses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1977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Good luck!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4987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11</TotalTime>
  <Words>169</Words>
  <Application>Microsoft Office PowerPoint</Application>
  <PresentationFormat>On-screen Show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BlackTie</vt:lpstr>
      <vt:lpstr>Radiographic interpretation of bone lesions </vt:lpstr>
      <vt:lpstr>Do you see any abnormality on this panoramic view? If so, please interpret it and provide the list of differential diagnoses </vt:lpstr>
      <vt:lpstr>Do you see any abnormality on this panoramic view? If so, please interpret it and provide the list of differential diagnoses </vt:lpstr>
      <vt:lpstr>Do you see any abnormality on this panoramic view? If so, please interpret it and provide the list of differential diagnoses </vt:lpstr>
      <vt:lpstr>Do you see any abnormality on this panoramic view? If so, please interpret it and provide the list of differential diagnoses </vt:lpstr>
      <vt:lpstr>Do you see any abnormality on this panoramic view? If so, please interpret it and provide the list of differential diagnoses </vt:lpstr>
      <vt:lpstr>Do you see any abnormality on this panoramic view? If so, please interpret it and provide the list of differential diagnoses </vt:lpstr>
      <vt:lpstr>Do you see any abnormality on this panoramic view? If so, please interpret it and provide the list of differential diagnoses </vt:lpstr>
      <vt:lpstr>Good luck!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Radiographic interpretation of bone lesions</dc:title>
  <dc:creator>Home</dc:creator>
  <cp:lastModifiedBy>Home</cp:lastModifiedBy>
  <cp:revision>3</cp:revision>
  <dcterms:created xsi:type="dcterms:W3CDTF">2006-08-16T00:00:00Z</dcterms:created>
  <dcterms:modified xsi:type="dcterms:W3CDTF">2019-04-25T05:34:17Z</dcterms:modified>
</cp:coreProperties>
</file>