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mmanuelle" initials="E" lastIdx="1" clrIdx="0">
    <p:extLst>
      <p:ext uri="{19B8F6BF-5375-455C-9EA6-DF929625EA0E}">
        <p15:presenceInfo xmlns:p15="http://schemas.microsoft.com/office/powerpoint/2012/main" userId="Emmanuell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8" autoAdjust="0"/>
    <p:restoredTop sz="94660"/>
  </p:normalViewPr>
  <p:slideViewPr>
    <p:cSldViewPr snapToGrid="0" showGuides="1">
      <p:cViewPr varScale="1">
        <p:scale>
          <a:sx n="60" d="100"/>
          <a:sy n="60" d="100"/>
        </p:scale>
        <p:origin x="67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ownloads\questionnair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600" b="1" dirty="0" err="1">
                <a:solidFill>
                  <a:schemeClr val="tx1"/>
                </a:solidFill>
              </a:rPr>
              <a:t>What</a:t>
            </a:r>
            <a:r>
              <a:rPr lang="fr-FR" sz="1600" b="1" dirty="0">
                <a:solidFill>
                  <a:schemeClr val="tx1"/>
                </a:solidFill>
              </a:rPr>
              <a:t> </a:t>
            </a:r>
            <a:r>
              <a:rPr lang="fr-FR" sz="1600" b="1" dirty="0" err="1">
                <a:solidFill>
                  <a:schemeClr val="tx1"/>
                </a:solidFill>
              </a:rPr>
              <a:t>is</a:t>
            </a:r>
            <a:r>
              <a:rPr lang="fr-FR" sz="1600" b="1" dirty="0">
                <a:solidFill>
                  <a:schemeClr val="tx1"/>
                </a:solidFill>
              </a:rPr>
              <a:t> </a:t>
            </a:r>
            <a:r>
              <a:rPr lang="fr-FR" sz="1600" b="1" dirty="0" err="1">
                <a:solidFill>
                  <a:schemeClr val="tx1"/>
                </a:solidFill>
              </a:rPr>
              <a:t>your</a:t>
            </a:r>
            <a:r>
              <a:rPr lang="fr-FR" sz="1600" b="1" dirty="0">
                <a:solidFill>
                  <a:schemeClr val="tx1"/>
                </a:solidFill>
              </a:rPr>
              <a:t> rating for </a:t>
            </a:r>
            <a:r>
              <a:rPr lang="fr-FR" sz="1600" b="1" dirty="0" err="1">
                <a:solidFill>
                  <a:schemeClr val="tx1"/>
                </a:solidFill>
              </a:rPr>
              <a:t>this</a:t>
            </a:r>
            <a:r>
              <a:rPr lang="fr-FR" sz="1600" b="1" dirty="0">
                <a:solidFill>
                  <a:schemeClr val="tx1"/>
                </a:solidFill>
              </a:rPr>
              <a:t> </a:t>
            </a:r>
            <a:r>
              <a:rPr lang="fr-FR" sz="1600" b="1" dirty="0" err="1" smtClean="0">
                <a:solidFill>
                  <a:schemeClr val="tx1"/>
                </a:solidFill>
              </a:rPr>
              <a:t>evaluati</a:t>
            </a:r>
            <a:r>
              <a:rPr lang="fr-FR" sz="1600" b="1" strike="noStrike" dirty="0" err="1" smtClean="0">
                <a:solidFill>
                  <a:schemeClr val="tx1"/>
                </a:solidFill>
              </a:rPr>
              <a:t>on</a:t>
            </a:r>
            <a:r>
              <a:rPr lang="fr-FR" sz="1600" b="1" dirty="0" smtClean="0">
                <a:solidFill>
                  <a:schemeClr val="tx1"/>
                </a:solidFill>
              </a:rPr>
              <a:t> </a:t>
            </a:r>
            <a:r>
              <a:rPr lang="fr-FR" sz="1600" b="1" dirty="0">
                <a:solidFill>
                  <a:schemeClr val="tx1"/>
                </a:solidFill>
              </a:rPr>
              <a:t>system ?</a:t>
            </a:r>
            <a:r>
              <a:rPr lang="fr-FR" sz="1600" b="1" dirty="0"/>
              <a:t> </a:t>
            </a:r>
            <a:endParaRPr lang="en-GB" sz="1600" b="1" dirty="0"/>
          </a:p>
        </c:rich>
      </c:tx>
      <c:layout>
        <c:manualLayout>
          <c:xMode val="edge"/>
          <c:yMode val="edge"/>
          <c:x val="0.13899439988817391"/>
          <c:y val="2.7972087851463039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8.5607318502662899E-2"/>
          <c:y val="0.22071826870010766"/>
          <c:w val="0.88591371709604261"/>
          <c:h val="0.6415592797107261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[questionnaire.xlsx]Feuil1!$N$4:$R$4</c:f>
              <c:strCache>
                <c:ptCount val="5"/>
                <c:pt idx="0">
                  <c:v>excellent</c:v>
                </c:pt>
                <c:pt idx="1">
                  <c:v>good</c:v>
                </c:pt>
                <c:pt idx="2">
                  <c:v>neutral</c:v>
                </c:pt>
                <c:pt idx="3">
                  <c:v>fair</c:v>
                </c:pt>
                <c:pt idx="4">
                  <c:v>poor</c:v>
                </c:pt>
              </c:strCache>
            </c:strRef>
          </c:cat>
          <c:val>
            <c:numRef>
              <c:f>[questionnaire.xlsx]Feuil1!$N$2:$R$2</c:f>
              <c:numCache>
                <c:formatCode>0%</c:formatCode>
                <c:ptCount val="5"/>
                <c:pt idx="0">
                  <c:v>0.3493975903614458</c:v>
                </c:pt>
                <c:pt idx="1">
                  <c:v>0.53012048192771088</c:v>
                </c:pt>
                <c:pt idx="2">
                  <c:v>0.12048192771084337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8756-E5B3-4AE5-81E5-97A2F70DE3BC}" type="datetimeFigureOut">
              <a:rPr lang="fr-FR" smtClean="0"/>
              <a:t>16/01/2020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21763-AAA2-45FB-AD37-42EE71F349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1891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8756-E5B3-4AE5-81E5-97A2F70DE3BC}" type="datetimeFigureOut">
              <a:rPr lang="fr-FR" smtClean="0"/>
              <a:t>16/01/2020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21763-AAA2-45FB-AD37-42EE71F349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2781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8756-E5B3-4AE5-81E5-97A2F70DE3BC}" type="datetimeFigureOut">
              <a:rPr lang="fr-FR" smtClean="0"/>
              <a:t>16/01/2020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21763-AAA2-45FB-AD37-42EE71F349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985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8756-E5B3-4AE5-81E5-97A2F70DE3BC}" type="datetimeFigureOut">
              <a:rPr lang="fr-FR" smtClean="0"/>
              <a:t>16/01/2020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21763-AAA2-45FB-AD37-42EE71F349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7808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8756-E5B3-4AE5-81E5-97A2F70DE3BC}" type="datetimeFigureOut">
              <a:rPr lang="fr-FR" smtClean="0"/>
              <a:t>16/01/2020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21763-AAA2-45FB-AD37-42EE71F349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8712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8756-E5B3-4AE5-81E5-97A2F70DE3BC}" type="datetimeFigureOut">
              <a:rPr lang="fr-FR" smtClean="0"/>
              <a:t>16/01/2020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21763-AAA2-45FB-AD37-42EE71F349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3464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8756-E5B3-4AE5-81E5-97A2F70DE3BC}" type="datetimeFigureOut">
              <a:rPr lang="fr-FR" smtClean="0"/>
              <a:t>16/01/2020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21763-AAA2-45FB-AD37-42EE71F349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7662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8756-E5B3-4AE5-81E5-97A2F70DE3BC}" type="datetimeFigureOut">
              <a:rPr lang="fr-FR" smtClean="0"/>
              <a:t>16/01/2020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21763-AAA2-45FB-AD37-42EE71F349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6034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8756-E5B3-4AE5-81E5-97A2F70DE3BC}" type="datetimeFigureOut">
              <a:rPr lang="fr-FR" smtClean="0"/>
              <a:t>16/01/2020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21763-AAA2-45FB-AD37-42EE71F349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7222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8756-E5B3-4AE5-81E5-97A2F70DE3BC}" type="datetimeFigureOut">
              <a:rPr lang="fr-FR" smtClean="0"/>
              <a:t>16/01/2020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21763-AAA2-45FB-AD37-42EE71F349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9406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8756-E5B3-4AE5-81E5-97A2F70DE3BC}" type="datetimeFigureOut">
              <a:rPr lang="fr-FR" smtClean="0"/>
              <a:t>16/01/2020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21763-AAA2-45FB-AD37-42EE71F349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3846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68756-E5B3-4AE5-81E5-97A2F70DE3BC}" type="datetimeFigureOut">
              <a:rPr lang="fr-FR" smtClean="0"/>
              <a:t>16/01/2020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21763-AAA2-45FB-AD37-42EE71F349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9882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phiqu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757307"/>
              </p:ext>
            </p:extLst>
          </p:nvPr>
        </p:nvGraphicFramePr>
        <p:xfrm>
          <a:off x="139149" y="1484243"/>
          <a:ext cx="6400800" cy="38033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7332055"/>
              </p:ext>
            </p:extLst>
          </p:nvPr>
        </p:nvGraphicFramePr>
        <p:xfrm>
          <a:off x="5570331" y="2472635"/>
          <a:ext cx="6184348" cy="24333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5243444"/>
                <a:gridCol w="94090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What is/are your feeling(s) regarding this evaluating</a:t>
                      </a:r>
                    </a:p>
                    <a:p>
                      <a:r>
                        <a:rPr lang="en-US" sz="1600" b="1" dirty="0" smtClean="0"/>
                        <a:t>system ?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dirty="0" smtClean="0"/>
                        <a:t>(one or several choice(s))</a:t>
                      </a:r>
                      <a:endParaRPr lang="fr-F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/>
                        <a:t>n</a:t>
                      </a:r>
                      <a:r>
                        <a:rPr lang="fr-FR" sz="1600" b="1" baseline="0" dirty="0" smtClean="0"/>
                        <a:t> (%)</a:t>
                      </a:r>
                      <a:endParaRPr lang="fr-FR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it should be generalized to all the tests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45 (52.9)</a:t>
                      </a:r>
                      <a:endParaRPr lang="fr-F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it should be used in all the tests except final exams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24 (28.2)</a:t>
                      </a:r>
                      <a:endParaRPr lang="fr-F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it should not be used in any test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4 (4.7)</a:t>
                      </a:r>
                      <a:endParaRPr lang="fr-F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 see a benefit mainly in improving my final score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26 (30.6)</a:t>
                      </a:r>
                      <a:endParaRPr lang="fr-F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it helps realizing that I have knowledge gaps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49 (57.6)</a:t>
                      </a:r>
                      <a:endParaRPr lang="fr-FR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067826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92</Words>
  <Application>Microsoft Office PowerPoint</Application>
  <PresentationFormat>Grand écran</PresentationFormat>
  <Paragraphs>14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3" baseType="lpstr">
      <vt:lpstr>Arial</vt:lpstr>
      <vt:lpstr>Thème Office</vt:lpstr>
      <vt:lpstr>Présentation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PC</dc:creator>
  <cp:lastModifiedBy>Invité</cp:lastModifiedBy>
  <cp:revision>9</cp:revision>
  <dcterms:created xsi:type="dcterms:W3CDTF">2019-01-30T09:59:43Z</dcterms:created>
  <dcterms:modified xsi:type="dcterms:W3CDTF">2020-01-16T15:55:32Z</dcterms:modified>
</cp:coreProperties>
</file>