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FF8658A-3874-ED47-9C7B-2F8B0168CDDC}"/>
              </a:ext>
            </a:extLst>
          </p:cNvPr>
          <p:cNvSpPr txBox="1"/>
          <p:nvPr/>
        </p:nvSpPr>
        <p:spPr>
          <a:xfrm>
            <a:off x="563449" y="338987"/>
            <a:ext cx="10051005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 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students’ assessment of the “conventional” faculty courses on breaking bad news.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B8D61B-6711-3A4C-B3D4-E0B447DED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218" y="1765300"/>
            <a:ext cx="20447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72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20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87</cp:revision>
  <dcterms:created xsi:type="dcterms:W3CDTF">2023-10-19T16:15:03Z</dcterms:created>
  <dcterms:modified xsi:type="dcterms:W3CDTF">2024-06-20T15:37:10Z</dcterms:modified>
</cp:coreProperties>
</file>