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6" r:id="rId2"/>
    <p:sldId id="267" r:id="rId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0DB0F1-D3C4-6608-EE12-E4DE12A9FE73}" name="BC-DF" initials="BC-DF" userId="BC-DF"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27"/>
    <p:restoredTop sz="94646"/>
  </p:normalViewPr>
  <p:slideViewPr>
    <p:cSldViewPr snapToGrid="0" snapToObjects="1">
      <p:cViewPr varScale="1">
        <p:scale>
          <a:sx n="89" d="100"/>
          <a:sy n="89" d="100"/>
        </p:scale>
        <p:origin x="640"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D36C1D-DCCE-FD47-BAEF-2B0D39AFAB0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7EC0C3D-BCD4-F942-9BFC-1C18BC4B15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D1A049B-9620-6549-A27E-302BEAFFA144}"/>
              </a:ext>
            </a:extLst>
          </p:cNvPr>
          <p:cNvSpPr>
            <a:spLocks noGrp="1"/>
          </p:cNvSpPr>
          <p:nvPr>
            <p:ph type="dt" sz="half" idx="10"/>
          </p:nvPr>
        </p:nvSpPr>
        <p:spPr/>
        <p:txBody>
          <a:bodyPr/>
          <a:lstStyle/>
          <a:p>
            <a:fld id="{3F22AF54-607A-124B-B489-D71B3B034934}" type="datetimeFigureOut">
              <a:rPr lang="fr-FR" smtClean="0"/>
              <a:t>05/01/2024</a:t>
            </a:fld>
            <a:endParaRPr lang="fr-FR" dirty="0"/>
          </a:p>
        </p:txBody>
      </p:sp>
      <p:sp>
        <p:nvSpPr>
          <p:cNvPr id="5" name="Espace réservé du pied de page 4">
            <a:extLst>
              <a:ext uri="{FF2B5EF4-FFF2-40B4-BE49-F238E27FC236}">
                <a16:creationId xmlns:a16="http://schemas.microsoft.com/office/drawing/2014/main" id="{BB4E19EF-29F5-1845-BE5B-2543175DB78A}"/>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B3240235-944E-EE4C-8AF2-6ADA54F41693}"/>
              </a:ext>
            </a:extLst>
          </p:cNvPr>
          <p:cNvSpPr>
            <a:spLocks noGrp="1"/>
          </p:cNvSpPr>
          <p:nvPr>
            <p:ph type="sldNum" sz="quarter" idx="12"/>
          </p:nvPr>
        </p:nvSpPr>
        <p:spPr/>
        <p:txBody>
          <a:bodyPr/>
          <a:lstStyle/>
          <a:p>
            <a:fld id="{1C602571-A235-CE4F-AC05-AA84614A785D}" type="slidenum">
              <a:rPr lang="fr-FR" smtClean="0"/>
              <a:t>‹N°›</a:t>
            </a:fld>
            <a:endParaRPr lang="fr-FR" dirty="0"/>
          </a:p>
        </p:txBody>
      </p:sp>
    </p:spTree>
    <p:extLst>
      <p:ext uri="{BB962C8B-B14F-4D97-AF65-F5344CB8AC3E}">
        <p14:creationId xmlns:p14="http://schemas.microsoft.com/office/powerpoint/2010/main" val="318725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2363A8-D86B-EA43-A0EA-BF8C6AE6965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42FECF2-E864-7D48-857C-34E31B835E6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3BC1786-9CEE-3D45-BB61-F8F4D0727986}"/>
              </a:ext>
            </a:extLst>
          </p:cNvPr>
          <p:cNvSpPr>
            <a:spLocks noGrp="1"/>
          </p:cNvSpPr>
          <p:nvPr>
            <p:ph type="dt" sz="half" idx="10"/>
          </p:nvPr>
        </p:nvSpPr>
        <p:spPr/>
        <p:txBody>
          <a:bodyPr/>
          <a:lstStyle/>
          <a:p>
            <a:fld id="{3F22AF54-607A-124B-B489-D71B3B034934}" type="datetimeFigureOut">
              <a:rPr lang="fr-FR" smtClean="0"/>
              <a:t>05/01/2024</a:t>
            </a:fld>
            <a:endParaRPr lang="fr-FR" dirty="0"/>
          </a:p>
        </p:txBody>
      </p:sp>
      <p:sp>
        <p:nvSpPr>
          <p:cNvPr id="5" name="Espace réservé du pied de page 4">
            <a:extLst>
              <a:ext uri="{FF2B5EF4-FFF2-40B4-BE49-F238E27FC236}">
                <a16:creationId xmlns:a16="http://schemas.microsoft.com/office/drawing/2014/main" id="{16366D51-D7BB-DF44-9767-72692EE1A38A}"/>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E47E4DDF-5F30-C94E-BFCF-18F2FC9FF5C0}"/>
              </a:ext>
            </a:extLst>
          </p:cNvPr>
          <p:cNvSpPr>
            <a:spLocks noGrp="1"/>
          </p:cNvSpPr>
          <p:nvPr>
            <p:ph type="sldNum" sz="quarter" idx="12"/>
          </p:nvPr>
        </p:nvSpPr>
        <p:spPr/>
        <p:txBody>
          <a:bodyPr/>
          <a:lstStyle/>
          <a:p>
            <a:fld id="{1C602571-A235-CE4F-AC05-AA84614A785D}" type="slidenum">
              <a:rPr lang="fr-FR" smtClean="0"/>
              <a:t>‹N°›</a:t>
            </a:fld>
            <a:endParaRPr lang="fr-FR" dirty="0"/>
          </a:p>
        </p:txBody>
      </p:sp>
    </p:spTree>
    <p:extLst>
      <p:ext uri="{BB962C8B-B14F-4D97-AF65-F5344CB8AC3E}">
        <p14:creationId xmlns:p14="http://schemas.microsoft.com/office/powerpoint/2010/main" val="2437925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A31BFCD-E8F8-7C45-96D9-3B4E03428B2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547B3B9-5B33-F448-9BA7-73DC284E74F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7FBDBA0-8914-D74C-896D-3EB1EFD32FB2}"/>
              </a:ext>
            </a:extLst>
          </p:cNvPr>
          <p:cNvSpPr>
            <a:spLocks noGrp="1"/>
          </p:cNvSpPr>
          <p:nvPr>
            <p:ph type="dt" sz="half" idx="10"/>
          </p:nvPr>
        </p:nvSpPr>
        <p:spPr/>
        <p:txBody>
          <a:bodyPr/>
          <a:lstStyle/>
          <a:p>
            <a:fld id="{3F22AF54-607A-124B-B489-D71B3B034934}" type="datetimeFigureOut">
              <a:rPr lang="fr-FR" smtClean="0"/>
              <a:t>05/01/2024</a:t>
            </a:fld>
            <a:endParaRPr lang="fr-FR" dirty="0"/>
          </a:p>
        </p:txBody>
      </p:sp>
      <p:sp>
        <p:nvSpPr>
          <p:cNvPr id="5" name="Espace réservé du pied de page 4">
            <a:extLst>
              <a:ext uri="{FF2B5EF4-FFF2-40B4-BE49-F238E27FC236}">
                <a16:creationId xmlns:a16="http://schemas.microsoft.com/office/drawing/2014/main" id="{452CCD33-1EE5-3A4B-AC8A-8944F59293C7}"/>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9744B3C4-0A5F-1041-B294-00A50B9A9EF2}"/>
              </a:ext>
            </a:extLst>
          </p:cNvPr>
          <p:cNvSpPr>
            <a:spLocks noGrp="1"/>
          </p:cNvSpPr>
          <p:nvPr>
            <p:ph type="sldNum" sz="quarter" idx="12"/>
          </p:nvPr>
        </p:nvSpPr>
        <p:spPr/>
        <p:txBody>
          <a:bodyPr/>
          <a:lstStyle/>
          <a:p>
            <a:fld id="{1C602571-A235-CE4F-AC05-AA84614A785D}" type="slidenum">
              <a:rPr lang="fr-FR" smtClean="0"/>
              <a:t>‹N°›</a:t>
            </a:fld>
            <a:endParaRPr lang="fr-FR" dirty="0"/>
          </a:p>
        </p:txBody>
      </p:sp>
    </p:spTree>
    <p:extLst>
      <p:ext uri="{BB962C8B-B14F-4D97-AF65-F5344CB8AC3E}">
        <p14:creationId xmlns:p14="http://schemas.microsoft.com/office/powerpoint/2010/main" val="1630933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8620CF-34F7-624C-BE31-CA8601E7CB4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BA84DBB-8824-524E-B35B-E4DF2224E23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7B4A842-AC47-2F40-A07B-D6457B7AEC7E}"/>
              </a:ext>
            </a:extLst>
          </p:cNvPr>
          <p:cNvSpPr>
            <a:spLocks noGrp="1"/>
          </p:cNvSpPr>
          <p:nvPr>
            <p:ph type="dt" sz="half" idx="10"/>
          </p:nvPr>
        </p:nvSpPr>
        <p:spPr/>
        <p:txBody>
          <a:bodyPr/>
          <a:lstStyle/>
          <a:p>
            <a:fld id="{3F22AF54-607A-124B-B489-D71B3B034934}" type="datetimeFigureOut">
              <a:rPr lang="fr-FR" smtClean="0"/>
              <a:t>05/01/2024</a:t>
            </a:fld>
            <a:endParaRPr lang="fr-FR" dirty="0"/>
          </a:p>
        </p:txBody>
      </p:sp>
      <p:sp>
        <p:nvSpPr>
          <p:cNvPr id="5" name="Espace réservé du pied de page 4">
            <a:extLst>
              <a:ext uri="{FF2B5EF4-FFF2-40B4-BE49-F238E27FC236}">
                <a16:creationId xmlns:a16="http://schemas.microsoft.com/office/drawing/2014/main" id="{4A8472DD-3887-9B43-9F71-8D278CC71FC9}"/>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D5BB79A4-B2D5-4D4D-809E-7E385B029008}"/>
              </a:ext>
            </a:extLst>
          </p:cNvPr>
          <p:cNvSpPr>
            <a:spLocks noGrp="1"/>
          </p:cNvSpPr>
          <p:nvPr>
            <p:ph type="sldNum" sz="quarter" idx="12"/>
          </p:nvPr>
        </p:nvSpPr>
        <p:spPr/>
        <p:txBody>
          <a:bodyPr/>
          <a:lstStyle/>
          <a:p>
            <a:fld id="{1C602571-A235-CE4F-AC05-AA84614A785D}" type="slidenum">
              <a:rPr lang="fr-FR" smtClean="0"/>
              <a:t>‹N°›</a:t>
            </a:fld>
            <a:endParaRPr lang="fr-FR" dirty="0"/>
          </a:p>
        </p:txBody>
      </p:sp>
    </p:spTree>
    <p:extLst>
      <p:ext uri="{BB962C8B-B14F-4D97-AF65-F5344CB8AC3E}">
        <p14:creationId xmlns:p14="http://schemas.microsoft.com/office/powerpoint/2010/main" val="2429096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C5BF9C-42A9-A540-9177-024757C461A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638D929-C257-9C47-89F0-ED86576259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E0F51F-9694-EC41-99A3-B5B597D633F0}"/>
              </a:ext>
            </a:extLst>
          </p:cNvPr>
          <p:cNvSpPr>
            <a:spLocks noGrp="1"/>
          </p:cNvSpPr>
          <p:nvPr>
            <p:ph type="dt" sz="half" idx="10"/>
          </p:nvPr>
        </p:nvSpPr>
        <p:spPr/>
        <p:txBody>
          <a:bodyPr/>
          <a:lstStyle/>
          <a:p>
            <a:fld id="{3F22AF54-607A-124B-B489-D71B3B034934}" type="datetimeFigureOut">
              <a:rPr lang="fr-FR" smtClean="0"/>
              <a:t>05/01/2024</a:t>
            </a:fld>
            <a:endParaRPr lang="fr-FR" dirty="0"/>
          </a:p>
        </p:txBody>
      </p:sp>
      <p:sp>
        <p:nvSpPr>
          <p:cNvPr id="5" name="Espace réservé du pied de page 4">
            <a:extLst>
              <a:ext uri="{FF2B5EF4-FFF2-40B4-BE49-F238E27FC236}">
                <a16:creationId xmlns:a16="http://schemas.microsoft.com/office/drawing/2014/main" id="{F1093885-DB1C-7E42-9C98-7AF91141D0AF}"/>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60DC8BAF-BE2B-6343-A6FC-B44D723A01A9}"/>
              </a:ext>
            </a:extLst>
          </p:cNvPr>
          <p:cNvSpPr>
            <a:spLocks noGrp="1"/>
          </p:cNvSpPr>
          <p:nvPr>
            <p:ph type="sldNum" sz="quarter" idx="12"/>
          </p:nvPr>
        </p:nvSpPr>
        <p:spPr/>
        <p:txBody>
          <a:bodyPr/>
          <a:lstStyle/>
          <a:p>
            <a:fld id="{1C602571-A235-CE4F-AC05-AA84614A785D}" type="slidenum">
              <a:rPr lang="fr-FR" smtClean="0"/>
              <a:t>‹N°›</a:t>
            </a:fld>
            <a:endParaRPr lang="fr-FR" dirty="0"/>
          </a:p>
        </p:txBody>
      </p:sp>
    </p:spTree>
    <p:extLst>
      <p:ext uri="{BB962C8B-B14F-4D97-AF65-F5344CB8AC3E}">
        <p14:creationId xmlns:p14="http://schemas.microsoft.com/office/powerpoint/2010/main" val="138216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F63037-9A8B-E846-A1FF-B2741397B5A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F4D4480-B771-6746-B784-F9AE271F3576}"/>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04D3912-F0B5-EF40-82D1-2D92003F0B0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D564DC6-92BA-6B44-AAFB-DC1E6F76CA66}"/>
              </a:ext>
            </a:extLst>
          </p:cNvPr>
          <p:cNvSpPr>
            <a:spLocks noGrp="1"/>
          </p:cNvSpPr>
          <p:nvPr>
            <p:ph type="dt" sz="half" idx="10"/>
          </p:nvPr>
        </p:nvSpPr>
        <p:spPr/>
        <p:txBody>
          <a:bodyPr/>
          <a:lstStyle/>
          <a:p>
            <a:fld id="{3F22AF54-607A-124B-B489-D71B3B034934}" type="datetimeFigureOut">
              <a:rPr lang="fr-FR" smtClean="0"/>
              <a:t>05/01/2024</a:t>
            </a:fld>
            <a:endParaRPr lang="fr-FR" dirty="0"/>
          </a:p>
        </p:txBody>
      </p:sp>
      <p:sp>
        <p:nvSpPr>
          <p:cNvPr id="6" name="Espace réservé du pied de page 5">
            <a:extLst>
              <a:ext uri="{FF2B5EF4-FFF2-40B4-BE49-F238E27FC236}">
                <a16:creationId xmlns:a16="http://schemas.microsoft.com/office/drawing/2014/main" id="{89EF946A-B175-EC4A-A3B0-EFA7FA281031}"/>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048DF070-99A3-F24C-A490-E6055676C51E}"/>
              </a:ext>
            </a:extLst>
          </p:cNvPr>
          <p:cNvSpPr>
            <a:spLocks noGrp="1"/>
          </p:cNvSpPr>
          <p:nvPr>
            <p:ph type="sldNum" sz="quarter" idx="12"/>
          </p:nvPr>
        </p:nvSpPr>
        <p:spPr/>
        <p:txBody>
          <a:bodyPr/>
          <a:lstStyle/>
          <a:p>
            <a:fld id="{1C602571-A235-CE4F-AC05-AA84614A785D}" type="slidenum">
              <a:rPr lang="fr-FR" smtClean="0"/>
              <a:t>‹N°›</a:t>
            </a:fld>
            <a:endParaRPr lang="fr-FR" dirty="0"/>
          </a:p>
        </p:txBody>
      </p:sp>
    </p:spTree>
    <p:extLst>
      <p:ext uri="{BB962C8B-B14F-4D97-AF65-F5344CB8AC3E}">
        <p14:creationId xmlns:p14="http://schemas.microsoft.com/office/powerpoint/2010/main" val="1595294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F6F8BA-6949-1642-91FA-B74258F3D12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503491C-955B-8242-B1EC-1C80CFC67C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163CB-6D87-E343-955D-15238394561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7719798-B168-EC4A-87E1-44E1B6E69E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4EBFF3E-2FBD-3B47-9060-B0A31F654F8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A0A40CA8-DAA1-D94E-B4BB-A85637E70AC0}"/>
              </a:ext>
            </a:extLst>
          </p:cNvPr>
          <p:cNvSpPr>
            <a:spLocks noGrp="1"/>
          </p:cNvSpPr>
          <p:nvPr>
            <p:ph type="dt" sz="half" idx="10"/>
          </p:nvPr>
        </p:nvSpPr>
        <p:spPr/>
        <p:txBody>
          <a:bodyPr/>
          <a:lstStyle/>
          <a:p>
            <a:fld id="{3F22AF54-607A-124B-B489-D71B3B034934}" type="datetimeFigureOut">
              <a:rPr lang="fr-FR" smtClean="0"/>
              <a:t>05/01/2024</a:t>
            </a:fld>
            <a:endParaRPr lang="fr-FR" dirty="0"/>
          </a:p>
        </p:txBody>
      </p:sp>
      <p:sp>
        <p:nvSpPr>
          <p:cNvPr id="8" name="Espace réservé du pied de page 7">
            <a:extLst>
              <a:ext uri="{FF2B5EF4-FFF2-40B4-BE49-F238E27FC236}">
                <a16:creationId xmlns:a16="http://schemas.microsoft.com/office/drawing/2014/main" id="{598DA038-C975-E34D-9118-70FFE3448E66}"/>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A8DB6821-5B92-B54A-8D5E-ED10BB06B4DF}"/>
              </a:ext>
            </a:extLst>
          </p:cNvPr>
          <p:cNvSpPr>
            <a:spLocks noGrp="1"/>
          </p:cNvSpPr>
          <p:nvPr>
            <p:ph type="sldNum" sz="quarter" idx="12"/>
          </p:nvPr>
        </p:nvSpPr>
        <p:spPr/>
        <p:txBody>
          <a:bodyPr/>
          <a:lstStyle/>
          <a:p>
            <a:fld id="{1C602571-A235-CE4F-AC05-AA84614A785D}" type="slidenum">
              <a:rPr lang="fr-FR" smtClean="0"/>
              <a:t>‹N°›</a:t>
            </a:fld>
            <a:endParaRPr lang="fr-FR" dirty="0"/>
          </a:p>
        </p:txBody>
      </p:sp>
    </p:spTree>
    <p:extLst>
      <p:ext uri="{BB962C8B-B14F-4D97-AF65-F5344CB8AC3E}">
        <p14:creationId xmlns:p14="http://schemas.microsoft.com/office/powerpoint/2010/main" val="3085324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B86E47-0ADF-4540-A0D6-3BC1153ACF5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E6C4C6B-CEA2-D44B-824F-C13B01E4C512}"/>
              </a:ext>
            </a:extLst>
          </p:cNvPr>
          <p:cNvSpPr>
            <a:spLocks noGrp="1"/>
          </p:cNvSpPr>
          <p:nvPr>
            <p:ph type="dt" sz="half" idx="10"/>
          </p:nvPr>
        </p:nvSpPr>
        <p:spPr/>
        <p:txBody>
          <a:bodyPr/>
          <a:lstStyle/>
          <a:p>
            <a:fld id="{3F22AF54-607A-124B-B489-D71B3B034934}" type="datetimeFigureOut">
              <a:rPr lang="fr-FR" smtClean="0"/>
              <a:t>05/01/2024</a:t>
            </a:fld>
            <a:endParaRPr lang="fr-FR" dirty="0"/>
          </a:p>
        </p:txBody>
      </p:sp>
      <p:sp>
        <p:nvSpPr>
          <p:cNvPr id="4" name="Espace réservé du pied de page 3">
            <a:extLst>
              <a:ext uri="{FF2B5EF4-FFF2-40B4-BE49-F238E27FC236}">
                <a16:creationId xmlns:a16="http://schemas.microsoft.com/office/drawing/2014/main" id="{5042B627-A43B-7D4F-B509-29B467D6A473}"/>
              </a:ext>
            </a:extLst>
          </p:cNvPr>
          <p:cNvSpPr>
            <a:spLocks noGrp="1"/>
          </p:cNvSpPr>
          <p:nvPr>
            <p:ph type="ftr" sz="quarter" idx="1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C9483900-3514-D849-96FE-83C11D287BFA}"/>
              </a:ext>
            </a:extLst>
          </p:cNvPr>
          <p:cNvSpPr>
            <a:spLocks noGrp="1"/>
          </p:cNvSpPr>
          <p:nvPr>
            <p:ph type="sldNum" sz="quarter" idx="12"/>
          </p:nvPr>
        </p:nvSpPr>
        <p:spPr/>
        <p:txBody>
          <a:bodyPr/>
          <a:lstStyle/>
          <a:p>
            <a:fld id="{1C602571-A235-CE4F-AC05-AA84614A785D}" type="slidenum">
              <a:rPr lang="fr-FR" smtClean="0"/>
              <a:t>‹N°›</a:t>
            </a:fld>
            <a:endParaRPr lang="fr-FR" dirty="0"/>
          </a:p>
        </p:txBody>
      </p:sp>
    </p:spTree>
    <p:extLst>
      <p:ext uri="{BB962C8B-B14F-4D97-AF65-F5344CB8AC3E}">
        <p14:creationId xmlns:p14="http://schemas.microsoft.com/office/powerpoint/2010/main" val="1789921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7B28FC1-9ADE-FD42-93B5-AB7E24622DC9}"/>
              </a:ext>
            </a:extLst>
          </p:cNvPr>
          <p:cNvSpPr>
            <a:spLocks noGrp="1"/>
          </p:cNvSpPr>
          <p:nvPr>
            <p:ph type="dt" sz="half" idx="10"/>
          </p:nvPr>
        </p:nvSpPr>
        <p:spPr/>
        <p:txBody>
          <a:bodyPr/>
          <a:lstStyle/>
          <a:p>
            <a:fld id="{3F22AF54-607A-124B-B489-D71B3B034934}" type="datetimeFigureOut">
              <a:rPr lang="fr-FR" smtClean="0"/>
              <a:t>05/01/2024</a:t>
            </a:fld>
            <a:endParaRPr lang="fr-FR" dirty="0"/>
          </a:p>
        </p:txBody>
      </p:sp>
      <p:sp>
        <p:nvSpPr>
          <p:cNvPr id="3" name="Espace réservé du pied de page 2">
            <a:extLst>
              <a:ext uri="{FF2B5EF4-FFF2-40B4-BE49-F238E27FC236}">
                <a16:creationId xmlns:a16="http://schemas.microsoft.com/office/drawing/2014/main" id="{2DBB54C4-F5FE-9245-B16F-9651AAC77DC6}"/>
              </a:ext>
            </a:extLst>
          </p:cNvPr>
          <p:cNvSpPr>
            <a:spLocks noGrp="1"/>
          </p:cNvSpPr>
          <p:nvPr>
            <p:ph type="ftr" sz="quarter" idx="1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C109F7-4431-DC45-86A2-7EEB31705A62}"/>
              </a:ext>
            </a:extLst>
          </p:cNvPr>
          <p:cNvSpPr>
            <a:spLocks noGrp="1"/>
          </p:cNvSpPr>
          <p:nvPr>
            <p:ph type="sldNum" sz="quarter" idx="12"/>
          </p:nvPr>
        </p:nvSpPr>
        <p:spPr/>
        <p:txBody>
          <a:bodyPr/>
          <a:lstStyle/>
          <a:p>
            <a:fld id="{1C602571-A235-CE4F-AC05-AA84614A785D}" type="slidenum">
              <a:rPr lang="fr-FR" smtClean="0"/>
              <a:t>‹N°›</a:t>
            </a:fld>
            <a:endParaRPr lang="fr-FR" dirty="0"/>
          </a:p>
        </p:txBody>
      </p:sp>
    </p:spTree>
    <p:extLst>
      <p:ext uri="{BB962C8B-B14F-4D97-AF65-F5344CB8AC3E}">
        <p14:creationId xmlns:p14="http://schemas.microsoft.com/office/powerpoint/2010/main" val="2559396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29142F-5ED1-9741-B030-8F7C6EE1AFE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79245A6-552E-3840-B329-6303E49D70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EE427EE-8DD8-6345-A3FF-FBB00827BC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4189BB-ADE2-2447-AE96-D6D8CBBB04AA}"/>
              </a:ext>
            </a:extLst>
          </p:cNvPr>
          <p:cNvSpPr>
            <a:spLocks noGrp="1"/>
          </p:cNvSpPr>
          <p:nvPr>
            <p:ph type="dt" sz="half" idx="10"/>
          </p:nvPr>
        </p:nvSpPr>
        <p:spPr/>
        <p:txBody>
          <a:bodyPr/>
          <a:lstStyle/>
          <a:p>
            <a:fld id="{3F22AF54-607A-124B-B489-D71B3B034934}" type="datetimeFigureOut">
              <a:rPr lang="fr-FR" smtClean="0"/>
              <a:t>05/01/2024</a:t>
            </a:fld>
            <a:endParaRPr lang="fr-FR" dirty="0"/>
          </a:p>
        </p:txBody>
      </p:sp>
      <p:sp>
        <p:nvSpPr>
          <p:cNvPr id="6" name="Espace réservé du pied de page 5">
            <a:extLst>
              <a:ext uri="{FF2B5EF4-FFF2-40B4-BE49-F238E27FC236}">
                <a16:creationId xmlns:a16="http://schemas.microsoft.com/office/drawing/2014/main" id="{C4E0458C-75BC-DF4D-8CEF-3CE6A05FE61E}"/>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78776D99-016A-0447-BD7A-D7A9E9C2FDBB}"/>
              </a:ext>
            </a:extLst>
          </p:cNvPr>
          <p:cNvSpPr>
            <a:spLocks noGrp="1"/>
          </p:cNvSpPr>
          <p:nvPr>
            <p:ph type="sldNum" sz="quarter" idx="12"/>
          </p:nvPr>
        </p:nvSpPr>
        <p:spPr/>
        <p:txBody>
          <a:bodyPr/>
          <a:lstStyle/>
          <a:p>
            <a:fld id="{1C602571-A235-CE4F-AC05-AA84614A785D}" type="slidenum">
              <a:rPr lang="fr-FR" smtClean="0"/>
              <a:t>‹N°›</a:t>
            </a:fld>
            <a:endParaRPr lang="fr-FR" dirty="0"/>
          </a:p>
        </p:txBody>
      </p:sp>
    </p:spTree>
    <p:extLst>
      <p:ext uri="{BB962C8B-B14F-4D97-AF65-F5344CB8AC3E}">
        <p14:creationId xmlns:p14="http://schemas.microsoft.com/office/powerpoint/2010/main" val="404694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58CDE9-6798-3543-ABD9-009EA47F2AD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FA00F5D-0631-5640-83EB-F64E9B608D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6C29C921-EF8D-6249-A37A-7C25F56641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7E6DC04-E507-B249-AC19-18B8D2445B42}"/>
              </a:ext>
            </a:extLst>
          </p:cNvPr>
          <p:cNvSpPr>
            <a:spLocks noGrp="1"/>
          </p:cNvSpPr>
          <p:nvPr>
            <p:ph type="dt" sz="half" idx="10"/>
          </p:nvPr>
        </p:nvSpPr>
        <p:spPr/>
        <p:txBody>
          <a:bodyPr/>
          <a:lstStyle/>
          <a:p>
            <a:fld id="{3F22AF54-607A-124B-B489-D71B3B034934}" type="datetimeFigureOut">
              <a:rPr lang="fr-FR" smtClean="0"/>
              <a:t>05/01/2024</a:t>
            </a:fld>
            <a:endParaRPr lang="fr-FR" dirty="0"/>
          </a:p>
        </p:txBody>
      </p:sp>
      <p:sp>
        <p:nvSpPr>
          <p:cNvPr id="6" name="Espace réservé du pied de page 5">
            <a:extLst>
              <a:ext uri="{FF2B5EF4-FFF2-40B4-BE49-F238E27FC236}">
                <a16:creationId xmlns:a16="http://schemas.microsoft.com/office/drawing/2014/main" id="{C0DF61D3-07FD-CA47-BAAF-1E3D1352947F}"/>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E1F5343C-9EB9-6743-A215-58051E4D20D3}"/>
              </a:ext>
            </a:extLst>
          </p:cNvPr>
          <p:cNvSpPr>
            <a:spLocks noGrp="1"/>
          </p:cNvSpPr>
          <p:nvPr>
            <p:ph type="sldNum" sz="quarter" idx="12"/>
          </p:nvPr>
        </p:nvSpPr>
        <p:spPr/>
        <p:txBody>
          <a:bodyPr/>
          <a:lstStyle/>
          <a:p>
            <a:fld id="{1C602571-A235-CE4F-AC05-AA84614A785D}" type="slidenum">
              <a:rPr lang="fr-FR" smtClean="0"/>
              <a:t>‹N°›</a:t>
            </a:fld>
            <a:endParaRPr lang="fr-FR" dirty="0"/>
          </a:p>
        </p:txBody>
      </p:sp>
    </p:spTree>
    <p:extLst>
      <p:ext uri="{BB962C8B-B14F-4D97-AF65-F5344CB8AC3E}">
        <p14:creationId xmlns:p14="http://schemas.microsoft.com/office/powerpoint/2010/main" val="3135926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7B438D-3941-284A-AACC-EB4886B392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8827ADA-C9C5-8F4F-8365-C1115893A0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04C8C1-DBB1-A148-8B6F-0D2441A978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22AF54-607A-124B-B489-D71B3B034934}" type="datetimeFigureOut">
              <a:rPr lang="fr-FR" smtClean="0"/>
              <a:t>05/01/2024</a:t>
            </a:fld>
            <a:endParaRPr lang="fr-FR" dirty="0"/>
          </a:p>
        </p:txBody>
      </p:sp>
      <p:sp>
        <p:nvSpPr>
          <p:cNvPr id="5" name="Espace réservé du pied de page 4">
            <a:extLst>
              <a:ext uri="{FF2B5EF4-FFF2-40B4-BE49-F238E27FC236}">
                <a16:creationId xmlns:a16="http://schemas.microsoft.com/office/drawing/2014/main" id="{9D139986-B0DA-8A47-B64F-60CB3C9D6C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9DD54E3F-876C-FC44-9645-6200BDA6FA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602571-A235-CE4F-AC05-AA84614A785D}" type="slidenum">
              <a:rPr lang="fr-FR" smtClean="0"/>
              <a:t>‹N°›</a:t>
            </a:fld>
            <a:endParaRPr lang="fr-FR" dirty="0"/>
          </a:p>
        </p:txBody>
      </p:sp>
    </p:spTree>
    <p:extLst>
      <p:ext uri="{BB962C8B-B14F-4D97-AF65-F5344CB8AC3E}">
        <p14:creationId xmlns:p14="http://schemas.microsoft.com/office/powerpoint/2010/main" val="2969103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C2F31C-4222-0445-B921-1763BD411218}"/>
              </a:ext>
            </a:extLst>
          </p:cNvPr>
          <p:cNvSpPr>
            <a:spLocks noGrp="1"/>
          </p:cNvSpPr>
          <p:nvPr>
            <p:ph type="ctrTitle"/>
          </p:nvPr>
        </p:nvSpPr>
        <p:spPr>
          <a:xfrm>
            <a:off x="1524000" y="174580"/>
            <a:ext cx="9144000" cy="2387600"/>
          </a:xfrm>
        </p:spPr>
        <p:txBody>
          <a:bodyPr>
            <a:normAutofit/>
          </a:bodyPr>
          <a:lstStyle/>
          <a:p>
            <a:pPr>
              <a:lnSpc>
                <a:spcPct val="100000"/>
              </a:lnSpc>
            </a:pPr>
            <a:r>
              <a:rPr lang="en-GB" sz="2800" b="1" dirty="0">
                <a:effectLst/>
                <a:latin typeface="Calibri" panose="020F0502020204030204" pitchFamily="34" charset="0"/>
                <a:ea typeface="Calibri" panose="020F0502020204030204" pitchFamily="34" charset="0"/>
                <a:cs typeface="Times New Roman" panose="02020603050405020304" pitchFamily="18" charset="0"/>
              </a:rPr>
              <a:t>Breaking bad news: an </a:t>
            </a:r>
            <a:r>
              <a:rPr lang="en-GB" sz="2800" b="1" dirty="0">
                <a:latin typeface="Calibri" panose="020F0502020204030204" pitchFamily="34" charset="0"/>
                <a:ea typeface="Calibri" panose="020F0502020204030204" pitchFamily="34" charset="0"/>
                <a:cs typeface="Times New Roman" panose="02020603050405020304" pitchFamily="18" charset="0"/>
              </a:rPr>
              <a:t>active learning method</a:t>
            </a:r>
            <a:r>
              <a:rPr lang="en-GB" sz="2800" b="1" dirty="0">
                <a:effectLst/>
                <a:latin typeface="Calibri" panose="020F0502020204030204" pitchFamily="34" charset="0"/>
                <a:ea typeface="Calibri" panose="020F0502020204030204" pitchFamily="34" charset="0"/>
                <a:cs typeface="Times New Roman" panose="02020603050405020304" pitchFamily="18" charset="0"/>
              </a:rPr>
              <a:t> </a:t>
            </a:r>
            <a:br>
              <a:rPr lang="en-GB" sz="2800" b="1" dirty="0">
                <a:effectLst/>
                <a:latin typeface="Calibri" panose="020F0502020204030204" pitchFamily="34" charset="0"/>
                <a:ea typeface="Calibri" panose="020F0502020204030204" pitchFamily="34" charset="0"/>
                <a:cs typeface="Times New Roman" panose="02020603050405020304" pitchFamily="18" charset="0"/>
              </a:rPr>
            </a:br>
            <a:r>
              <a:rPr lang="en-GB" sz="2800" b="1" dirty="0">
                <a:effectLst/>
                <a:latin typeface="Calibri" panose="020F0502020204030204" pitchFamily="34" charset="0"/>
                <a:ea typeface="Calibri" panose="020F0502020204030204" pitchFamily="34" charset="0"/>
                <a:cs typeface="Times New Roman" panose="02020603050405020304" pitchFamily="18" charset="0"/>
              </a:rPr>
              <a:t>for medical </a:t>
            </a:r>
            <a:r>
              <a:rPr lang="en-GB" sz="2800" b="1" dirty="0">
                <a:latin typeface="Calibri" panose="020F0502020204030204" pitchFamily="34" charset="0"/>
                <a:ea typeface="Calibri" panose="020F0502020204030204" pitchFamily="34" charset="0"/>
                <a:cs typeface="Times New Roman" panose="02020603050405020304" pitchFamily="18" charset="0"/>
              </a:rPr>
              <a:t>s</a:t>
            </a:r>
            <a:r>
              <a:rPr lang="en-GB" sz="2800" b="1" dirty="0">
                <a:effectLst/>
                <a:latin typeface="Calibri" panose="020F0502020204030204" pitchFamily="34" charset="0"/>
                <a:ea typeface="Calibri" panose="020F0502020204030204" pitchFamily="34" charset="0"/>
                <a:cs typeface="Times New Roman" panose="02020603050405020304" pitchFamily="18" charset="0"/>
              </a:rPr>
              <a:t>tudents</a:t>
            </a:r>
            <a:endParaRPr lang="en-GB" sz="2800" dirty="0"/>
          </a:p>
        </p:txBody>
      </p:sp>
      <p:sp>
        <p:nvSpPr>
          <p:cNvPr id="4" name="ZoneTexte 3">
            <a:extLst>
              <a:ext uri="{FF2B5EF4-FFF2-40B4-BE49-F238E27FC236}">
                <a16:creationId xmlns:a16="http://schemas.microsoft.com/office/drawing/2014/main" id="{53D2D5C8-6B84-DF41-872A-627762A4E41C}"/>
              </a:ext>
            </a:extLst>
          </p:cNvPr>
          <p:cNvSpPr txBox="1"/>
          <p:nvPr/>
        </p:nvSpPr>
        <p:spPr>
          <a:xfrm>
            <a:off x="1524000" y="3013353"/>
            <a:ext cx="9084070" cy="369332"/>
          </a:xfrm>
          <a:prstGeom prst="rect">
            <a:avLst/>
          </a:prstGeom>
          <a:noFill/>
        </p:spPr>
        <p:txBody>
          <a:bodyPr wrap="square" rtlCol="0">
            <a:spAutoFit/>
          </a:bodyPr>
          <a:lstStyle/>
          <a:p>
            <a:pPr algn="ctr"/>
            <a:r>
              <a:rPr lang="en-GB" b="1" dirty="0">
                <a:cs typeface="Times New Roman" panose="02020603050405020304" pitchFamily="18" charset="0"/>
              </a:rPr>
              <a:t>SUPPLEMENTAL METHODS</a:t>
            </a:r>
            <a:endParaRPr lang="en-GB" dirty="0">
              <a:cs typeface="Times New Roman" panose="02020603050405020304" pitchFamily="18" charset="0"/>
            </a:endParaRPr>
          </a:p>
        </p:txBody>
      </p:sp>
    </p:spTree>
    <p:extLst>
      <p:ext uri="{BB962C8B-B14F-4D97-AF65-F5344CB8AC3E}">
        <p14:creationId xmlns:p14="http://schemas.microsoft.com/office/powerpoint/2010/main" val="3426891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1CFF205-2CAC-8944-BE7F-9ECB1BFEF4CA}"/>
              </a:ext>
            </a:extLst>
          </p:cNvPr>
          <p:cNvSpPr txBox="1"/>
          <p:nvPr/>
        </p:nvSpPr>
        <p:spPr>
          <a:xfrm>
            <a:off x="1121375" y="1375777"/>
            <a:ext cx="9035879" cy="2769989"/>
          </a:xfrm>
          <a:prstGeom prst="rect">
            <a:avLst/>
          </a:prstGeom>
          <a:noFill/>
        </p:spPr>
        <p:txBody>
          <a:bodyPr wrap="square">
            <a:spAutoFit/>
          </a:bodyPr>
          <a:lstStyle/>
          <a:p>
            <a:pPr algn="just">
              <a:lnSpc>
                <a:spcPct val="150000"/>
              </a:lnSpc>
            </a:pPr>
            <a:r>
              <a:rPr lang="en-GB" sz="1200" b="1" dirty="0">
                <a:effectLst/>
                <a:latin typeface="Times New Roman" panose="02020603050405020304" pitchFamily="18" charset="0"/>
                <a:ea typeface="Calibri" panose="020F0502020204030204" pitchFamily="34" charset="0"/>
                <a:cs typeface="Times New Roman" panose="02020603050405020304" pitchFamily="18" charset="0"/>
              </a:rPr>
              <a:t>The free discussion. </a:t>
            </a:r>
            <a:r>
              <a:rPr lang="en-GB" sz="1200" dirty="0">
                <a:effectLst/>
                <a:latin typeface="Times New Roman" panose="02020603050405020304" pitchFamily="18" charset="0"/>
                <a:ea typeface="Calibri" panose="020F0502020204030204" pitchFamily="34" charset="0"/>
                <a:cs typeface="Times New Roman" panose="02020603050405020304" pitchFamily="18" charset="0"/>
              </a:rPr>
              <a:t>The 17 students in the interventional group attended the discussion workshop. After they had viewed the three videos, they mentioned the following points as being necessary for breaking bad news to the patient: “open posture, seated, empathic attitude”, “discussing how to break bad news with other people: preparing the consultation and its setting”, “occupying the physical space in an </a:t>
            </a:r>
            <a:r>
              <a:rPr lang="en-GB" sz="1200">
                <a:effectLst/>
                <a:latin typeface="Times New Roman" panose="02020603050405020304" pitchFamily="18" charset="0"/>
                <a:ea typeface="Calibri" panose="020F0502020204030204" pitchFamily="34" charset="0"/>
                <a:cs typeface="Times New Roman" panose="02020603050405020304" pitchFamily="18" charset="0"/>
              </a:rPr>
              <a:t>even way”; </a:t>
            </a:r>
            <a:r>
              <a:rPr lang="en-GB" sz="1200" dirty="0">
                <a:effectLst/>
                <a:latin typeface="Times New Roman" panose="02020603050405020304" pitchFamily="18" charset="0"/>
                <a:ea typeface="Calibri" panose="020F0502020204030204" pitchFamily="34" charset="0"/>
                <a:cs typeface="Times New Roman" panose="02020603050405020304" pitchFamily="18" charset="0"/>
              </a:rPr>
              <a:t>“breaking bad news: choose the moment as a function of the urgency”; “know the family and social framework/environment, and the person’s profession”; “introduce yourself”; “adopt an appropriate attitude”; “listen to the person’s answers”, “allow pauses in the conversation”; “do not use medical jargon”; “start by asking what the patient or family already know”; “give clear, intelligible information”; “make sure the person has understood what has been said”; “ask whether the patient is ready to hear the information”; “use a warning sentence to prepare the person”; “suggest a new appointment and suggest meeting the family members”; “the importance of perspective, without going into detail”; and “explain where to access resources (patient associations, information booklets, etc.)”.</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55248057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6921</TotalTime>
  <Words>245</Words>
  <Application>Microsoft Macintosh PowerPoint</Application>
  <PresentationFormat>Grand écran</PresentationFormat>
  <Paragraphs>4</Paragraphs>
  <Slides>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vt:i4>
      </vt:variant>
    </vt:vector>
  </HeadingPairs>
  <TitlesOfParts>
    <vt:vector size="7" baseType="lpstr">
      <vt:lpstr>Arial</vt:lpstr>
      <vt:lpstr>Calibri</vt:lpstr>
      <vt:lpstr>Calibri Light</vt:lpstr>
      <vt:lpstr>Times New Roman</vt:lpstr>
      <vt:lpstr>Thème Office</vt:lpstr>
      <vt:lpstr>Breaking bad news: an active learning method  for medical students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polivka laura</dc:creator>
  <cp:lastModifiedBy>Isabelle Melki</cp:lastModifiedBy>
  <cp:revision>81</cp:revision>
  <dcterms:created xsi:type="dcterms:W3CDTF">2023-10-19T16:15:03Z</dcterms:created>
  <dcterms:modified xsi:type="dcterms:W3CDTF">2024-01-05T18:09:21Z</dcterms:modified>
</cp:coreProperties>
</file>