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EE2CBC-D992-455E-A78C-B3E0ADEC89EE}" v="1" dt="2024-06-13T08:11:06.2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émence Delcour" userId="452c132da55f535a" providerId="LiveId" clId="{5BEE2CBC-D992-455E-A78C-B3E0ADEC89EE}"/>
    <pc:docChg chg="modSld">
      <pc:chgData name="Clémence Delcour" userId="452c132da55f535a" providerId="LiveId" clId="{5BEE2CBC-D992-455E-A78C-B3E0ADEC89EE}" dt="2024-06-14T14:54:34.992" v="61" actId="20577"/>
      <pc:docMkLst>
        <pc:docMk/>
      </pc:docMkLst>
      <pc:sldChg chg="modSp mod">
        <pc:chgData name="Clémence Delcour" userId="452c132da55f535a" providerId="LiveId" clId="{5BEE2CBC-D992-455E-A78C-B3E0ADEC89EE}" dt="2024-06-14T14:54:34.992" v="61" actId="20577"/>
        <pc:sldMkLst>
          <pc:docMk/>
          <pc:sldMk cId="3703209891" sldId="273"/>
        </pc:sldMkLst>
        <pc:spChg chg="mod">
          <ac:chgData name="Clémence Delcour" userId="452c132da55f535a" providerId="LiveId" clId="{5BEE2CBC-D992-455E-A78C-B3E0ADEC89EE}" dt="2024-06-14T14:54:34.992" v="61" actId="20577"/>
          <ac:spMkLst>
            <pc:docMk/>
            <pc:sldMk cId="3703209891" sldId="273"/>
            <ac:spMk id="12" creationId="{EF3AF194-DAB2-5549-9432-2A778B8FAA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C1A7D7F3-CE80-8D45-879F-089E821E9195}"/>
              </a:ext>
            </a:extLst>
          </p:cNvPr>
          <p:cNvSpPr txBox="1"/>
          <p:nvPr/>
        </p:nvSpPr>
        <p:spPr>
          <a:xfrm>
            <a:off x="651818" y="362635"/>
            <a:ext cx="11099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file 2.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questionnaires (self-assessment, and evaluation of the faculty courses).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3AF194-DAB2-5549-9432-2A778B8FAA72}"/>
              </a:ext>
            </a:extLst>
          </p:cNvPr>
          <p:cNvSpPr txBox="1"/>
          <p:nvPr/>
        </p:nvSpPr>
        <p:spPr>
          <a:xfrm>
            <a:off x="651818" y="1221496"/>
            <a:ext cx="10481620" cy="528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a scale of 0 to 10, how at ease did you feel during the interview as part of the “breaking bad news” OSCE workshop?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a scale of 0 to 10, how well do you think you did in the “breaking bad news” OSCE workshop?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a scale of 0 to 10, d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you think that you have had enough courses on this subject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you been specifically taught to break bad new, other than in faculty courses?  (circle the corresponding answer)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no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Have you been specifically taught about the physician-patient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relationship, 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than in faculty courses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 (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circle the corresponding answer)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no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so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which course was that and where was it given?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endParaRPr lang="en-GB" sz="1200" dirty="0">
              <a:solidFill>
                <a:srgbClr val="20212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113"/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your opinion, w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hat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the most appropriate courses for learning how to break bad news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Practicals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/simulation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Internships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Patient experts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(please specify):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What other courses on </a:t>
            </a:r>
            <a:r>
              <a:rPr lang="en-GB" sz="12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breaking bad news would you have wanted dur</a:t>
            </a:r>
            <a:r>
              <a:rPr lang="en-GB" sz="12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 your degree?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AutoNum type="arabicPeriod" startAt="7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09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6941</TotalTime>
  <Words>206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85</cp:revision>
  <dcterms:created xsi:type="dcterms:W3CDTF">2023-10-19T16:15:03Z</dcterms:created>
  <dcterms:modified xsi:type="dcterms:W3CDTF">2024-06-20T15:34:24Z</dcterms:modified>
</cp:coreProperties>
</file>