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2C7D09-87BE-314E-896A-50F06DCEE8F8}"/>
              </a:ext>
            </a:extLst>
          </p:cNvPr>
          <p:cNvSpPr txBox="1"/>
          <p:nvPr/>
        </p:nvSpPr>
        <p:spPr>
          <a:xfrm>
            <a:off x="477575" y="237643"/>
            <a:ext cx="609814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file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external overall evaluation of the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OSC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E9ECD8-ADFF-8A4A-A98D-52FD21944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044" y="1742989"/>
            <a:ext cx="20955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946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6939</TotalTime>
  <Words>12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89</cp:revision>
  <dcterms:created xsi:type="dcterms:W3CDTF">2023-10-19T16:15:03Z</dcterms:created>
  <dcterms:modified xsi:type="dcterms:W3CDTF">2024-06-20T15:35:31Z</dcterms:modified>
</cp:coreProperties>
</file>