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D9BFE3BB-E2D5-4645-9C99-DB7035271584}"/>
              </a:ext>
            </a:extLst>
          </p:cNvPr>
          <p:cNvSpPr txBox="1"/>
          <p:nvPr/>
        </p:nvSpPr>
        <p:spPr>
          <a:xfrm>
            <a:off x="138448" y="-21825"/>
            <a:ext cx="119548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detailed external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 of the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OSCE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A,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of clinical aptitude.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B,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of communication and attitudes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1" name="Groupe 18">
            <a:extLst>
              <a:ext uri="{FF2B5EF4-FFF2-40B4-BE49-F238E27FC236}">
                <a16:creationId xmlns:a16="http://schemas.microsoft.com/office/drawing/2014/main" id="{1788A2C0-3C51-93B2-2C60-F60F2CA26DAB}"/>
              </a:ext>
            </a:extLst>
          </p:cNvPr>
          <p:cNvGrpSpPr/>
          <p:nvPr/>
        </p:nvGrpSpPr>
        <p:grpSpPr>
          <a:xfrm>
            <a:off x="1754845" y="670257"/>
            <a:ext cx="6680868" cy="6044438"/>
            <a:chOff x="1754845" y="670257"/>
            <a:chExt cx="6680868" cy="6044438"/>
          </a:xfrm>
        </p:grpSpPr>
        <p:pic>
          <p:nvPicPr>
            <p:cNvPr id="22" name="Image 1">
              <a:extLst>
                <a:ext uri="{FF2B5EF4-FFF2-40B4-BE49-F238E27FC236}">
                  <a16:creationId xmlns:a16="http://schemas.microsoft.com/office/drawing/2014/main" id="{7FA31577-67E7-FBD3-C893-3F70342F8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6368" y="899397"/>
              <a:ext cx="1264270" cy="1862337"/>
            </a:xfrm>
            <a:prstGeom prst="rect">
              <a:avLst/>
            </a:prstGeom>
          </p:spPr>
        </p:pic>
        <p:pic>
          <p:nvPicPr>
            <p:cNvPr id="23" name="Image 2">
              <a:extLst>
                <a:ext uri="{FF2B5EF4-FFF2-40B4-BE49-F238E27FC236}">
                  <a16:creationId xmlns:a16="http://schemas.microsoft.com/office/drawing/2014/main" id="{1D04B9D6-2CC8-7014-B245-69F8C9A10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0638" y="899396"/>
              <a:ext cx="1256699" cy="1862338"/>
            </a:xfrm>
            <a:prstGeom prst="rect">
              <a:avLst/>
            </a:prstGeom>
          </p:spPr>
        </p:pic>
        <p:pic>
          <p:nvPicPr>
            <p:cNvPr id="24" name="Image 3">
              <a:extLst>
                <a:ext uri="{FF2B5EF4-FFF2-40B4-BE49-F238E27FC236}">
                  <a16:creationId xmlns:a16="http://schemas.microsoft.com/office/drawing/2014/main" id="{98DF74DC-FAB6-3190-481B-E8A3EE875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7337" y="891110"/>
              <a:ext cx="1233988" cy="1862337"/>
            </a:xfrm>
            <a:prstGeom prst="rect">
              <a:avLst/>
            </a:prstGeom>
          </p:spPr>
        </p:pic>
        <p:pic>
          <p:nvPicPr>
            <p:cNvPr id="25" name="Image 4">
              <a:extLst>
                <a:ext uri="{FF2B5EF4-FFF2-40B4-BE49-F238E27FC236}">
                  <a16:creationId xmlns:a16="http://schemas.microsoft.com/office/drawing/2014/main" id="{FB16C5C8-D639-F857-DF88-328F69BD3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21325" y="876448"/>
              <a:ext cx="1256699" cy="1862338"/>
            </a:xfrm>
            <a:prstGeom prst="rect">
              <a:avLst/>
            </a:prstGeom>
          </p:spPr>
        </p:pic>
        <p:pic>
          <p:nvPicPr>
            <p:cNvPr id="26" name="Image 5">
              <a:extLst>
                <a:ext uri="{FF2B5EF4-FFF2-40B4-BE49-F238E27FC236}">
                  <a16:creationId xmlns:a16="http://schemas.microsoft.com/office/drawing/2014/main" id="{F8E3E74E-59E0-6FAD-5429-CCAECB4B7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78024" y="876448"/>
              <a:ext cx="1256699" cy="1862338"/>
            </a:xfrm>
            <a:prstGeom prst="rect">
              <a:avLst/>
            </a:prstGeom>
          </p:spPr>
        </p:pic>
        <p:pic>
          <p:nvPicPr>
            <p:cNvPr id="27" name="Image 6">
              <a:extLst>
                <a:ext uri="{FF2B5EF4-FFF2-40B4-BE49-F238E27FC236}">
                  <a16:creationId xmlns:a16="http://schemas.microsoft.com/office/drawing/2014/main" id="{0640FE30-067B-9A39-F04F-9A50AAC6C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79925" y="2738786"/>
              <a:ext cx="1150713" cy="1862338"/>
            </a:xfrm>
            <a:prstGeom prst="rect">
              <a:avLst/>
            </a:prstGeom>
          </p:spPr>
        </p:pic>
        <p:pic>
          <p:nvPicPr>
            <p:cNvPr id="28" name="Image 7">
              <a:extLst>
                <a:ext uri="{FF2B5EF4-FFF2-40B4-BE49-F238E27FC236}">
                  <a16:creationId xmlns:a16="http://schemas.microsoft.com/office/drawing/2014/main" id="{E5628018-6760-CB53-14D0-36CDA87D6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52408" y="2750260"/>
              <a:ext cx="1128001" cy="1862338"/>
            </a:xfrm>
            <a:prstGeom prst="rect">
              <a:avLst/>
            </a:prstGeom>
          </p:spPr>
        </p:pic>
        <p:pic>
          <p:nvPicPr>
            <p:cNvPr id="29" name="Image 8">
              <a:extLst>
                <a:ext uri="{FF2B5EF4-FFF2-40B4-BE49-F238E27FC236}">
                  <a16:creationId xmlns:a16="http://schemas.microsoft.com/office/drawing/2014/main" id="{E9DB72C1-968F-D823-7E2E-7A40D6AD7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87337" y="2750261"/>
              <a:ext cx="1233988" cy="1862337"/>
            </a:xfrm>
            <a:prstGeom prst="rect">
              <a:avLst/>
            </a:prstGeom>
          </p:spPr>
        </p:pic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3D9FD692-66E2-AE52-86D6-BD92973B5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66746" y="2738786"/>
              <a:ext cx="1226418" cy="1862338"/>
            </a:xfrm>
            <a:prstGeom prst="rect">
              <a:avLst/>
            </a:prstGeom>
          </p:spPr>
        </p:pic>
        <p:pic>
          <p:nvPicPr>
            <p:cNvPr id="31" name="Image 10">
              <a:extLst>
                <a:ext uri="{FF2B5EF4-FFF2-40B4-BE49-F238E27FC236}">
                  <a16:creationId xmlns:a16="http://schemas.microsoft.com/office/drawing/2014/main" id="{5EF81FB9-E73C-7F2F-A5B4-6A3A43861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179014" y="2738786"/>
              <a:ext cx="1256699" cy="1862338"/>
            </a:xfrm>
            <a:prstGeom prst="rect">
              <a:avLst/>
            </a:prstGeom>
          </p:spPr>
        </p:pic>
        <p:pic>
          <p:nvPicPr>
            <p:cNvPr id="32" name="Image 11">
              <a:extLst>
                <a:ext uri="{FF2B5EF4-FFF2-40B4-BE49-F238E27FC236}">
                  <a16:creationId xmlns:a16="http://schemas.microsoft.com/office/drawing/2014/main" id="{AAC17798-B85A-A157-FFD2-AB5C7E571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159887" y="4859927"/>
              <a:ext cx="1249129" cy="1854768"/>
            </a:xfrm>
            <a:prstGeom prst="rect">
              <a:avLst/>
            </a:prstGeom>
          </p:spPr>
        </p:pic>
        <p:pic>
          <p:nvPicPr>
            <p:cNvPr id="33" name="Image 12">
              <a:extLst>
                <a:ext uri="{FF2B5EF4-FFF2-40B4-BE49-F238E27FC236}">
                  <a16:creationId xmlns:a16="http://schemas.microsoft.com/office/drawing/2014/main" id="{2415A097-541A-CDCA-B17A-1291CEC08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529696" y="4859927"/>
              <a:ext cx="1173424" cy="1854768"/>
            </a:xfrm>
            <a:prstGeom prst="rect">
              <a:avLst/>
            </a:prstGeom>
          </p:spPr>
        </p:pic>
        <p:pic>
          <p:nvPicPr>
            <p:cNvPr id="34" name="Image 13">
              <a:extLst>
                <a:ext uri="{FF2B5EF4-FFF2-40B4-BE49-F238E27FC236}">
                  <a16:creationId xmlns:a16="http://schemas.microsoft.com/office/drawing/2014/main" id="{7B17EEA1-140C-86EE-9178-288D3069E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80409" y="4859927"/>
              <a:ext cx="1233988" cy="1854767"/>
            </a:xfrm>
            <a:prstGeom prst="rect">
              <a:avLst/>
            </a:prstGeom>
          </p:spPr>
        </p:pic>
        <p:pic>
          <p:nvPicPr>
            <p:cNvPr id="35" name="Image 14">
              <a:extLst>
                <a:ext uri="{FF2B5EF4-FFF2-40B4-BE49-F238E27FC236}">
                  <a16:creationId xmlns:a16="http://schemas.microsoft.com/office/drawing/2014/main" id="{474831FC-240F-304D-18AE-291D4533E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966746" y="4859926"/>
              <a:ext cx="1241558" cy="1854767"/>
            </a:xfrm>
            <a:prstGeom prst="rect">
              <a:avLst/>
            </a:prstGeom>
          </p:spPr>
        </p:pic>
        <p:pic>
          <p:nvPicPr>
            <p:cNvPr id="36" name="Image 15">
              <a:extLst>
                <a:ext uri="{FF2B5EF4-FFF2-40B4-BE49-F238E27FC236}">
                  <a16:creationId xmlns:a16="http://schemas.microsoft.com/office/drawing/2014/main" id="{29E1BACD-75D1-7B2E-2D74-24028FA6D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268870" y="4859925"/>
              <a:ext cx="1165853" cy="1854767"/>
            </a:xfrm>
            <a:prstGeom prst="rect">
              <a:avLst/>
            </a:prstGeom>
          </p:spPr>
        </p:pic>
        <p:sp>
          <p:nvSpPr>
            <p:cNvPr id="37" name="Zone de texte 33">
              <a:extLst>
                <a:ext uri="{FF2B5EF4-FFF2-40B4-BE49-F238E27FC236}">
                  <a16:creationId xmlns:a16="http://schemas.microsoft.com/office/drawing/2014/main" id="{0C6B3BD7-2BE4-DF77-E02F-C836632DCE24}"/>
                </a:ext>
              </a:extLst>
            </p:cNvPr>
            <p:cNvSpPr txBox="1"/>
            <p:nvPr/>
          </p:nvSpPr>
          <p:spPr>
            <a:xfrm>
              <a:off x="1754845" y="670257"/>
              <a:ext cx="441805" cy="458278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A.</a:t>
              </a:r>
              <a:endPara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Zone de texte 34">
              <a:extLst>
                <a:ext uri="{FF2B5EF4-FFF2-40B4-BE49-F238E27FC236}">
                  <a16:creationId xmlns:a16="http://schemas.microsoft.com/office/drawing/2014/main" id="{7C9E1521-D7A4-6C1B-D769-6F116349AD58}"/>
                </a:ext>
              </a:extLst>
            </p:cNvPr>
            <p:cNvSpPr txBox="1"/>
            <p:nvPr/>
          </p:nvSpPr>
          <p:spPr>
            <a:xfrm>
              <a:off x="1777446" y="4769537"/>
              <a:ext cx="441805" cy="458278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B.</a:t>
              </a:r>
              <a:endPara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4088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32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89</cp:revision>
  <dcterms:created xsi:type="dcterms:W3CDTF">2023-10-19T16:15:03Z</dcterms:created>
  <dcterms:modified xsi:type="dcterms:W3CDTF">2024-06-20T15:38:15Z</dcterms:modified>
</cp:coreProperties>
</file>