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BF4D428-F024-3144-83A2-B0154EA48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00" y="1917700"/>
            <a:ext cx="3149600" cy="3022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3B5073F-0024-EE45-A0C8-8F0FB99C9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360" y="1917700"/>
            <a:ext cx="3149600" cy="302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CDDEF9-97B6-8345-96CF-399C3A7341F3}"/>
              </a:ext>
            </a:extLst>
          </p:cNvPr>
          <p:cNvSpPr txBox="1"/>
          <p:nvPr/>
        </p:nvSpPr>
        <p:spPr>
          <a:xfrm>
            <a:off x="576330" y="338987"/>
            <a:ext cx="7241146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 6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nter-evaluator variability in the OSCE score.</a:t>
            </a:r>
          </a:p>
        </p:txBody>
      </p:sp>
    </p:spTree>
    <p:extLst>
      <p:ext uri="{BB962C8B-B14F-4D97-AF65-F5344CB8AC3E}">
        <p14:creationId xmlns:p14="http://schemas.microsoft.com/office/powerpoint/2010/main" val="18532948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6931</TotalTime>
  <Words>11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87</cp:revision>
  <dcterms:created xsi:type="dcterms:W3CDTF">2023-10-19T16:15:03Z</dcterms:created>
  <dcterms:modified xsi:type="dcterms:W3CDTF">2024-06-20T15:36:29Z</dcterms:modified>
</cp:coreProperties>
</file>