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1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70DB0F1-D3C4-6608-EE12-E4DE12A9FE73}" name="BC-DF" initials="BC-DF" userId="BC-DF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37"/>
    <p:restoredTop sz="94704"/>
  </p:normalViewPr>
  <p:slideViewPr>
    <p:cSldViewPr snapToGrid="0" snapToObjects="1">
      <p:cViewPr varScale="1">
        <p:scale>
          <a:sx n="115" d="100"/>
          <a:sy n="115" d="100"/>
        </p:scale>
        <p:origin x="32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D36C1D-DCCE-FD47-BAEF-2B0D39AFAB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7EC0C3D-BCD4-F942-9BFC-1C18BC4B15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D1A049B-9620-6549-A27E-302BEAFFA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B4E19EF-29F5-1845-BE5B-2543175DB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240235-944E-EE4C-8AF2-6ADA54F41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725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2363A8-D86B-EA43-A0EA-BF8C6AE69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42FECF2-E864-7D48-857C-34E31B835E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3BC1786-9CEE-3D45-BB61-F8F4D0727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6366D51-D7BB-DF44-9767-72692EE1A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47E4DDF-5F30-C94E-BFCF-18F2FC9FF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7925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A31BFCD-E8F8-7C45-96D9-3B4E03428B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547B3B9-5B33-F448-9BA7-73DC284E74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FBDBA0-8914-D74C-896D-3EB1EFD32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52CCD33-1EE5-3A4B-AC8A-8944F5929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744B3C4-0A5F-1041-B294-00A50B9A9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30933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8620CF-34F7-624C-BE31-CA8601E7C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BA84DBB-8824-524E-B35B-E4DF2224E2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B4A842-AC47-2F40-A07B-D6457B7AE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8472DD-3887-9B43-9F71-8D278CC71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BB79A4-B2D5-4D4D-809E-7E385B029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9096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C5BF9C-42A9-A540-9177-024757C46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638D929-C257-9C47-89F0-ED86576259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E0F51F-9694-EC41-99A3-B5B597D63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1093885-DB1C-7E42-9C98-7AF91141D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0DC8BAF-BE2B-6343-A6FC-B44D723A0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8216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F63037-9A8B-E846-A1FF-B2741397B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4D4480-B771-6746-B784-F9AE271F35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04D3912-F0B5-EF40-82D1-2D92003F0B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D564DC6-92BA-6B44-AAFB-DC1E6F76C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9EF946A-B175-EC4A-A3B0-EFA7FA281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48DF070-99A3-F24C-A490-E6055676C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95294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F6F8BA-6949-1642-91FA-B74258F3D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03491C-955B-8242-B1EC-1C80CFC67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163CB-6D87-E343-955D-1523839456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7719798-B168-EC4A-87E1-44E1B6E69E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4EBFF3E-2FBD-3B47-9060-B0A31F654F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0A40CA8-DAA1-D94E-B4BB-A85637E70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98DA038-C975-E34D-9118-70FFE3448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8DB6821-5B92-B54A-8D5E-ED10BB06B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5324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B86E47-0ADF-4540-A0D6-3BC1153AC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E6C4C6B-CEA2-D44B-824F-C13B01E4C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042B627-A43B-7D4F-B509-29B467D6A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9483900-3514-D849-96FE-83C11D287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9921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7B28FC1-9ADE-FD42-93B5-AB7E24622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DBB54C4-F5FE-9245-B16F-9651AAC7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C109F7-4431-DC45-86A2-7EEB3170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59396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29142F-5ED1-9741-B030-8F7C6EE1A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79245A6-552E-3840-B329-6303E49D7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E427EE-8DD8-6345-A3FF-FBB00827BC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4189BB-ADE2-2447-AE96-D6D8CBBB0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4E0458C-75BC-DF4D-8CEF-3CE6A05FE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8776D99-016A-0447-BD7A-D7A9E9C2F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46940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58CDE9-6798-3543-ABD9-009EA47F2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FA00F5D-0631-5640-83EB-F64E9B608D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C29C921-EF8D-6249-A37A-7C25F56641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E6DC04-E507-B249-AC19-18B8D2445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0DF61D3-07FD-CA47-BAAF-1E3D13529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1F5343C-9EB9-6743-A215-58051E4D2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35926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B7B438D-3941-284A-AACC-EB4886B39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8827ADA-C9C5-8F4F-8365-C1115893A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E04C8C1-DBB1-A148-8B6F-0D2441A978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D139986-B0DA-8A47-B64F-60CB3C9D6C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DD54E3F-876C-FC44-9645-6200BDA6FA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9103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 de texte 10">
            <a:extLst>
              <a:ext uri="{FF2B5EF4-FFF2-40B4-BE49-F238E27FC236}">
                <a16:creationId xmlns:a16="http://schemas.microsoft.com/office/drawing/2014/main" id="{4E286614-FF2C-7D43-89A6-2EDFA64110AE}"/>
              </a:ext>
            </a:extLst>
          </p:cNvPr>
          <p:cNvSpPr txBox="1">
            <a:spLocks noChangeAspect="1"/>
          </p:cNvSpPr>
          <p:nvPr/>
        </p:nvSpPr>
        <p:spPr>
          <a:xfrm>
            <a:off x="2139220" y="1962813"/>
            <a:ext cx="825093" cy="80743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</a:t>
            </a:r>
            <a:endParaRPr lang="fr-F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Zone de texte 12">
            <a:extLst>
              <a:ext uri="{FF2B5EF4-FFF2-40B4-BE49-F238E27FC236}">
                <a16:creationId xmlns:a16="http://schemas.microsoft.com/office/drawing/2014/main" id="{5591765C-1FC8-6C45-AD12-1C8EE846ACEF}"/>
              </a:ext>
            </a:extLst>
          </p:cNvPr>
          <p:cNvSpPr txBox="1">
            <a:spLocks noChangeAspect="1"/>
          </p:cNvSpPr>
          <p:nvPr/>
        </p:nvSpPr>
        <p:spPr>
          <a:xfrm flipH="1">
            <a:off x="6224789" y="1962813"/>
            <a:ext cx="716594" cy="80743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B.</a:t>
            </a:r>
            <a:endParaRPr lang="fr-F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04CDF0B-9E11-5144-B9F8-E2764FCD625F}"/>
              </a:ext>
            </a:extLst>
          </p:cNvPr>
          <p:cNvSpPr txBox="1"/>
          <p:nvPr/>
        </p:nvSpPr>
        <p:spPr>
          <a:xfrm>
            <a:off x="484939" y="356143"/>
            <a:ext cx="111575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Additional</a:t>
            </a:r>
            <a:r>
              <a:rPr lang="fr-F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file 7.</a:t>
            </a:r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student’s self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-assessment of performance in the OSCE. A, the VAS</a:t>
            </a:r>
            <a:r>
              <a:rPr lang="en-GB" sz="1800" strike="sngStrik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score for success. B, the VAS score for how at ease the student felt during the </a:t>
            </a: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OSCE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VAS, Visual Analog Scale.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7197216-B6A7-7A41-9239-58A700FFFB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2054" y="1962813"/>
            <a:ext cx="2032000" cy="33274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0ABB904-6842-8447-80C6-2B9197A44E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9228" y="2174832"/>
            <a:ext cx="2044700" cy="311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78799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6931</TotalTime>
  <Words>47</Words>
  <Application>Microsoft Macintosh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Thème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polivka laura</dc:creator>
  <cp:lastModifiedBy>polivka laura</cp:lastModifiedBy>
  <cp:revision>90</cp:revision>
  <dcterms:created xsi:type="dcterms:W3CDTF">2023-10-19T16:15:03Z</dcterms:created>
  <dcterms:modified xsi:type="dcterms:W3CDTF">2024-06-20T15:36:51Z</dcterms:modified>
</cp:coreProperties>
</file>