
<file path=[Content_Types].xml><?xml version="1.0" encoding="utf-8"?>
<Types xmlns="http://schemas.openxmlformats.org/package/2006/content-types">
  <Default Extension="bin" ContentType="application/vnd.openxmlformats-officedocument.oleObject"/>
  <Default Extension="emf" ContentType="image/x-emf"/>
  <Default Extension="glb" ContentType="model/gltf.binary"/>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307" r:id="rId3"/>
    <p:sldId id="308" r:id="rId4"/>
    <p:sldId id="311" r:id="rId5"/>
    <p:sldId id="258" r:id="rId6"/>
    <p:sldId id="259" r:id="rId7"/>
    <p:sldId id="260" r:id="rId8"/>
    <p:sldId id="261" r:id="rId9"/>
    <p:sldId id="262" r:id="rId10"/>
    <p:sldId id="264" r:id="rId11"/>
    <p:sldId id="265" r:id="rId12"/>
    <p:sldId id="266" r:id="rId13"/>
    <p:sldId id="267" r:id="rId14"/>
    <p:sldId id="268" r:id="rId15"/>
    <p:sldId id="276" r:id="rId16"/>
    <p:sldId id="275" r:id="rId17"/>
    <p:sldId id="270" r:id="rId18"/>
    <p:sldId id="271" r:id="rId19"/>
    <p:sldId id="272" r:id="rId20"/>
    <p:sldId id="304" r:id="rId21"/>
    <p:sldId id="305" r:id="rId22"/>
    <p:sldId id="277" r:id="rId23"/>
    <p:sldId id="278" r:id="rId24"/>
    <p:sldId id="279" r:id="rId25"/>
    <p:sldId id="280" r:id="rId26"/>
    <p:sldId id="281" r:id="rId27"/>
    <p:sldId id="287" r:id="rId28"/>
    <p:sldId id="288" r:id="rId29"/>
    <p:sldId id="289" r:id="rId30"/>
    <p:sldId id="290" r:id="rId31"/>
    <p:sldId id="282" r:id="rId32"/>
    <p:sldId id="283" r:id="rId33"/>
    <p:sldId id="284" r:id="rId34"/>
    <p:sldId id="286" r:id="rId35"/>
    <p:sldId id="297" r:id="rId36"/>
    <p:sldId id="298" r:id="rId37"/>
    <p:sldId id="300" r:id="rId38"/>
    <p:sldId id="303" r:id="rId39"/>
    <p:sldId id="312" r:id="rId40"/>
    <p:sldId id="313" r:id="rId41"/>
    <p:sldId id="31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E240D13-01C0-46B3-A9BF-C64F4390CBD0}">
          <p14:sldIdLst>
            <p14:sldId id="256"/>
            <p14:sldId id="307"/>
            <p14:sldId id="308"/>
            <p14:sldId id="311"/>
          </p14:sldIdLst>
        </p14:section>
        <p14:section name="Checkpoint 1" id="{82D8004A-F9FC-44AC-B153-B4BEE6850EF0}">
          <p14:sldIdLst>
            <p14:sldId id="258"/>
            <p14:sldId id="259"/>
            <p14:sldId id="260"/>
            <p14:sldId id="261"/>
            <p14:sldId id="262"/>
          </p14:sldIdLst>
        </p14:section>
        <p14:section name="Checkpoint 2" id="{7BC7D0D1-CE09-4316-9DE3-291A855A4EEE}">
          <p14:sldIdLst>
            <p14:sldId id="264"/>
            <p14:sldId id="265"/>
            <p14:sldId id="266"/>
            <p14:sldId id="267"/>
            <p14:sldId id="268"/>
            <p14:sldId id="276"/>
            <p14:sldId id="275"/>
          </p14:sldIdLst>
        </p14:section>
        <p14:section name="Checkpoint 3" id="{460D6BAB-FF75-45E2-8234-86DA0F7AF61B}">
          <p14:sldIdLst>
            <p14:sldId id="270"/>
            <p14:sldId id="271"/>
            <p14:sldId id="272"/>
            <p14:sldId id="304"/>
            <p14:sldId id="305"/>
          </p14:sldIdLst>
        </p14:section>
        <p14:section name="Checkpoint 4" id="{22C69C5F-D9C0-43DE-A90E-CEB2A6056E44}">
          <p14:sldIdLst>
            <p14:sldId id="277"/>
            <p14:sldId id="278"/>
            <p14:sldId id="279"/>
            <p14:sldId id="280"/>
            <p14:sldId id="281"/>
          </p14:sldIdLst>
        </p14:section>
        <p14:section name="Chackpoint 5" id="{E18CAFBE-544B-45A5-B662-C56429D5D4BD}">
          <p14:sldIdLst>
            <p14:sldId id="287"/>
            <p14:sldId id="288"/>
            <p14:sldId id="289"/>
            <p14:sldId id="290"/>
          </p14:sldIdLst>
        </p14:section>
        <p14:section name="Chackpoint 6" id="{E4C55C18-C30E-471D-9376-76AA35259BCE}">
          <p14:sldIdLst>
            <p14:sldId id="282"/>
            <p14:sldId id="283"/>
            <p14:sldId id="284"/>
            <p14:sldId id="286"/>
          </p14:sldIdLst>
        </p14:section>
        <p14:section name="Checkpoint 7" id="{7B03438D-AC70-422A-BF72-49E2B879CE21}">
          <p14:sldIdLst>
            <p14:sldId id="297"/>
            <p14:sldId id="298"/>
            <p14:sldId id="300"/>
            <p14:sldId id="303"/>
          </p14:sldIdLst>
        </p14:section>
        <p14:section name="End" id="{29D8040D-47CC-450D-84E8-EFE811FDD62A}">
          <p14:sldIdLst>
            <p14:sldId id="312"/>
            <p14:sldId id="313"/>
            <p14:sldId id="31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61A1"/>
    <a:srgbClr val="1B99D6"/>
    <a:srgbClr val="6C3B27"/>
    <a:srgbClr val="F2A585"/>
    <a:srgbClr val="2E6CA4"/>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38507C-3C6D-46AF-8413-B5B2877913B2}" v="2358" dt="2023-07-18T14:07:14.7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lone,Xzaviar K" userId="da6d6dc4-5c5e-4545-bd80-e3b6688b8226" providerId="ADAL" clId="{7338507C-3C6D-46AF-8413-B5B2877913B2}"/>
    <pc:docChg chg="undo redo custSel addSld delSld modSld sldOrd modSection">
      <pc:chgData name="Solone,Xzaviar K" userId="da6d6dc4-5c5e-4545-bd80-e3b6688b8226" providerId="ADAL" clId="{7338507C-3C6D-46AF-8413-B5B2877913B2}" dt="2023-07-18T14:07:14.740" v="2390" actId="20577"/>
      <pc:docMkLst>
        <pc:docMk/>
      </pc:docMkLst>
      <pc:sldChg chg="addSp delSp modSp del mod delAnim modAnim">
        <pc:chgData name="Solone,Xzaviar K" userId="da6d6dc4-5c5e-4545-bd80-e3b6688b8226" providerId="ADAL" clId="{7338507C-3C6D-46AF-8413-B5B2877913B2}" dt="2023-07-17T15:12:05.486" v="173" actId="47"/>
        <pc:sldMkLst>
          <pc:docMk/>
          <pc:sldMk cId="2105317786" sldId="256"/>
        </pc:sldMkLst>
        <pc:spChg chg="del mod">
          <ac:chgData name="Solone,Xzaviar K" userId="da6d6dc4-5c5e-4545-bd80-e3b6688b8226" providerId="ADAL" clId="{7338507C-3C6D-46AF-8413-B5B2877913B2}" dt="2023-07-17T14:58:24.694" v="87" actId="478"/>
          <ac:spMkLst>
            <pc:docMk/>
            <pc:sldMk cId="2105317786" sldId="256"/>
            <ac:spMk id="2" creationId="{18811F53-137A-CA75-E287-306DDEB5563A}"/>
          </ac:spMkLst>
        </pc:spChg>
        <pc:spChg chg="add mod">
          <ac:chgData name="Solone,Xzaviar K" userId="da6d6dc4-5c5e-4545-bd80-e3b6688b8226" providerId="ADAL" clId="{7338507C-3C6D-46AF-8413-B5B2877913B2}" dt="2023-07-17T15:03:16.888" v="116" actId="1076"/>
          <ac:spMkLst>
            <pc:docMk/>
            <pc:sldMk cId="2105317786" sldId="256"/>
            <ac:spMk id="3" creationId="{789CCADB-E3F6-805C-D3A0-5359DABB7351}"/>
          </ac:spMkLst>
        </pc:spChg>
        <pc:picChg chg="add del mod">
          <ac:chgData name="Solone,Xzaviar K" userId="da6d6dc4-5c5e-4545-bd80-e3b6688b8226" providerId="ADAL" clId="{7338507C-3C6D-46AF-8413-B5B2877913B2}" dt="2023-07-17T15:02:27.197" v="113" actId="478"/>
          <ac:picMkLst>
            <pc:docMk/>
            <pc:sldMk cId="2105317786" sldId="256"/>
            <ac:picMk id="4" creationId="{F29FD7BD-B996-BBE4-5F10-18A84BFC2C75}"/>
          </ac:picMkLst>
        </pc:picChg>
        <pc:picChg chg="add mod ord">
          <ac:chgData name="Solone,Xzaviar K" userId="da6d6dc4-5c5e-4545-bd80-e3b6688b8226" providerId="ADAL" clId="{7338507C-3C6D-46AF-8413-B5B2877913B2}" dt="2023-07-17T15:03:24.581" v="119" actId="1076"/>
          <ac:picMkLst>
            <pc:docMk/>
            <pc:sldMk cId="2105317786" sldId="256"/>
            <ac:picMk id="6" creationId="{70ABAE7B-B2CB-F9CE-A4C6-59C1FFC6A36E}"/>
          </ac:picMkLst>
        </pc:picChg>
        <pc:picChg chg="add del mod">
          <ac:chgData name="Solone,Xzaviar K" userId="da6d6dc4-5c5e-4545-bd80-e3b6688b8226" providerId="ADAL" clId="{7338507C-3C6D-46AF-8413-B5B2877913B2}" dt="2023-07-17T15:03:16.888" v="116" actId="1076"/>
          <ac:picMkLst>
            <pc:docMk/>
            <pc:sldMk cId="2105317786" sldId="256"/>
            <ac:picMk id="1026" creationId="{4E9E36E1-8173-F51C-1638-163E392DEC14}"/>
          </ac:picMkLst>
        </pc:picChg>
      </pc:sldChg>
      <pc:sldChg chg="addSp delSp modSp add mod setBg delAnim delDesignElem">
        <pc:chgData name="Solone,Xzaviar K" userId="da6d6dc4-5c5e-4545-bd80-e3b6688b8226" providerId="ADAL" clId="{7338507C-3C6D-46AF-8413-B5B2877913B2}" dt="2023-07-17T15:22:01.717" v="505" actId="20577"/>
        <pc:sldMkLst>
          <pc:docMk/>
          <pc:sldMk cId="2954436221" sldId="256"/>
        </pc:sldMkLst>
        <pc:spChg chg="mod">
          <ac:chgData name="Solone,Xzaviar K" userId="da6d6dc4-5c5e-4545-bd80-e3b6688b8226" providerId="ADAL" clId="{7338507C-3C6D-46AF-8413-B5B2877913B2}" dt="2023-07-17T15:18:10.209" v="368" actId="207"/>
          <ac:spMkLst>
            <pc:docMk/>
            <pc:sldMk cId="2954436221" sldId="256"/>
            <ac:spMk id="2" creationId="{B9B772C3-776C-1548-066F-ADC0E21D45D9}"/>
          </ac:spMkLst>
        </pc:spChg>
        <pc:spChg chg="del">
          <ac:chgData name="Solone,Xzaviar K" userId="da6d6dc4-5c5e-4545-bd80-e3b6688b8226" providerId="ADAL" clId="{7338507C-3C6D-46AF-8413-B5B2877913B2}" dt="2023-07-17T15:18:40.866" v="375" actId="478"/>
          <ac:spMkLst>
            <pc:docMk/>
            <pc:sldMk cId="2954436221" sldId="256"/>
            <ac:spMk id="4" creationId="{3D900471-6B6E-61FF-5128-F666F92D8C74}"/>
          </ac:spMkLst>
        </pc:spChg>
        <pc:spChg chg="del mod">
          <ac:chgData name="Solone,Xzaviar K" userId="da6d6dc4-5c5e-4545-bd80-e3b6688b8226" providerId="ADAL" clId="{7338507C-3C6D-46AF-8413-B5B2877913B2}" dt="2023-07-17T15:18:43.259" v="377" actId="478"/>
          <ac:spMkLst>
            <pc:docMk/>
            <pc:sldMk cId="2954436221" sldId="256"/>
            <ac:spMk id="15" creationId="{8F3CCC6F-BC88-C7AA-485A-93A8CFF014E6}"/>
          </ac:spMkLst>
        </pc:spChg>
        <pc:spChg chg="del">
          <ac:chgData name="Solone,Xzaviar K" userId="da6d6dc4-5c5e-4545-bd80-e3b6688b8226" providerId="ADAL" clId="{7338507C-3C6D-46AF-8413-B5B2877913B2}" dt="2023-07-17T15:12:33.887" v="177"/>
          <ac:spMkLst>
            <pc:docMk/>
            <pc:sldMk cId="2954436221" sldId="256"/>
            <ac:spMk id="17" creationId="{42A4FC2C-047E-45A5-965D-8E1E3BF09BC6}"/>
          </ac:spMkLst>
        </pc:spChg>
        <pc:spChg chg="mod">
          <ac:chgData name="Solone,Xzaviar K" userId="da6d6dc4-5c5e-4545-bd80-e3b6688b8226" providerId="ADAL" clId="{7338507C-3C6D-46AF-8413-B5B2877913B2}" dt="2023-07-17T15:21:57.733" v="496" actId="20577"/>
          <ac:spMkLst>
            <pc:docMk/>
            <pc:sldMk cId="2954436221" sldId="256"/>
            <ac:spMk id="19" creationId="{22F96401-2A09-832F-6FB2-18E2CBBC839E}"/>
          </ac:spMkLst>
        </pc:spChg>
        <pc:spChg chg="del">
          <ac:chgData name="Solone,Xzaviar K" userId="da6d6dc4-5c5e-4545-bd80-e3b6688b8226" providerId="ADAL" clId="{7338507C-3C6D-46AF-8413-B5B2877913B2}" dt="2023-07-17T15:18:39.751" v="374" actId="478"/>
          <ac:spMkLst>
            <pc:docMk/>
            <pc:sldMk cId="2954436221" sldId="256"/>
            <ac:spMk id="22" creationId="{233A5CAB-5BBF-8D03-C00F-19D548A7B6B9}"/>
          </ac:spMkLst>
        </pc:spChg>
        <pc:spChg chg="mod">
          <ac:chgData name="Solone,Xzaviar K" userId="da6d6dc4-5c5e-4545-bd80-e3b6688b8226" providerId="ADAL" clId="{7338507C-3C6D-46AF-8413-B5B2877913B2}" dt="2023-07-17T15:22:01.717" v="505" actId="20577"/>
          <ac:spMkLst>
            <pc:docMk/>
            <pc:sldMk cId="2954436221" sldId="256"/>
            <ac:spMk id="24" creationId="{83B58F8C-B23C-A3FF-FE11-E4A9D953C214}"/>
          </ac:spMkLst>
        </pc:spChg>
        <pc:picChg chg="add del mod">
          <ac:chgData name="Solone,Xzaviar K" userId="da6d6dc4-5c5e-4545-bd80-e3b6688b8226" providerId="ADAL" clId="{7338507C-3C6D-46AF-8413-B5B2877913B2}" dt="2023-07-17T15:14:23.686" v="194" actId="478"/>
          <ac:picMkLst>
            <pc:docMk/>
            <pc:sldMk cId="2954436221" sldId="256"/>
            <ac:picMk id="3" creationId="{6E579E9F-2B30-C694-9E8F-2377E205F96D}"/>
          </ac:picMkLst>
        </pc:picChg>
        <pc:picChg chg="add del mod">
          <ac:chgData name="Solone,Xzaviar K" userId="da6d6dc4-5c5e-4545-bd80-e3b6688b8226" providerId="ADAL" clId="{7338507C-3C6D-46AF-8413-B5B2877913B2}" dt="2023-07-17T15:16:01.723" v="317" actId="478"/>
          <ac:picMkLst>
            <pc:docMk/>
            <pc:sldMk cId="2954436221" sldId="256"/>
            <ac:picMk id="5" creationId="{C804905D-B958-1B7E-AD34-393AF8F145C0}"/>
          </ac:picMkLst>
        </pc:picChg>
        <pc:picChg chg="add mod">
          <ac:chgData name="Solone,Xzaviar K" userId="da6d6dc4-5c5e-4545-bd80-e3b6688b8226" providerId="ADAL" clId="{7338507C-3C6D-46AF-8413-B5B2877913B2}" dt="2023-07-17T15:16:17.909" v="322" actId="1076"/>
          <ac:picMkLst>
            <pc:docMk/>
            <pc:sldMk cId="2954436221" sldId="256"/>
            <ac:picMk id="6" creationId="{862BD82B-A326-B40C-78EB-2F466D49F85B}"/>
          </ac:picMkLst>
        </pc:picChg>
        <pc:picChg chg="del">
          <ac:chgData name="Solone,Xzaviar K" userId="da6d6dc4-5c5e-4545-bd80-e3b6688b8226" providerId="ADAL" clId="{7338507C-3C6D-46AF-8413-B5B2877913B2}" dt="2023-07-17T15:12:48.349" v="178" actId="478"/>
          <ac:picMkLst>
            <pc:docMk/>
            <pc:sldMk cId="2954436221" sldId="256"/>
            <ac:picMk id="14" creationId="{BD58DE36-CAE1-11B7-DDE6-4B104BEF696B}"/>
          </ac:picMkLst>
        </pc:picChg>
        <pc:picChg chg="del mod">
          <ac:chgData name="Solone,Xzaviar K" userId="da6d6dc4-5c5e-4545-bd80-e3b6688b8226" providerId="ADAL" clId="{7338507C-3C6D-46AF-8413-B5B2877913B2}" dt="2023-07-17T15:12:57.700" v="182" actId="478"/>
          <ac:picMkLst>
            <pc:docMk/>
            <pc:sldMk cId="2954436221" sldId="256"/>
            <ac:picMk id="18" creationId="{DD50E3FE-CE29-FEA5-8D35-F2F10E93961B}"/>
          </ac:picMkLst>
        </pc:picChg>
        <pc:picChg chg="del">
          <ac:chgData name="Solone,Xzaviar K" userId="da6d6dc4-5c5e-4545-bd80-e3b6688b8226" providerId="ADAL" clId="{7338507C-3C6D-46AF-8413-B5B2877913B2}" dt="2023-07-17T15:12:52.638" v="179" actId="478"/>
          <ac:picMkLst>
            <pc:docMk/>
            <pc:sldMk cId="2954436221" sldId="256"/>
            <ac:picMk id="20" creationId="{68BF06C9-6ED3-EFCA-0D49-9F6461B87451}"/>
          </ac:picMkLst>
        </pc:picChg>
        <pc:picChg chg="del">
          <ac:chgData name="Solone,Xzaviar K" userId="da6d6dc4-5c5e-4545-bd80-e3b6688b8226" providerId="ADAL" clId="{7338507C-3C6D-46AF-8413-B5B2877913B2}" dt="2023-07-17T15:12:52.638" v="179" actId="478"/>
          <ac:picMkLst>
            <pc:docMk/>
            <pc:sldMk cId="2954436221" sldId="256"/>
            <ac:picMk id="21" creationId="{13BA2B5A-809E-0DD8-BDD8-3372DE6BBD43}"/>
          </ac:picMkLst>
        </pc:picChg>
        <pc:picChg chg="del">
          <ac:chgData name="Solone,Xzaviar K" userId="da6d6dc4-5c5e-4545-bd80-e3b6688b8226" providerId="ADAL" clId="{7338507C-3C6D-46AF-8413-B5B2877913B2}" dt="2023-07-17T15:12:52.638" v="179" actId="478"/>
          <ac:picMkLst>
            <pc:docMk/>
            <pc:sldMk cId="2954436221" sldId="256"/>
            <ac:picMk id="25" creationId="{CD6A5FFE-5B5E-F83F-495A-9A2D05482DF9}"/>
          </ac:picMkLst>
        </pc:picChg>
        <pc:picChg chg="del">
          <ac:chgData name="Solone,Xzaviar K" userId="da6d6dc4-5c5e-4545-bd80-e3b6688b8226" providerId="ADAL" clId="{7338507C-3C6D-46AF-8413-B5B2877913B2}" dt="2023-07-17T15:12:52.638" v="179" actId="478"/>
          <ac:picMkLst>
            <pc:docMk/>
            <pc:sldMk cId="2954436221" sldId="256"/>
            <ac:picMk id="29" creationId="{A87DE180-B7D2-1068-F529-4B8A9A4428B9}"/>
          </ac:picMkLst>
        </pc:picChg>
      </pc:sldChg>
      <pc:sldChg chg="addSp delSp modSp del mod delDesignElem">
        <pc:chgData name="Solone,Xzaviar K" userId="da6d6dc4-5c5e-4545-bd80-e3b6688b8226" providerId="ADAL" clId="{7338507C-3C6D-46AF-8413-B5B2877913B2}" dt="2023-07-17T15:33:43.089" v="678" actId="47"/>
        <pc:sldMkLst>
          <pc:docMk/>
          <pc:sldMk cId="3841803062" sldId="257"/>
        </pc:sldMkLst>
        <pc:spChg chg="mod">
          <ac:chgData name="Solone,Xzaviar K" userId="da6d6dc4-5c5e-4545-bd80-e3b6688b8226" providerId="ADAL" clId="{7338507C-3C6D-46AF-8413-B5B2877913B2}" dt="2023-07-17T15:10:15.294" v="172" actId="20577"/>
          <ac:spMkLst>
            <pc:docMk/>
            <pc:sldMk cId="3841803062" sldId="257"/>
            <ac:spMk id="3" creationId="{9ABAC926-45E3-5682-E9CD-B2BDC458038C}"/>
          </ac:spMkLst>
        </pc:spChg>
        <pc:spChg chg="add del">
          <ac:chgData name="Solone,Xzaviar K" userId="da6d6dc4-5c5e-4545-bd80-e3b6688b8226" providerId="ADAL" clId="{7338507C-3C6D-46AF-8413-B5B2877913B2}" dt="2023-07-17T15:13:44.283" v="187"/>
          <ac:spMkLst>
            <pc:docMk/>
            <pc:sldMk cId="3841803062" sldId="257"/>
            <ac:spMk id="2055" creationId="{9AA72BD9-2C5A-4EDC-931F-5AA08EACA0F3}"/>
          </ac:spMkLst>
        </pc:spChg>
        <pc:spChg chg="add del">
          <ac:chgData name="Solone,Xzaviar K" userId="da6d6dc4-5c5e-4545-bd80-e3b6688b8226" providerId="ADAL" clId="{7338507C-3C6D-46AF-8413-B5B2877913B2}" dt="2023-07-17T15:13:44.283" v="187"/>
          <ac:spMkLst>
            <pc:docMk/>
            <pc:sldMk cId="3841803062" sldId="257"/>
            <ac:spMk id="2057" creationId="{DD3981AC-7B61-4947-BCF3-F7AA7FA385B9}"/>
          </ac:spMkLst>
        </pc:spChg>
        <pc:spChg chg="add del">
          <ac:chgData name="Solone,Xzaviar K" userId="da6d6dc4-5c5e-4545-bd80-e3b6688b8226" providerId="ADAL" clId="{7338507C-3C6D-46AF-8413-B5B2877913B2}" dt="2023-07-17T15:13:44.283" v="187"/>
          <ac:spMkLst>
            <pc:docMk/>
            <pc:sldMk cId="3841803062" sldId="257"/>
            <ac:spMk id="2059" creationId="{55D4142C-5077-457F-A6AD-3FECFDB39685}"/>
          </ac:spMkLst>
        </pc:spChg>
        <pc:spChg chg="add del">
          <ac:chgData name="Solone,Xzaviar K" userId="da6d6dc4-5c5e-4545-bd80-e3b6688b8226" providerId="ADAL" clId="{7338507C-3C6D-46AF-8413-B5B2877913B2}" dt="2023-07-17T15:13:44.283" v="187"/>
          <ac:spMkLst>
            <pc:docMk/>
            <pc:sldMk cId="3841803062" sldId="257"/>
            <ac:spMk id="2061" creationId="{7A5F0580-5EE9-419F-96EE-B6529EF6E7D0}"/>
          </ac:spMkLst>
        </pc:spChg>
        <pc:picChg chg="mod">
          <ac:chgData name="Solone,Xzaviar K" userId="da6d6dc4-5c5e-4545-bd80-e3b6688b8226" providerId="ADAL" clId="{7338507C-3C6D-46AF-8413-B5B2877913B2}" dt="2023-07-17T15:33:28.238" v="676" actId="1076"/>
          <ac:picMkLst>
            <pc:docMk/>
            <pc:sldMk cId="3841803062" sldId="257"/>
            <ac:picMk id="2050" creationId="{78548F63-FB6A-A721-436A-C74A21EE9568}"/>
          </ac:picMkLst>
        </pc:picChg>
      </pc:sldChg>
      <pc:sldChg chg="modSp mod">
        <pc:chgData name="Solone,Xzaviar K" userId="da6d6dc4-5c5e-4545-bd80-e3b6688b8226" providerId="ADAL" clId="{7338507C-3C6D-46AF-8413-B5B2877913B2}" dt="2023-07-17T15:48:25.593" v="794" actId="14100"/>
        <pc:sldMkLst>
          <pc:docMk/>
          <pc:sldMk cId="171671043" sldId="258"/>
        </pc:sldMkLst>
        <pc:spChg chg="mod">
          <ac:chgData name="Solone,Xzaviar K" userId="da6d6dc4-5c5e-4545-bd80-e3b6688b8226" providerId="ADAL" clId="{7338507C-3C6D-46AF-8413-B5B2877913B2}" dt="2023-07-17T15:48:25.593" v="794" actId="14100"/>
          <ac:spMkLst>
            <pc:docMk/>
            <pc:sldMk cId="171671043" sldId="258"/>
            <ac:spMk id="2" creationId="{7CB3DA6B-B75F-624C-7524-A89849B1396B}"/>
          </ac:spMkLst>
        </pc:spChg>
        <pc:spChg chg="mod">
          <ac:chgData name="Solone,Xzaviar K" userId="da6d6dc4-5c5e-4545-bd80-e3b6688b8226" providerId="ADAL" clId="{7338507C-3C6D-46AF-8413-B5B2877913B2}" dt="2023-07-17T15:38:25.005" v="715" actId="1076"/>
          <ac:spMkLst>
            <pc:docMk/>
            <pc:sldMk cId="171671043" sldId="258"/>
            <ac:spMk id="4" creationId="{E654D41D-7076-B57D-2C06-BBC9F2E26CCD}"/>
          </ac:spMkLst>
        </pc:spChg>
      </pc:sldChg>
      <pc:sldChg chg="modTransition modNotesTx">
        <pc:chgData name="Solone,Xzaviar K" userId="da6d6dc4-5c5e-4545-bd80-e3b6688b8226" providerId="ADAL" clId="{7338507C-3C6D-46AF-8413-B5B2877913B2}" dt="2023-07-17T19:09:37.050" v="2352"/>
        <pc:sldMkLst>
          <pc:docMk/>
          <pc:sldMk cId="1366863272" sldId="259"/>
        </pc:sldMkLst>
      </pc:sldChg>
      <pc:sldChg chg="modTransition">
        <pc:chgData name="Solone,Xzaviar K" userId="da6d6dc4-5c5e-4545-bd80-e3b6688b8226" providerId="ADAL" clId="{7338507C-3C6D-46AF-8413-B5B2877913B2}" dt="2023-07-17T15:51:50.282" v="822"/>
        <pc:sldMkLst>
          <pc:docMk/>
          <pc:sldMk cId="204857895" sldId="260"/>
        </pc:sldMkLst>
      </pc:sldChg>
      <pc:sldChg chg="modTransition">
        <pc:chgData name="Solone,Xzaviar K" userId="da6d6dc4-5c5e-4545-bd80-e3b6688b8226" providerId="ADAL" clId="{7338507C-3C6D-46AF-8413-B5B2877913B2}" dt="2023-07-17T15:51:52.074" v="823"/>
        <pc:sldMkLst>
          <pc:docMk/>
          <pc:sldMk cId="1168488568" sldId="261"/>
        </pc:sldMkLst>
      </pc:sldChg>
      <pc:sldChg chg="modNotesTx">
        <pc:chgData name="Solone,Xzaviar K" userId="da6d6dc4-5c5e-4545-bd80-e3b6688b8226" providerId="ADAL" clId="{7338507C-3C6D-46AF-8413-B5B2877913B2}" dt="2023-07-17T19:09:54.121" v="2354"/>
        <pc:sldMkLst>
          <pc:docMk/>
          <pc:sldMk cId="647015812" sldId="262"/>
        </pc:sldMkLst>
      </pc:sldChg>
      <pc:sldChg chg="addSp delSp modSp mod">
        <pc:chgData name="Solone,Xzaviar K" userId="da6d6dc4-5c5e-4545-bd80-e3b6688b8226" providerId="ADAL" clId="{7338507C-3C6D-46AF-8413-B5B2877913B2}" dt="2023-07-17T15:50:50.203" v="810" actId="1076"/>
        <pc:sldMkLst>
          <pc:docMk/>
          <pc:sldMk cId="3847197230" sldId="270"/>
        </pc:sldMkLst>
        <pc:spChg chg="mod">
          <ac:chgData name="Solone,Xzaviar K" userId="da6d6dc4-5c5e-4545-bd80-e3b6688b8226" providerId="ADAL" clId="{7338507C-3C6D-46AF-8413-B5B2877913B2}" dt="2023-07-17T15:48:43.163" v="799" actId="14100"/>
          <ac:spMkLst>
            <pc:docMk/>
            <pc:sldMk cId="3847197230" sldId="270"/>
            <ac:spMk id="2" creationId="{2281A786-175A-E34A-1C23-30AE6FD4C4B6}"/>
          </ac:spMkLst>
        </pc:spChg>
        <pc:spChg chg="mod">
          <ac:chgData name="Solone,Xzaviar K" userId="da6d6dc4-5c5e-4545-bd80-e3b6688b8226" providerId="ADAL" clId="{7338507C-3C6D-46AF-8413-B5B2877913B2}" dt="2023-07-17T15:48:53.280" v="802" actId="1076"/>
          <ac:spMkLst>
            <pc:docMk/>
            <pc:sldMk cId="3847197230" sldId="270"/>
            <ac:spMk id="4" creationId="{E654D41D-7076-B57D-2C06-BBC9F2E26CCD}"/>
          </ac:spMkLst>
        </pc:spChg>
        <pc:graphicFrameChg chg="add mod modGraphic">
          <ac:chgData name="Solone,Xzaviar K" userId="da6d6dc4-5c5e-4545-bd80-e3b6688b8226" providerId="ADAL" clId="{7338507C-3C6D-46AF-8413-B5B2877913B2}" dt="2023-07-17T15:50:50.203" v="810" actId="1076"/>
          <ac:graphicFrameMkLst>
            <pc:docMk/>
            <pc:sldMk cId="3847197230" sldId="270"/>
            <ac:graphicFrameMk id="7" creationId="{FF380DEF-D3F6-FD59-945C-081329B2593C}"/>
          </ac:graphicFrameMkLst>
        </pc:graphicFrameChg>
        <pc:picChg chg="del mod">
          <ac:chgData name="Solone,Xzaviar K" userId="da6d6dc4-5c5e-4545-bd80-e3b6688b8226" providerId="ADAL" clId="{7338507C-3C6D-46AF-8413-B5B2877913B2}" dt="2023-07-17T15:50:39.713" v="805" actId="478"/>
          <ac:picMkLst>
            <pc:docMk/>
            <pc:sldMk cId="3847197230" sldId="270"/>
            <ac:picMk id="3" creationId="{52D6BA65-A5F0-C7D3-0A0F-FF7E60D55E4A}"/>
          </ac:picMkLst>
        </pc:picChg>
      </pc:sldChg>
      <pc:sldChg chg="addSp delSp modSp mod modTransition">
        <pc:chgData name="Solone,Xzaviar K" userId="da6d6dc4-5c5e-4545-bd80-e3b6688b8226" providerId="ADAL" clId="{7338507C-3C6D-46AF-8413-B5B2877913B2}" dt="2023-07-17T19:14:24.798" v="2356" actId="1076"/>
        <pc:sldMkLst>
          <pc:docMk/>
          <pc:sldMk cId="1890469704" sldId="271"/>
        </pc:sldMkLst>
        <pc:spChg chg="add mod">
          <ac:chgData name="Solone,Xzaviar K" userId="da6d6dc4-5c5e-4545-bd80-e3b6688b8226" providerId="ADAL" clId="{7338507C-3C6D-46AF-8413-B5B2877913B2}" dt="2023-07-17T15:51:04.765" v="817" actId="571"/>
          <ac:spMkLst>
            <pc:docMk/>
            <pc:sldMk cId="1890469704" sldId="271"/>
            <ac:spMk id="3" creationId="{06BB5A9F-5F81-A53B-A910-BC6904BDA968}"/>
          </ac:spMkLst>
        </pc:spChg>
        <pc:graphicFrameChg chg="add del mod">
          <ac:chgData name="Solone,Xzaviar K" userId="da6d6dc4-5c5e-4545-bd80-e3b6688b8226" providerId="ADAL" clId="{7338507C-3C6D-46AF-8413-B5B2877913B2}" dt="2023-07-17T15:51:04.059" v="816"/>
          <ac:graphicFrameMkLst>
            <pc:docMk/>
            <pc:sldMk cId="1890469704" sldId="271"/>
            <ac:graphicFrameMk id="6" creationId="{E4D28D7E-FD83-77B3-5D91-105275788C49}"/>
          </ac:graphicFrameMkLst>
        </pc:graphicFrameChg>
        <pc:graphicFrameChg chg="add mod modGraphic">
          <ac:chgData name="Solone,Xzaviar K" userId="da6d6dc4-5c5e-4545-bd80-e3b6688b8226" providerId="ADAL" clId="{7338507C-3C6D-46AF-8413-B5B2877913B2}" dt="2023-07-17T19:14:24.798" v="2356" actId="1076"/>
          <ac:graphicFrameMkLst>
            <pc:docMk/>
            <pc:sldMk cId="1890469704" sldId="271"/>
            <ac:graphicFrameMk id="7" creationId="{F8565907-A5AF-1480-B2AB-B1925AE5EED3}"/>
          </ac:graphicFrameMkLst>
        </pc:graphicFrameChg>
        <pc:picChg chg="mod">
          <ac:chgData name="Solone,Xzaviar K" userId="da6d6dc4-5c5e-4545-bd80-e3b6688b8226" providerId="ADAL" clId="{7338507C-3C6D-46AF-8413-B5B2877913B2}" dt="2023-07-17T15:51:02.738" v="813" actId="1076"/>
          <ac:picMkLst>
            <pc:docMk/>
            <pc:sldMk cId="1890469704" sldId="271"/>
            <ac:picMk id="7170" creationId="{E8F35C5A-FD41-5C64-ED95-FE819333EA98}"/>
          </ac:picMkLst>
        </pc:picChg>
      </pc:sldChg>
      <pc:sldChg chg="addSp modSp mod modTransition">
        <pc:chgData name="Solone,Xzaviar K" userId="da6d6dc4-5c5e-4545-bd80-e3b6688b8226" providerId="ADAL" clId="{7338507C-3C6D-46AF-8413-B5B2877913B2}" dt="2023-07-17T19:14:21.324" v="2355" actId="1076"/>
        <pc:sldMkLst>
          <pc:docMk/>
          <pc:sldMk cId="584668478" sldId="272"/>
        </pc:sldMkLst>
        <pc:spChg chg="mod">
          <ac:chgData name="Solone,Xzaviar K" userId="da6d6dc4-5c5e-4545-bd80-e3b6688b8226" providerId="ADAL" clId="{7338507C-3C6D-46AF-8413-B5B2877913B2}" dt="2023-07-17T16:05:00.250" v="1241" actId="14100"/>
          <ac:spMkLst>
            <pc:docMk/>
            <pc:sldMk cId="584668478" sldId="272"/>
            <ac:spMk id="10" creationId="{A288361A-9470-75EE-CA10-1A276E3A52CA}"/>
          </ac:spMkLst>
        </pc:spChg>
        <pc:grpChg chg="mod">
          <ac:chgData name="Solone,Xzaviar K" userId="da6d6dc4-5c5e-4545-bd80-e3b6688b8226" providerId="ADAL" clId="{7338507C-3C6D-46AF-8413-B5B2877913B2}" dt="2023-07-17T16:05:00.250" v="1241" actId="14100"/>
          <ac:grpSpMkLst>
            <pc:docMk/>
            <pc:sldMk cId="584668478" sldId="272"/>
            <ac:grpSpMk id="11" creationId="{5F2C258F-9161-85E2-6A99-901C9A183181}"/>
          </ac:grpSpMkLst>
        </pc:grpChg>
        <pc:graphicFrameChg chg="add mod modGraphic">
          <ac:chgData name="Solone,Xzaviar K" userId="da6d6dc4-5c5e-4545-bd80-e3b6688b8226" providerId="ADAL" clId="{7338507C-3C6D-46AF-8413-B5B2877913B2}" dt="2023-07-17T19:14:21.324" v="2355" actId="1076"/>
          <ac:graphicFrameMkLst>
            <pc:docMk/>
            <pc:sldMk cId="584668478" sldId="272"/>
            <ac:graphicFrameMk id="8" creationId="{616302DC-39E0-E693-096C-60CF86C36B73}"/>
          </ac:graphicFrameMkLst>
        </pc:graphicFrameChg>
        <pc:picChg chg="mod">
          <ac:chgData name="Solone,Xzaviar K" userId="da6d6dc4-5c5e-4545-bd80-e3b6688b8226" providerId="ADAL" clId="{7338507C-3C6D-46AF-8413-B5B2877913B2}" dt="2023-07-17T16:05:00.250" v="1241" actId="14100"/>
          <ac:picMkLst>
            <pc:docMk/>
            <pc:sldMk cId="584668478" sldId="272"/>
            <ac:picMk id="8196" creationId="{4E2F8A40-CF33-5437-5525-FF2AFCC96F76}"/>
          </ac:picMkLst>
        </pc:picChg>
      </pc:sldChg>
      <pc:sldChg chg="modTransition">
        <pc:chgData name="Solone,Xzaviar K" userId="da6d6dc4-5c5e-4545-bd80-e3b6688b8226" providerId="ADAL" clId="{7338507C-3C6D-46AF-8413-B5B2877913B2}" dt="2023-07-17T15:52:53.274" v="833"/>
        <pc:sldMkLst>
          <pc:docMk/>
          <pc:sldMk cId="2630949366" sldId="288"/>
        </pc:sldMkLst>
      </pc:sldChg>
      <pc:sldChg chg="modTransition">
        <pc:chgData name="Solone,Xzaviar K" userId="da6d6dc4-5c5e-4545-bd80-e3b6688b8226" providerId="ADAL" clId="{7338507C-3C6D-46AF-8413-B5B2877913B2}" dt="2023-07-17T15:52:55.579" v="834"/>
        <pc:sldMkLst>
          <pc:docMk/>
          <pc:sldMk cId="4291663552" sldId="289"/>
        </pc:sldMkLst>
      </pc:sldChg>
      <pc:sldChg chg="modSp mod modTransition">
        <pc:chgData name="Solone,Xzaviar K" userId="da6d6dc4-5c5e-4545-bd80-e3b6688b8226" providerId="ADAL" clId="{7338507C-3C6D-46AF-8413-B5B2877913B2}" dt="2023-07-17T15:52:58.946" v="835"/>
        <pc:sldMkLst>
          <pc:docMk/>
          <pc:sldMk cId="2100482353" sldId="290"/>
        </pc:sldMkLst>
        <pc:spChg chg="mod">
          <ac:chgData name="Solone,Xzaviar K" userId="da6d6dc4-5c5e-4545-bd80-e3b6688b8226" providerId="ADAL" clId="{7338507C-3C6D-46AF-8413-B5B2877913B2}" dt="2023-07-17T15:47:29.335" v="792" actId="313"/>
          <ac:spMkLst>
            <pc:docMk/>
            <pc:sldMk cId="2100482353" sldId="290"/>
            <ac:spMk id="12" creationId="{0CC05F2E-4832-DD45-473B-06884AFF1241}"/>
          </ac:spMkLst>
        </pc:spChg>
      </pc:sldChg>
      <pc:sldChg chg="modSp modNotesTx">
        <pc:chgData name="Solone,Xzaviar K" userId="da6d6dc4-5c5e-4545-bd80-e3b6688b8226" providerId="ADAL" clId="{7338507C-3C6D-46AF-8413-B5B2877913B2}" dt="2023-07-14T17:50:12.635" v="56" actId="20577"/>
        <pc:sldMkLst>
          <pc:docMk/>
          <pc:sldMk cId="430450515" sldId="298"/>
        </pc:sldMkLst>
        <pc:spChg chg="mod">
          <ac:chgData name="Solone,Xzaviar K" userId="da6d6dc4-5c5e-4545-bd80-e3b6688b8226" providerId="ADAL" clId="{7338507C-3C6D-46AF-8413-B5B2877913B2}" dt="2023-07-14T17:49:35.937" v="26" actId="20577"/>
          <ac:spMkLst>
            <pc:docMk/>
            <pc:sldMk cId="430450515" sldId="298"/>
            <ac:spMk id="11" creationId="{3F9A9208-ACF4-7FB6-A9D5-05B51CEA7613}"/>
          </ac:spMkLst>
        </pc:spChg>
      </pc:sldChg>
      <pc:sldChg chg="addSp delSp modSp del mod delAnim">
        <pc:chgData name="Solone,Xzaviar K" userId="da6d6dc4-5c5e-4545-bd80-e3b6688b8226" providerId="ADAL" clId="{7338507C-3C6D-46AF-8413-B5B2877913B2}" dt="2023-07-17T16:25:27.806" v="2071" actId="47"/>
        <pc:sldMkLst>
          <pc:docMk/>
          <pc:sldMk cId="909380595" sldId="302"/>
        </pc:sldMkLst>
        <pc:spChg chg="add mod">
          <ac:chgData name="Solone,Xzaviar K" userId="da6d6dc4-5c5e-4545-bd80-e3b6688b8226" providerId="ADAL" clId="{7338507C-3C6D-46AF-8413-B5B2877913B2}" dt="2023-07-17T15:53:44.753" v="837"/>
          <ac:spMkLst>
            <pc:docMk/>
            <pc:sldMk cId="909380595" sldId="302"/>
            <ac:spMk id="2" creationId="{65B8FD75-0CE0-FA35-BCA9-159651D39298}"/>
          </ac:spMkLst>
        </pc:spChg>
        <pc:spChg chg="add mod">
          <ac:chgData name="Solone,Xzaviar K" userId="da6d6dc4-5c5e-4545-bd80-e3b6688b8226" providerId="ADAL" clId="{7338507C-3C6D-46AF-8413-B5B2877913B2}" dt="2023-07-17T15:53:53.922" v="844" actId="20577"/>
          <ac:spMkLst>
            <pc:docMk/>
            <pc:sldMk cId="909380595" sldId="302"/>
            <ac:spMk id="5" creationId="{C9352861-E603-ED8A-E961-BB912DF6049E}"/>
          </ac:spMkLst>
        </pc:spChg>
        <pc:spChg chg="del mod topLvl">
          <ac:chgData name="Solone,Xzaviar K" userId="da6d6dc4-5c5e-4545-bd80-e3b6688b8226" providerId="ADAL" clId="{7338507C-3C6D-46AF-8413-B5B2877913B2}" dt="2023-07-17T15:56:30.454" v="909" actId="21"/>
          <ac:spMkLst>
            <pc:docMk/>
            <pc:sldMk cId="909380595" sldId="302"/>
            <ac:spMk id="6" creationId="{EB18AD30-6ADF-B631-67EB-15C53FDE0DFE}"/>
          </ac:spMkLst>
        </pc:spChg>
        <pc:spChg chg="add mod">
          <ac:chgData name="Solone,Xzaviar K" userId="da6d6dc4-5c5e-4545-bd80-e3b6688b8226" providerId="ADAL" clId="{7338507C-3C6D-46AF-8413-B5B2877913B2}" dt="2023-07-17T15:55:41.443" v="867" actId="20577"/>
          <ac:spMkLst>
            <pc:docMk/>
            <pc:sldMk cId="909380595" sldId="302"/>
            <ac:spMk id="7" creationId="{5AD75207-15AE-48F2-656D-CF7FF95E213F}"/>
          </ac:spMkLst>
        </pc:spChg>
        <pc:spChg chg="add mod">
          <ac:chgData name="Solone,Xzaviar K" userId="da6d6dc4-5c5e-4545-bd80-e3b6688b8226" providerId="ADAL" clId="{7338507C-3C6D-46AF-8413-B5B2877913B2}" dt="2023-07-17T15:53:44.753" v="837"/>
          <ac:spMkLst>
            <pc:docMk/>
            <pc:sldMk cId="909380595" sldId="302"/>
            <ac:spMk id="11" creationId="{BC511229-F7CC-3884-F433-93A374A02681}"/>
          </ac:spMkLst>
        </pc:spChg>
        <pc:spChg chg="add mod">
          <ac:chgData name="Solone,Xzaviar K" userId="da6d6dc4-5c5e-4545-bd80-e3b6688b8226" providerId="ADAL" clId="{7338507C-3C6D-46AF-8413-B5B2877913B2}" dt="2023-07-17T15:53:44.753" v="837"/>
          <ac:spMkLst>
            <pc:docMk/>
            <pc:sldMk cId="909380595" sldId="302"/>
            <ac:spMk id="12" creationId="{395CF597-11A6-E880-B47A-45875089B3BE}"/>
          </ac:spMkLst>
        </pc:spChg>
        <pc:spChg chg="add mod">
          <ac:chgData name="Solone,Xzaviar K" userId="da6d6dc4-5c5e-4545-bd80-e3b6688b8226" providerId="ADAL" clId="{7338507C-3C6D-46AF-8413-B5B2877913B2}" dt="2023-07-17T15:53:44.753" v="837"/>
          <ac:spMkLst>
            <pc:docMk/>
            <pc:sldMk cId="909380595" sldId="302"/>
            <ac:spMk id="13" creationId="{9CBB6817-AF3F-18A6-A683-4BE1133C6A22}"/>
          </ac:spMkLst>
        </pc:spChg>
        <pc:spChg chg="add mod">
          <ac:chgData name="Solone,Xzaviar K" userId="da6d6dc4-5c5e-4545-bd80-e3b6688b8226" providerId="ADAL" clId="{7338507C-3C6D-46AF-8413-B5B2877913B2}" dt="2023-07-17T15:53:44.753" v="837"/>
          <ac:spMkLst>
            <pc:docMk/>
            <pc:sldMk cId="909380595" sldId="302"/>
            <ac:spMk id="14" creationId="{0812807E-D9EA-94C9-8F48-B8DBEF928B6E}"/>
          </ac:spMkLst>
        </pc:spChg>
        <pc:spChg chg="add mod">
          <ac:chgData name="Solone,Xzaviar K" userId="da6d6dc4-5c5e-4545-bd80-e3b6688b8226" providerId="ADAL" clId="{7338507C-3C6D-46AF-8413-B5B2877913B2}" dt="2023-07-17T15:53:44.753" v="837"/>
          <ac:spMkLst>
            <pc:docMk/>
            <pc:sldMk cId="909380595" sldId="302"/>
            <ac:spMk id="15" creationId="{14041CDC-6FB4-D0FE-3DDD-68F7FF340BD7}"/>
          </ac:spMkLst>
        </pc:spChg>
        <pc:spChg chg="add mod">
          <ac:chgData name="Solone,Xzaviar K" userId="da6d6dc4-5c5e-4545-bd80-e3b6688b8226" providerId="ADAL" clId="{7338507C-3C6D-46AF-8413-B5B2877913B2}" dt="2023-07-17T15:56:25.074" v="908" actId="1036"/>
          <ac:spMkLst>
            <pc:docMk/>
            <pc:sldMk cId="909380595" sldId="302"/>
            <ac:spMk id="18" creationId="{DC5935B7-616F-3321-F105-3D5D7A8DFF3E}"/>
          </ac:spMkLst>
        </pc:spChg>
        <pc:spChg chg="add mod">
          <ac:chgData name="Solone,Xzaviar K" userId="da6d6dc4-5c5e-4545-bd80-e3b6688b8226" providerId="ADAL" clId="{7338507C-3C6D-46AF-8413-B5B2877913B2}" dt="2023-07-17T15:56:25.074" v="908" actId="1036"/>
          <ac:spMkLst>
            <pc:docMk/>
            <pc:sldMk cId="909380595" sldId="302"/>
            <ac:spMk id="19" creationId="{A490C129-CC33-B761-E55E-E61FE9075118}"/>
          </ac:spMkLst>
        </pc:spChg>
        <pc:spChg chg="add mod">
          <ac:chgData name="Solone,Xzaviar K" userId="da6d6dc4-5c5e-4545-bd80-e3b6688b8226" providerId="ADAL" clId="{7338507C-3C6D-46AF-8413-B5B2877913B2}" dt="2023-07-17T15:56:25.074" v="908" actId="1036"/>
          <ac:spMkLst>
            <pc:docMk/>
            <pc:sldMk cId="909380595" sldId="302"/>
            <ac:spMk id="20" creationId="{0FF6BD72-089B-226A-30B6-4325BE827FF7}"/>
          </ac:spMkLst>
        </pc:spChg>
        <pc:spChg chg="add mod">
          <ac:chgData name="Solone,Xzaviar K" userId="da6d6dc4-5c5e-4545-bd80-e3b6688b8226" providerId="ADAL" clId="{7338507C-3C6D-46AF-8413-B5B2877913B2}" dt="2023-07-17T15:56:25.074" v="908" actId="1036"/>
          <ac:spMkLst>
            <pc:docMk/>
            <pc:sldMk cId="909380595" sldId="302"/>
            <ac:spMk id="21" creationId="{7AB66836-93FE-FBC2-7951-4ADF8FA680F5}"/>
          </ac:spMkLst>
        </pc:spChg>
        <pc:spChg chg="add mod">
          <ac:chgData name="Solone,Xzaviar K" userId="da6d6dc4-5c5e-4545-bd80-e3b6688b8226" providerId="ADAL" clId="{7338507C-3C6D-46AF-8413-B5B2877913B2}" dt="2023-07-17T15:56:25.074" v="908" actId="1036"/>
          <ac:spMkLst>
            <pc:docMk/>
            <pc:sldMk cId="909380595" sldId="302"/>
            <ac:spMk id="22" creationId="{98644549-647F-D439-9697-32D8D6D6D011}"/>
          </ac:spMkLst>
        </pc:spChg>
        <pc:spChg chg="add mod">
          <ac:chgData name="Solone,Xzaviar K" userId="da6d6dc4-5c5e-4545-bd80-e3b6688b8226" providerId="ADAL" clId="{7338507C-3C6D-46AF-8413-B5B2877913B2}" dt="2023-07-17T15:56:25.074" v="908" actId="1036"/>
          <ac:spMkLst>
            <pc:docMk/>
            <pc:sldMk cId="909380595" sldId="302"/>
            <ac:spMk id="23" creationId="{154FFCFF-F725-BD60-B276-C873BCED55EF}"/>
          </ac:spMkLst>
        </pc:spChg>
        <pc:grpChg chg="del mod">
          <ac:chgData name="Solone,Xzaviar K" userId="da6d6dc4-5c5e-4545-bd80-e3b6688b8226" providerId="ADAL" clId="{7338507C-3C6D-46AF-8413-B5B2877913B2}" dt="2023-07-17T15:56:30.454" v="909" actId="21"/>
          <ac:grpSpMkLst>
            <pc:docMk/>
            <pc:sldMk cId="909380595" sldId="302"/>
            <ac:grpSpMk id="9" creationId="{DB61901E-C6D5-2C6C-FB9A-99759A971472}"/>
          </ac:grpSpMkLst>
        </pc:grpChg>
        <pc:picChg chg="add del mod">
          <ac:chgData name="Solone,Xzaviar K" userId="da6d6dc4-5c5e-4545-bd80-e3b6688b8226" providerId="ADAL" clId="{7338507C-3C6D-46AF-8413-B5B2877913B2}" dt="2023-07-17T15:54:53.277" v="845" actId="478"/>
          <ac:picMkLst>
            <pc:docMk/>
            <pc:sldMk cId="909380595" sldId="302"/>
            <ac:picMk id="3" creationId="{71BEE544-BCAE-ACAB-16D2-A378A6A1C81D}"/>
          </ac:picMkLst>
        </pc:picChg>
        <pc:picChg chg="del topLvl">
          <ac:chgData name="Solone,Xzaviar K" userId="da6d6dc4-5c5e-4545-bd80-e3b6688b8226" providerId="ADAL" clId="{7338507C-3C6D-46AF-8413-B5B2877913B2}" dt="2023-07-17T15:56:30.454" v="909" actId="21"/>
          <ac:picMkLst>
            <pc:docMk/>
            <pc:sldMk cId="909380595" sldId="302"/>
            <ac:picMk id="4" creationId="{15EAC53C-2440-ECBD-940B-5E4039C7D8F6}"/>
          </ac:picMkLst>
        </pc:picChg>
        <pc:picChg chg="mod">
          <ac:chgData name="Solone,Xzaviar K" userId="da6d6dc4-5c5e-4545-bd80-e3b6688b8226" providerId="ADAL" clId="{7338507C-3C6D-46AF-8413-B5B2877913B2}" dt="2023-07-17T15:55:35.482" v="857" actId="1076"/>
          <ac:picMkLst>
            <pc:docMk/>
            <pc:sldMk cId="909380595" sldId="302"/>
            <ac:picMk id="8" creationId="{90B8D4EB-2A5B-1A17-1C68-71DCD26DAD82}"/>
          </ac:picMkLst>
        </pc:picChg>
        <pc:picChg chg="add mod">
          <ac:chgData name="Solone,Xzaviar K" userId="da6d6dc4-5c5e-4545-bd80-e3b6688b8226" providerId="ADAL" clId="{7338507C-3C6D-46AF-8413-B5B2877913B2}" dt="2023-07-17T15:53:44.753" v="837"/>
          <ac:picMkLst>
            <pc:docMk/>
            <pc:sldMk cId="909380595" sldId="302"/>
            <ac:picMk id="10" creationId="{4716DC51-A8A4-A23D-3CBB-1FDCA8919F97}"/>
          </ac:picMkLst>
        </pc:picChg>
        <pc:picChg chg="add mod">
          <ac:chgData name="Solone,Xzaviar K" userId="da6d6dc4-5c5e-4545-bd80-e3b6688b8226" providerId="ADAL" clId="{7338507C-3C6D-46AF-8413-B5B2877913B2}" dt="2023-07-17T15:55:09.322" v="854" actId="1076"/>
          <ac:picMkLst>
            <pc:docMk/>
            <pc:sldMk cId="909380595" sldId="302"/>
            <ac:picMk id="17" creationId="{BAB26288-9AA2-26AC-814D-750014F8C641}"/>
          </ac:picMkLst>
        </pc:picChg>
      </pc:sldChg>
      <pc:sldChg chg="delSp modSp add mod ord modTransition">
        <pc:chgData name="Solone,Xzaviar K" userId="da6d6dc4-5c5e-4545-bd80-e3b6688b8226" providerId="ADAL" clId="{7338507C-3C6D-46AF-8413-B5B2877913B2}" dt="2023-07-17T15:52:45.017" v="832"/>
        <pc:sldMkLst>
          <pc:docMk/>
          <pc:sldMk cId="73466139" sldId="304"/>
        </pc:sldMkLst>
        <pc:spChg chg="del mod">
          <ac:chgData name="Solone,Xzaviar K" userId="da6d6dc4-5c5e-4545-bd80-e3b6688b8226" providerId="ADAL" clId="{7338507C-3C6D-46AF-8413-B5B2877913B2}" dt="2023-07-14T17:56:45.650" v="63" actId="478"/>
          <ac:spMkLst>
            <pc:docMk/>
            <pc:sldMk cId="73466139" sldId="304"/>
            <ac:spMk id="11" creationId="{4D8215D7-A6F1-8008-EA7F-267B56080606}"/>
          </ac:spMkLst>
        </pc:spChg>
        <pc:spChg chg="del">
          <ac:chgData name="Solone,Xzaviar K" userId="da6d6dc4-5c5e-4545-bd80-e3b6688b8226" providerId="ADAL" clId="{7338507C-3C6D-46AF-8413-B5B2877913B2}" dt="2023-07-14T17:56:45.650" v="63" actId="478"/>
          <ac:spMkLst>
            <pc:docMk/>
            <pc:sldMk cId="73466139" sldId="304"/>
            <ac:spMk id="12" creationId="{75C15549-810B-A835-2F94-0B7118E4C0AF}"/>
          </ac:spMkLst>
        </pc:spChg>
        <pc:spChg chg="mod">
          <ac:chgData name="Solone,Xzaviar K" userId="da6d6dc4-5c5e-4545-bd80-e3b6688b8226" providerId="ADAL" clId="{7338507C-3C6D-46AF-8413-B5B2877913B2}" dt="2023-07-14T20:35:26.829" v="74" actId="20577"/>
          <ac:spMkLst>
            <pc:docMk/>
            <pc:sldMk cId="73466139" sldId="304"/>
            <ac:spMk id="21" creationId="{0AE4E7C1-C66B-44F0-B23A-6D4702364D45}"/>
          </ac:spMkLst>
        </pc:spChg>
        <pc:picChg chg="mod">
          <ac:chgData name="Solone,Xzaviar K" userId="da6d6dc4-5c5e-4545-bd80-e3b6688b8226" providerId="ADAL" clId="{7338507C-3C6D-46AF-8413-B5B2877913B2}" dt="2023-07-14T17:56:40.391" v="61"/>
          <ac:picMkLst>
            <pc:docMk/>
            <pc:sldMk cId="73466139" sldId="304"/>
            <ac:picMk id="10" creationId="{C3315209-BEB3-605F-5D7A-155FC341C0B3}"/>
          </ac:picMkLst>
        </pc:picChg>
        <pc:picChg chg="del mod">
          <ac:chgData name="Solone,Xzaviar K" userId="da6d6dc4-5c5e-4545-bd80-e3b6688b8226" providerId="ADAL" clId="{7338507C-3C6D-46AF-8413-B5B2877913B2}" dt="2023-07-14T17:56:45.650" v="63" actId="478"/>
          <ac:picMkLst>
            <pc:docMk/>
            <pc:sldMk cId="73466139" sldId="304"/>
            <ac:picMk id="12290" creationId="{1A454287-209F-BCBB-1AF4-F164182B7E5C}"/>
          </ac:picMkLst>
        </pc:picChg>
      </pc:sldChg>
      <pc:sldChg chg="mod modShow">
        <pc:chgData name="Solone,Xzaviar K" userId="da6d6dc4-5c5e-4545-bd80-e3b6688b8226" providerId="ADAL" clId="{7338507C-3C6D-46AF-8413-B5B2877913B2}" dt="2023-07-17T15:47:19.006" v="791" actId="729"/>
        <pc:sldMkLst>
          <pc:docMk/>
          <pc:sldMk cId="3714830243" sldId="305"/>
        </pc:sldMkLst>
      </pc:sldChg>
      <pc:sldChg chg="addSp delSp modSp add del mod ord setBg modAnim setClrOvrMap delDesignElem">
        <pc:chgData name="Solone,Xzaviar K" userId="da6d6dc4-5c5e-4545-bd80-e3b6688b8226" providerId="ADAL" clId="{7338507C-3C6D-46AF-8413-B5B2877913B2}" dt="2023-07-17T15:20:18.508" v="444" actId="47"/>
        <pc:sldMkLst>
          <pc:docMk/>
          <pc:sldMk cId="3777629525" sldId="306"/>
        </pc:sldMkLst>
        <pc:spChg chg="add del mod ord">
          <ac:chgData name="Solone,Xzaviar K" userId="da6d6dc4-5c5e-4545-bd80-e3b6688b8226" providerId="ADAL" clId="{7338507C-3C6D-46AF-8413-B5B2877913B2}" dt="2023-07-17T15:15:54.071" v="313" actId="478"/>
          <ac:spMkLst>
            <pc:docMk/>
            <pc:sldMk cId="3777629525" sldId="306"/>
            <ac:spMk id="2" creationId="{18811F53-137A-CA75-E287-306DDEB5563A}"/>
          </ac:spMkLst>
        </pc:spChg>
        <pc:spChg chg="add del mod">
          <ac:chgData name="Solone,Xzaviar K" userId="da6d6dc4-5c5e-4545-bd80-e3b6688b8226" providerId="ADAL" clId="{7338507C-3C6D-46AF-8413-B5B2877913B2}" dt="2023-07-17T15:15:37.726" v="304" actId="478"/>
          <ac:spMkLst>
            <pc:docMk/>
            <pc:sldMk cId="3777629525" sldId="306"/>
            <ac:spMk id="5" creationId="{6BBA5939-AEF9-BC92-83E6-B67F4E8E9ED7}"/>
          </ac:spMkLst>
        </pc:spChg>
        <pc:spChg chg="add del mod">
          <ac:chgData name="Solone,Xzaviar K" userId="da6d6dc4-5c5e-4545-bd80-e3b6688b8226" providerId="ADAL" clId="{7338507C-3C6D-46AF-8413-B5B2877913B2}" dt="2023-07-17T15:15:36.654" v="301"/>
          <ac:spMkLst>
            <pc:docMk/>
            <pc:sldMk cId="3777629525" sldId="306"/>
            <ac:spMk id="6" creationId="{6DB17331-A42C-E134-409D-122A3C824C4E}"/>
          </ac:spMkLst>
        </pc:spChg>
        <pc:spChg chg="add del mod">
          <ac:chgData name="Solone,Xzaviar K" userId="da6d6dc4-5c5e-4545-bd80-e3b6688b8226" providerId="ADAL" clId="{7338507C-3C6D-46AF-8413-B5B2877913B2}" dt="2023-07-17T15:15:36.654" v="301"/>
          <ac:spMkLst>
            <pc:docMk/>
            <pc:sldMk cId="3777629525" sldId="306"/>
            <ac:spMk id="7" creationId="{B950D2D0-9348-8E7E-DEB9-5242CA8210E2}"/>
          </ac:spMkLst>
        </pc:spChg>
        <pc:spChg chg="add del mod">
          <ac:chgData name="Solone,Xzaviar K" userId="da6d6dc4-5c5e-4545-bd80-e3b6688b8226" providerId="ADAL" clId="{7338507C-3C6D-46AF-8413-B5B2877913B2}" dt="2023-07-17T15:15:36.654" v="301"/>
          <ac:spMkLst>
            <pc:docMk/>
            <pc:sldMk cId="3777629525" sldId="306"/>
            <ac:spMk id="8" creationId="{60CFD043-D98B-B28C-3BAF-CF0CE8F8558E}"/>
          </ac:spMkLst>
        </pc:spChg>
        <pc:spChg chg="add del mod">
          <ac:chgData name="Solone,Xzaviar K" userId="da6d6dc4-5c5e-4545-bd80-e3b6688b8226" providerId="ADAL" clId="{7338507C-3C6D-46AF-8413-B5B2877913B2}" dt="2023-07-17T15:15:36.654" v="301"/>
          <ac:spMkLst>
            <pc:docMk/>
            <pc:sldMk cId="3777629525" sldId="306"/>
            <ac:spMk id="9" creationId="{7D5D86E0-FFB4-AB28-DDCB-8CF01BB6AFBE}"/>
          </ac:spMkLst>
        </pc:spChg>
        <pc:spChg chg="add del mod">
          <ac:chgData name="Solone,Xzaviar K" userId="da6d6dc4-5c5e-4545-bd80-e3b6688b8226" providerId="ADAL" clId="{7338507C-3C6D-46AF-8413-B5B2877913B2}" dt="2023-07-17T15:15:36.654" v="301"/>
          <ac:spMkLst>
            <pc:docMk/>
            <pc:sldMk cId="3777629525" sldId="306"/>
            <ac:spMk id="10" creationId="{B01AA3AC-69C9-2DC4-DEBC-56877ECD8787}"/>
          </ac:spMkLst>
        </pc:spChg>
        <pc:spChg chg="add del mod">
          <ac:chgData name="Solone,Xzaviar K" userId="da6d6dc4-5c5e-4545-bd80-e3b6688b8226" providerId="ADAL" clId="{7338507C-3C6D-46AF-8413-B5B2877913B2}" dt="2023-07-17T15:15:36.654" v="301"/>
          <ac:spMkLst>
            <pc:docMk/>
            <pc:sldMk cId="3777629525" sldId="306"/>
            <ac:spMk id="11" creationId="{CCD3A88A-5E29-559E-C8CB-A9FDEB88E998}"/>
          </ac:spMkLst>
        </pc:spChg>
        <pc:spChg chg="add del mod">
          <ac:chgData name="Solone,Xzaviar K" userId="da6d6dc4-5c5e-4545-bd80-e3b6688b8226" providerId="ADAL" clId="{7338507C-3C6D-46AF-8413-B5B2877913B2}" dt="2023-07-17T15:15:36.654" v="301"/>
          <ac:spMkLst>
            <pc:docMk/>
            <pc:sldMk cId="3777629525" sldId="306"/>
            <ac:spMk id="13" creationId="{6B420CD7-6E3D-A462-BFA0-3597FFFBED7D}"/>
          </ac:spMkLst>
        </pc:spChg>
        <pc:spChg chg="add del mod">
          <ac:chgData name="Solone,Xzaviar K" userId="da6d6dc4-5c5e-4545-bd80-e3b6688b8226" providerId="ADAL" clId="{7338507C-3C6D-46AF-8413-B5B2877913B2}" dt="2023-07-17T15:15:36.654" v="301"/>
          <ac:spMkLst>
            <pc:docMk/>
            <pc:sldMk cId="3777629525" sldId="306"/>
            <ac:spMk id="14" creationId="{691B82A4-626B-BA32-BD29-CD968F25B02A}"/>
          </ac:spMkLst>
        </pc:spChg>
        <pc:spChg chg="add del mod">
          <ac:chgData name="Solone,Xzaviar K" userId="da6d6dc4-5c5e-4545-bd80-e3b6688b8226" providerId="ADAL" clId="{7338507C-3C6D-46AF-8413-B5B2877913B2}" dt="2023-07-17T15:15:36.654" v="301"/>
          <ac:spMkLst>
            <pc:docMk/>
            <pc:sldMk cId="3777629525" sldId="306"/>
            <ac:spMk id="15" creationId="{363A96D0-9A7A-1CD9-3749-256AF1554B88}"/>
          </ac:spMkLst>
        </pc:spChg>
        <pc:spChg chg="add del mod">
          <ac:chgData name="Solone,Xzaviar K" userId="da6d6dc4-5c5e-4545-bd80-e3b6688b8226" providerId="ADAL" clId="{7338507C-3C6D-46AF-8413-B5B2877913B2}" dt="2023-07-17T15:15:36.654" v="301"/>
          <ac:spMkLst>
            <pc:docMk/>
            <pc:sldMk cId="3777629525" sldId="306"/>
            <ac:spMk id="16" creationId="{28A9182C-7D10-7507-9665-7D714D25F69C}"/>
          </ac:spMkLst>
        </pc:spChg>
        <pc:spChg chg="add del mod">
          <ac:chgData name="Solone,Xzaviar K" userId="da6d6dc4-5c5e-4545-bd80-e3b6688b8226" providerId="ADAL" clId="{7338507C-3C6D-46AF-8413-B5B2877913B2}" dt="2023-07-17T15:15:36.654" v="301"/>
          <ac:spMkLst>
            <pc:docMk/>
            <pc:sldMk cId="3777629525" sldId="306"/>
            <ac:spMk id="17" creationId="{ACC40AD5-524D-0837-7C98-665EFC93AB64}"/>
          </ac:spMkLst>
        </pc:spChg>
        <pc:spChg chg="add del mod">
          <ac:chgData name="Solone,Xzaviar K" userId="da6d6dc4-5c5e-4545-bd80-e3b6688b8226" providerId="ADAL" clId="{7338507C-3C6D-46AF-8413-B5B2877913B2}" dt="2023-07-17T15:15:36.654" v="301"/>
          <ac:spMkLst>
            <pc:docMk/>
            <pc:sldMk cId="3777629525" sldId="306"/>
            <ac:spMk id="18" creationId="{7152723E-94E9-0E9F-89AA-4BFF0A7CA587}"/>
          </ac:spMkLst>
        </pc:spChg>
        <pc:spChg chg="add del mod">
          <ac:chgData name="Solone,Xzaviar K" userId="da6d6dc4-5c5e-4545-bd80-e3b6688b8226" providerId="ADAL" clId="{7338507C-3C6D-46AF-8413-B5B2877913B2}" dt="2023-07-17T15:15:57.109" v="314" actId="478"/>
          <ac:spMkLst>
            <pc:docMk/>
            <pc:sldMk cId="3777629525" sldId="306"/>
            <ac:spMk id="22" creationId="{A6B1F883-DDB1-FCAF-ED52-AE0C32429E21}"/>
          </ac:spMkLst>
        </pc:spChg>
        <pc:spChg chg="add del">
          <ac:chgData name="Solone,Xzaviar K" userId="da6d6dc4-5c5e-4545-bd80-e3b6688b8226" providerId="ADAL" clId="{7338507C-3C6D-46AF-8413-B5B2877913B2}" dt="2023-07-17T15:15:50.418" v="312" actId="26606"/>
          <ac:spMkLst>
            <pc:docMk/>
            <pc:sldMk cId="3777629525" sldId="306"/>
            <ac:spMk id="1031" creationId="{0671A8AE-40A1-4631-A6B8-581AFF065482}"/>
          </ac:spMkLst>
        </pc:spChg>
        <pc:spChg chg="add del">
          <ac:chgData name="Solone,Xzaviar K" userId="da6d6dc4-5c5e-4545-bd80-e3b6688b8226" providerId="ADAL" clId="{7338507C-3C6D-46AF-8413-B5B2877913B2}" dt="2023-07-17T15:15:50.418" v="312" actId="26606"/>
          <ac:spMkLst>
            <pc:docMk/>
            <pc:sldMk cId="3777629525" sldId="306"/>
            <ac:spMk id="1033" creationId="{AB58EF07-17C2-48CF-ABB0-EEF1F17CB8F0}"/>
          </ac:spMkLst>
        </pc:spChg>
        <pc:spChg chg="add del">
          <ac:chgData name="Solone,Xzaviar K" userId="da6d6dc4-5c5e-4545-bd80-e3b6688b8226" providerId="ADAL" clId="{7338507C-3C6D-46AF-8413-B5B2877913B2}" dt="2023-07-17T15:15:50.418" v="312" actId="26606"/>
          <ac:spMkLst>
            <pc:docMk/>
            <pc:sldMk cId="3777629525" sldId="306"/>
            <ac:spMk id="1035" creationId="{AF2F604E-43BE-4DC3-B983-E071523364F8}"/>
          </ac:spMkLst>
        </pc:spChg>
        <pc:spChg chg="add del">
          <ac:chgData name="Solone,Xzaviar K" userId="da6d6dc4-5c5e-4545-bd80-e3b6688b8226" providerId="ADAL" clId="{7338507C-3C6D-46AF-8413-B5B2877913B2}" dt="2023-07-17T15:15:50.418" v="312" actId="26606"/>
          <ac:spMkLst>
            <pc:docMk/>
            <pc:sldMk cId="3777629525" sldId="306"/>
            <ac:spMk id="1037" creationId="{08C9B587-E65E-4B52-B37C-ABEBB6E87928}"/>
          </ac:spMkLst>
        </pc:spChg>
        <pc:spChg chg="add">
          <ac:chgData name="Solone,Xzaviar K" userId="da6d6dc4-5c5e-4545-bd80-e3b6688b8226" providerId="ADAL" clId="{7338507C-3C6D-46AF-8413-B5B2877913B2}" dt="2023-07-17T15:15:50.418" v="312" actId="26606"/>
          <ac:spMkLst>
            <pc:docMk/>
            <pc:sldMk cId="3777629525" sldId="306"/>
            <ac:spMk id="1042" creationId="{71B2258F-86CA-4D4D-8270-BC05FCDEBFB3}"/>
          </ac:spMkLst>
        </pc:spChg>
        <pc:picChg chg="add mod">
          <ac:chgData name="Solone,Xzaviar K" userId="da6d6dc4-5c5e-4545-bd80-e3b6688b8226" providerId="ADAL" clId="{7338507C-3C6D-46AF-8413-B5B2877913B2}" dt="2023-07-17T15:14:07.258" v="190" actId="571"/>
          <ac:picMkLst>
            <pc:docMk/>
            <pc:sldMk cId="3777629525" sldId="306"/>
            <ac:picMk id="3" creationId="{D8648462-592B-EB27-98BC-2464E57881D6}"/>
          </ac:picMkLst>
        </pc:picChg>
        <pc:picChg chg="add del mod">
          <ac:chgData name="Solone,Xzaviar K" userId="da6d6dc4-5c5e-4545-bd80-e3b6688b8226" providerId="ADAL" clId="{7338507C-3C6D-46AF-8413-B5B2877913B2}" dt="2023-07-17T15:15:36.654" v="301"/>
          <ac:picMkLst>
            <pc:docMk/>
            <pc:sldMk cId="3777629525" sldId="306"/>
            <ac:picMk id="12" creationId="{73639D68-9BD5-470A-77BD-695FDAB53D9E}"/>
          </ac:picMkLst>
        </pc:picChg>
        <pc:picChg chg="add del mod">
          <ac:chgData name="Solone,Xzaviar K" userId="da6d6dc4-5c5e-4545-bd80-e3b6688b8226" providerId="ADAL" clId="{7338507C-3C6D-46AF-8413-B5B2877913B2}" dt="2023-07-17T15:15:36.654" v="301"/>
          <ac:picMkLst>
            <pc:docMk/>
            <pc:sldMk cId="3777629525" sldId="306"/>
            <ac:picMk id="19" creationId="{F778BDBE-13E2-F0EC-BA92-012D2559A4C5}"/>
          </ac:picMkLst>
        </pc:picChg>
        <pc:picChg chg="add del mod">
          <ac:chgData name="Solone,Xzaviar K" userId="da6d6dc4-5c5e-4545-bd80-e3b6688b8226" providerId="ADAL" clId="{7338507C-3C6D-46AF-8413-B5B2877913B2}" dt="2023-07-17T15:15:59.499" v="316" actId="21"/>
          <ac:picMkLst>
            <pc:docMk/>
            <pc:sldMk cId="3777629525" sldId="306"/>
            <ac:picMk id="20" creationId="{B3265CA3-5C95-7FEB-919F-14ED4529C291}"/>
          </ac:picMkLst>
        </pc:picChg>
        <pc:picChg chg="del mod">
          <ac:chgData name="Solone,Xzaviar K" userId="da6d6dc4-5c5e-4545-bd80-e3b6688b8226" providerId="ADAL" clId="{7338507C-3C6D-46AF-8413-B5B2877913B2}" dt="2023-07-17T15:14:21.680" v="193" actId="21"/>
          <ac:picMkLst>
            <pc:docMk/>
            <pc:sldMk cId="3777629525" sldId="306"/>
            <ac:picMk id="1026" creationId="{4E9E36E1-8173-F51C-1638-163E392DEC14}"/>
          </ac:picMkLst>
        </pc:picChg>
      </pc:sldChg>
      <pc:sldChg chg="addSp delSp modSp add mod setBg delAnim modAnim delDesignElem">
        <pc:chgData name="Solone,Xzaviar K" userId="da6d6dc4-5c5e-4545-bd80-e3b6688b8226" providerId="ADAL" clId="{7338507C-3C6D-46AF-8413-B5B2877913B2}" dt="2023-07-17T15:38:27.323" v="717"/>
        <pc:sldMkLst>
          <pc:docMk/>
          <pc:sldMk cId="1991074435" sldId="307"/>
        </pc:sldMkLst>
        <pc:spChg chg="mod">
          <ac:chgData name="Solone,Xzaviar K" userId="da6d6dc4-5c5e-4545-bd80-e3b6688b8226" providerId="ADAL" clId="{7338507C-3C6D-46AF-8413-B5B2877913B2}" dt="2023-07-17T15:18:49.952" v="378" actId="14100"/>
          <ac:spMkLst>
            <pc:docMk/>
            <pc:sldMk cId="1991074435" sldId="307"/>
            <ac:spMk id="2" creationId="{B9B772C3-776C-1548-066F-ADC0E21D45D9}"/>
          </ac:spMkLst>
        </pc:spChg>
        <pc:spChg chg="del">
          <ac:chgData name="Solone,Xzaviar K" userId="da6d6dc4-5c5e-4545-bd80-e3b6688b8226" providerId="ADAL" clId="{7338507C-3C6D-46AF-8413-B5B2877913B2}" dt="2023-07-17T15:18:33.294" v="372" actId="478"/>
          <ac:spMkLst>
            <pc:docMk/>
            <pc:sldMk cId="1991074435" sldId="307"/>
            <ac:spMk id="3" creationId="{D35E708E-0E6F-E2CE-4255-EC20FD074A0C}"/>
          </ac:spMkLst>
        </pc:spChg>
        <pc:spChg chg="del">
          <ac:chgData name="Solone,Xzaviar K" userId="da6d6dc4-5c5e-4545-bd80-e3b6688b8226" providerId="ADAL" clId="{7338507C-3C6D-46AF-8413-B5B2877913B2}" dt="2023-07-17T15:18:35.402" v="373" actId="478"/>
          <ac:spMkLst>
            <pc:docMk/>
            <pc:sldMk cId="1991074435" sldId="307"/>
            <ac:spMk id="4" creationId="{3D900471-6B6E-61FF-5128-F666F92D8C74}"/>
          </ac:spMkLst>
        </pc:spChg>
        <pc:spChg chg="mod">
          <ac:chgData name="Solone,Xzaviar K" userId="da6d6dc4-5c5e-4545-bd80-e3b6688b8226" providerId="ADAL" clId="{7338507C-3C6D-46AF-8413-B5B2877913B2}" dt="2023-07-17T15:21:45.986" v="475" actId="20577"/>
          <ac:spMkLst>
            <pc:docMk/>
            <pc:sldMk cId="1991074435" sldId="307"/>
            <ac:spMk id="5" creationId="{7EC2A504-52E8-02EA-2208-6C6BE2F5A329}"/>
          </ac:spMkLst>
        </pc:spChg>
        <pc:spChg chg="mod">
          <ac:chgData name="Solone,Xzaviar K" userId="da6d6dc4-5c5e-4545-bd80-e3b6688b8226" providerId="ADAL" clId="{7338507C-3C6D-46AF-8413-B5B2877913B2}" dt="2023-07-17T15:21:51.356" v="484" actId="20577"/>
          <ac:spMkLst>
            <pc:docMk/>
            <pc:sldMk cId="1991074435" sldId="307"/>
            <ac:spMk id="6" creationId="{6F06BD63-1A76-5DF1-69D2-51ED43560125}"/>
          </ac:spMkLst>
        </pc:spChg>
        <pc:spChg chg="del">
          <ac:chgData name="Solone,Xzaviar K" userId="da6d6dc4-5c5e-4545-bd80-e3b6688b8226" providerId="ADAL" clId="{7338507C-3C6D-46AF-8413-B5B2877913B2}" dt="2023-07-17T15:12:33.887" v="177"/>
          <ac:spMkLst>
            <pc:docMk/>
            <pc:sldMk cId="1991074435" sldId="307"/>
            <ac:spMk id="17" creationId="{42A4FC2C-047E-45A5-965D-8E1E3BF09BC6}"/>
          </ac:spMkLst>
        </pc:spChg>
        <pc:spChg chg="del">
          <ac:chgData name="Solone,Xzaviar K" userId="da6d6dc4-5c5e-4545-bd80-e3b6688b8226" providerId="ADAL" clId="{7338507C-3C6D-46AF-8413-B5B2877913B2}" dt="2023-07-17T15:19:01.238" v="386" actId="478"/>
          <ac:spMkLst>
            <pc:docMk/>
            <pc:sldMk cId="1991074435" sldId="307"/>
            <ac:spMk id="23" creationId="{D3FD5E4C-45E1-59E5-4229-4D38BC63E3AA}"/>
          </ac:spMkLst>
        </pc:spChg>
        <pc:spChg chg="mod">
          <ac:chgData name="Solone,Xzaviar K" userId="da6d6dc4-5c5e-4545-bd80-e3b6688b8226" providerId="ADAL" clId="{7338507C-3C6D-46AF-8413-B5B2877913B2}" dt="2023-07-17T15:18:58.738" v="385" actId="14100"/>
          <ac:spMkLst>
            <pc:docMk/>
            <pc:sldMk cId="1991074435" sldId="307"/>
            <ac:spMk id="27" creationId="{F67ABD52-E49A-93BD-F080-29BEF2A8EC82}"/>
          </ac:spMkLst>
        </pc:spChg>
        <pc:spChg chg="mod">
          <ac:chgData name="Solone,Xzaviar K" userId="da6d6dc4-5c5e-4545-bd80-e3b6688b8226" providerId="ADAL" clId="{7338507C-3C6D-46AF-8413-B5B2877913B2}" dt="2023-07-17T15:20:45.230" v="454" actId="1036"/>
          <ac:spMkLst>
            <pc:docMk/>
            <pc:sldMk cId="1991074435" sldId="307"/>
            <ac:spMk id="28" creationId="{30F119B3-863A-F62B-4AA8-E94F05736A8D}"/>
          </ac:spMkLst>
        </pc:spChg>
        <pc:picChg chg="del mod">
          <ac:chgData name="Solone,Xzaviar K" userId="da6d6dc4-5c5e-4545-bd80-e3b6688b8226" providerId="ADAL" clId="{7338507C-3C6D-46AF-8413-B5B2877913B2}" dt="2023-07-17T15:16:33.001" v="324" actId="478"/>
          <ac:picMkLst>
            <pc:docMk/>
            <pc:sldMk cId="1991074435" sldId="307"/>
            <ac:picMk id="14" creationId="{BD58DE36-CAE1-11B7-DDE6-4B104BEF696B}"/>
          </ac:picMkLst>
        </pc:picChg>
        <pc:picChg chg="add mod">
          <ac:chgData name="Solone,Xzaviar K" userId="da6d6dc4-5c5e-4545-bd80-e3b6688b8226" providerId="ADAL" clId="{7338507C-3C6D-46AF-8413-B5B2877913B2}" dt="2023-07-17T15:18:18.606" v="370" actId="1076"/>
          <ac:picMkLst>
            <pc:docMk/>
            <pc:sldMk cId="1991074435" sldId="307"/>
            <ac:picMk id="15" creationId="{F6990023-5A7B-CAF4-3493-629128A5812F}"/>
          </ac:picMkLst>
        </pc:picChg>
        <pc:picChg chg="del">
          <ac:chgData name="Solone,Xzaviar K" userId="da6d6dc4-5c5e-4545-bd80-e3b6688b8226" providerId="ADAL" clId="{7338507C-3C6D-46AF-8413-B5B2877913B2}" dt="2023-07-17T15:17:09.820" v="340" actId="478"/>
          <ac:picMkLst>
            <pc:docMk/>
            <pc:sldMk cId="1991074435" sldId="307"/>
            <ac:picMk id="18" creationId="{DD50E3FE-CE29-FEA5-8D35-F2F10E93961B}"/>
          </ac:picMkLst>
        </pc:picChg>
        <pc:picChg chg="del mod">
          <ac:chgData name="Solone,Xzaviar K" userId="da6d6dc4-5c5e-4545-bd80-e3b6688b8226" providerId="ADAL" clId="{7338507C-3C6D-46AF-8413-B5B2877913B2}" dt="2023-07-17T15:16:37.343" v="326" actId="478"/>
          <ac:picMkLst>
            <pc:docMk/>
            <pc:sldMk cId="1991074435" sldId="307"/>
            <ac:picMk id="20" creationId="{68BF06C9-6ED3-EFCA-0D49-9F6461B87451}"/>
          </ac:picMkLst>
        </pc:picChg>
        <pc:picChg chg="del mod">
          <ac:chgData name="Solone,Xzaviar K" userId="da6d6dc4-5c5e-4545-bd80-e3b6688b8226" providerId="ADAL" clId="{7338507C-3C6D-46AF-8413-B5B2877913B2}" dt="2023-07-17T15:16:37.343" v="326" actId="478"/>
          <ac:picMkLst>
            <pc:docMk/>
            <pc:sldMk cId="1991074435" sldId="307"/>
            <ac:picMk id="21" creationId="{13BA2B5A-809E-0DD8-BDD8-3372DE6BBD43}"/>
          </ac:picMkLst>
        </pc:picChg>
        <pc:picChg chg="add del mod">
          <ac:chgData name="Solone,Xzaviar K" userId="da6d6dc4-5c5e-4545-bd80-e3b6688b8226" providerId="ADAL" clId="{7338507C-3C6D-46AF-8413-B5B2877913B2}" dt="2023-07-17T15:38:27.323" v="717"/>
          <ac:picMkLst>
            <pc:docMk/>
            <pc:sldMk cId="1991074435" sldId="307"/>
            <ac:picMk id="24" creationId="{3A948C21-EE0C-90AB-4DD8-23DF686D45F5}"/>
          </ac:picMkLst>
        </pc:picChg>
        <pc:picChg chg="add del">
          <ac:chgData name="Solone,Xzaviar K" userId="da6d6dc4-5c5e-4545-bd80-e3b6688b8226" providerId="ADAL" clId="{7338507C-3C6D-46AF-8413-B5B2877913B2}" dt="2023-07-17T15:17:04.571" v="339" actId="478"/>
          <ac:picMkLst>
            <pc:docMk/>
            <pc:sldMk cId="1991074435" sldId="307"/>
            <ac:picMk id="25" creationId="{CD6A5FFE-5B5E-F83F-495A-9A2D05482DF9}"/>
          </ac:picMkLst>
        </pc:picChg>
        <pc:picChg chg="del">
          <ac:chgData name="Solone,Xzaviar K" userId="da6d6dc4-5c5e-4545-bd80-e3b6688b8226" providerId="ADAL" clId="{7338507C-3C6D-46AF-8413-B5B2877913B2}" dt="2023-07-17T15:16:37.343" v="326" actId="478"/>
          <ac:picMkLst>
            <pc:docMk/>
            <pc:sldMk cId="1991074435" sldId="307"/>
            <ac:picMk id="29" creationId="{A87DE180-B7D2-1068-F529-4B8A9A4428B9}"/>
          </ac:picMkLst>
        </pc:picChg>
      </pc:sldChg>
      <pc:sldChg chg="addSp delSp modSp new del mod delAnim modAnim">
        <pc:chgData name="Solone,Xzaviar K" userId="da6d6dc4-5c5e-4545-bd80-e3b6688b8226" providerId="ADAL" clId="{7338507C-3C6D-46AF-8413-B5B2877913B2}" dt="2023-07-17T15:12:05.486" v="173" actId="47"/>
        <pc:sldMkLst>
          <pc:docMk/>
          <pc:sldMk cId="2688536803" sldId="307"/>
        </pc:sldMkLst>
        <pc:spChg chg="del">
          <ac:chgData name="Solone,Xzaviar K" userId="da6d6dc4-5c5e-4545-bd80-e3b6688b8226" providerId="ADAL" clId="{7338507C-3C6D-46AF-8413-B5B2877913B2}" dt="2023-07-17T15:03:31.117" v="121" actId="478"/>
          <ac:spMkLst>
            <pc:docMk/>
            <pc:sldMk cId="2688536803" sldId="307"/>
            <ac:spMk id="2" creationId="{C17F4E49-CD41-DA44-69CD-5AF79C22D493}"/>
          </ac:spMkLst>
        </pc:spChg>
        <pc:spChg chg="del">
          <ac:chgData name="Solone,Xzaviar K" userId="da6d6dc4-5c5e-4545-bd80-e3b6688b8226" providerId="ADAL" clId="{7338507C-3C6D-46AF-8413-B5B2877913B2}" dt="2023-07-17T15:03:31.117" v="121" actId="478"/>
          <ac:spMkLst>
            <pc:docMk/>
            <pc:sldMk cId="2688536803" sldId="307"/>
            <ac:spMk id="3" creationId="{C97C65BE-8E98-E7AD-70D6-E560A6DC3B3E}"/>
          </ac:spMkLst>
        </pc:spChg>
        <pc:spChg chg="add del mod ord">
          <ac:chgData name="Solone,Xzaviar K" userId="da6d6dc4-5c5e-4545-bd80-e3b6688b8226" providerId="ADAL" clId="{7338507C-3C6D-46AF-8413-B5B2877913B2}" dt="2023-07-17T15:07:19.075" v="162"/>
          <ac:spMkLst>
            <pc:docMk/>
            <pc:sldMk cId="2688536803" sldId="307"/>
            <ac:spMk id="6" creationId="{16F960A5-AB2E-5D74-A17E-8DB15C101515}"/>
          </ac:spMkLst>
        </pc:spChg>
        <pc:spChg chg="add del mod">
          <ac:chgData name="Solone,Xzaviar K" userId="da6d6dc4-5c5e-4545-bd80-e3b6688b8226" providerId="ADAL" clId="{7338507C-3C6D-46AF-8413-B5B2877913B2}" dt="2023-07-17T15:07:19.075" v="162"/>
          <ac:spMkLst>
            <pc:docMk/>
            <pc:sldMk cId="2688536803" sldId="307"/>
            <ac:spMk id="7" creationId="{EECA5E63-8970-AC4F-A02B-0C3DF522DF91}"/>
          </ac:spMkLst>
        </pc:spChg>
        <pc:spChg chg="mod">
          <ac:chgData name="Solone,Xzaviar K" userId="da6d6dc4-5c5e-4545-bd80-e3b6688b8226" providerId="ADAL" clId="{7338507C-3C6D-46AF-8413-B5B2877913B2}" dt="2023-07-17T15:07:03.507" v="160"/>
          <ac:spMkLst>
            <pc:docMk/>
            <pc:sldMk cId="2688536803" sldId="307"/>
            <ac:spMk id="8" creationId="{082A6A1F-60BF-5921-7EAF-D2AA10D50B39}"/>
          </ac:spMkLst>
        </pc:spChg>
        <pc:spChg chg="mod">
          <ac:chgData name="Solone,Xzaviar K" userId="da6d6dc4-5c5e-4545-bd80-e3b6688b8226" providerId="ADAL" clId="{7338507C-3C6D-46AF-8413-B5B2877913B2}" dt="2023-07-17T15:08:33.090" v="168" actId="207"/>
          <ac:spMkLst>
            <pc:docMk/>
            <pc:sldMk cId="2688536803" sldId="307"/>
            <ac:spMk id="9" creationId="{05347C5B-4AE4-1B4B-94C2-E6F447AA42C5}"/>
          </ac:spMkLst>
        </pc:spChg>
        <pc:picChg chg="add mod">
          <ac:chgData name="Solone,Xzaviar K" userId="da6d6dc4-5c5e-4545-bd80-e3b6688b8226" providerId="ADAL" clId="{7338507C-3C6D-46AF-8413-B5B2877913B2}" dt="2023-07-17T15:03:44.836" v="123" actId="1076"/>
          <ac:picMkLst>
            <pc:docMk/>
            <pc:sldMk cId="2688536803" sldId="307"/>
            <ac:picMk id="4" creationId="{EFBFCD12-6147-88DC-B9C4-AAB69DC6CE7C}"/>
          </ac:picMkLst>
        </pc:picChg>
        <pc:picChg chg="add del mod">
          <ac:chgData name="Solone,Xzaviar K" userId="da6d6dc4-5c5e-4545-bd80-e3b6688b8226" providerId="ADAL" clId="{7338507C-3C6D-46AF-8413-B5B2877913B2}" dt="2023-07-17T15:04:36.936" v="128" actId="478"/>
          <ac:picMkLst>
            <pc:docMk/>
            <pc:sldMk cId="2688536803" sldId="307"/>
            <ac:picMk id="5" creationId="{125945FA-5E62-D4EF-E67B-0FED7AE4D0CD}"/>
          </ac:picMkLst>
        </pc:picChg>
        <pc:picChg chg="add del mod">
          <ac:chgData name="Solone,Xzaviar K" userId="da6d6dc4-5c5e-4545-bd80-e3b6688b8226" providerId="ADAL" clId="{7338507C-3C6D-46AF-8413-B5B2877913B2}" dt="2023-07-17T15:09:44.669" v="171" actId="478"/>
          <ac:picMkLst>
            <pc:docMk/>
            <pc:sldMk cId="2688536803" sldId="307"/>
            <ac:picMk id="11" creationId="{C66E569F-99CD-5E45-32C2-F233C87FC40F}"/>
          </ac:picMkLst>
        </pc:picChg>
      </pc:sldChg>
      <pc:sldChg chg="addSp delSp modSp add mod setBg delAnim delDesignElem modNotesTx">
        <pc:chgData name="Solone,Xzaviar K" userId="da6d6dc4-5c5e-4545-bd80-e3b6688b8226" providerId="ADAL" clId="{7338507C-3C6D-46AF-8413-B5B2877913B2}" dt="2023-07-17T19:07:21.941" v="2349" actId="1035"/>
        <pc:sldMkLst>
          <pc:docMk/>
          <pc:sldMk cId="2649058457" sldId="308"/>
        </pc:sldMkLst>
        <pc:spChg chg="mod">
          <ac:chgData name="Solone,Xzaviar K" userId="da6d6dc4-5c5e-4545-bd80-e3b6688b8226" providerId="ADAL" clId="{7338507C-3C6D-46AF-8413-B5B2877913B2}" dt="2023-07-17T15:24:40.724" v="582" actId="1038"/>
          <ac:spMkLst>
            <pc:docMk/>
            <pc:sldMk cId="2649058457" sldId="308"/>
            <ac:spMk id="4" creationId="{D13212F9-5190-DD95-94F5-4CA1A03ACB5D}"/>
          </ac:spMkLst>
        </pc:spChg>
        <pc:spChg chg="del">
          <ac:chgData name="Solone,Xzaviar K" userId="da6d6dc4-5c5e-4545-bd80-e3b6688b8226" providerId="ADAL" clId="{7338507C-3C6D-46AF-8413-B5B2877913B2}" dt="2023-07-17T15:23:06.462" v="529" actId="478"/>
          <ac:spMkLst>
            <pc:docMk/>
            <pc:sldMk cId="2649058457" sldId="308"/>
            <ac:spMk id="5" creationId="{6516A79F-0B46-D24A-43BA-794024BEB7BF}"/>
          </ac:spMkLst>
        </pc:spChg>
        <pc:spChg chg="mod">
          <ac:chgData name="Solone,Xzaviar K" userId="da6d6dc4-5c5e-4545-bd80-e3b6688b8226" providerId="ADAL" clId="{7338507C-3C6D-46AF-8413-B5B2877913B2}" dt="2023-07-17T15:25:34.529" v="593" actId="1076"/>
          <ac:spMkLst>
            <pc:docMk/>
            <pc:sldMk cId="2649058457" sldId="308"/>
            <ac:spMk id="6" creationId="{3379B3A9-1696-3D89-32A4-337A0365A4B9}"/>
          </ac:spMkLst>
        </pc:spChg>
        <pc:spChg chg="del">
          <ac:chgData name="Solone,Xzaviar K" userId="da6d6dc4-5c5e-4545-bd80-e3b6688b8226" providerId="ADAL" clId="{7338507C-3C6D-46AF-8413-B5B2877913B2}" dt="2023-07-17T15:22:51.870" v="507" actId="478"/>
          <ac:spMkLst>
            <pc:docMk/>
            <pc:sldMk cId="2649058457" sldId="308"/>
            <ac:spMk id="9" creationId="{DD7D8DCA-15F5-AFD8-5180-B5729E334E02}"/>
          </ac:spMkLst>
        </pc:spChg>
        <pc:spChg chg="del">
          <ac:chgData name="Solone,Xzaviar K" userId="da6d6dc4-5c5e-4545-bd80-e3b6688b8226" providerId="ADAL" clId="{7338507C-3C6D-46AF-8413-B5B2877913B2}" dt="2023-07-17T15:22:51.870" v="507" actId="478"/>
          <ac:spMkLst>
            <pc:docMk/>
            <pc:sldMk cId="2649058457" sldId="308"/>
            <ac:spMk id="10" creationId="{9757903F-1FCE-6C3E-2B9E-6C25CE329BEA}"/>
          </ac:spMkLst>
        </pc:spChg>
        <pc:spChg chg="mod">
          <ac:chgData name="Solone,Xzaviar K" userId="da6d6dc4-5c5e-4545-bd80-e3b6688b8226" providerId="ADAL" clId="{7338507C-3C6D-46AF-8413-B5B2877913B2}" dt="2023-07-17T15:26:44.971" v="618" actId="313"/>
          <ac:spMkLst>
            <pc:docMk/>
            <pc:sldMk cId="2649058457" sldId="308"/>
            <ac:spMk id="11" creationId="{D21563A8-10D2-C18B-C9B2-A4F4A2A61FDA}"/>
          </ac:spMkLst>
        </pc:spChg>
        <pc:spChg chg="mod">
          <ac:chgData name="Solone,Xzaviar K" userId="da6d6dc4-5c5e-4545-bd80-e3b6688b8226" providerId="ADAL" clId="{7338507C-3C6D-46AF-8413-B5B2877913B2}" dt="2023-07-17T15:23:02.477" v="528" actId="20577"/>
          <ac:spMkLst>
            <pc:docMk/>
            <pc:sldMk cId="2649058457" sldId="308"/>
            <ac:spMk id="12" creationId="{EC118F63-39ED-F2BB-F7CA-5A95365EEB14}"/>
          </ac:spMkLst>
        </pc:spChg>
        <pc:spChg chg="del">
          <ac:chgData name="Solone,Xzaviar K" userId="da6d6dc4-5c5e-4545-bd80-e3b6688b8226" providerId="ADAL" clId="{7338507C-3C6D-46AF-8413-B5B2877913B2}" dt="2023-07-17T15:12:33.887" v="177"/>
          <ac:spMkLst>
            <pc:docMk/>
            <pc:sldMk cId="2649058457" sldId="308"/>
            <ac:spMk id="17" creationId="{42A4FC2C-047E-45A5-965D-8E1E3BF09BC6}"/>
          </ac:spMkLst>
        </pc:spChg>
        <pc:spChg chg="mod ord">
          <ac:chgData name="Solone,Xzaviar K" userId="da6d6dc4-5c5e-4545-bd80-e3b6688b8226" providerId="ADAL" clId="{7338507C-3C6D-46AF-8413-B5B2877913B2}" dt="2023-07-17T15:23:52.109" v="550" actId="167"/>
          <ac:spMkLst>
            <pc:docMk/>
            <pc:sldMk cId="2649058457" sldId="308"/>
            <ac:spMk id="22" creationId="{B15EC241-9455-3BE3-6160-9AA8A80FF809}"/>
          </ac:spMkLst>
        </pc:spChg>
        <pc:spChg chg="mod">
          <ac:chgData name="Solone,Xzaviar K" userId="da6d6dc4-5c5e-4545-bd80-e3b6688b8226" providerId="ADAL" clId="{7338507C-3C6D-46AF-8413-B5B2877913B2}" dt="2023-07-17T15:33:19.452" v="674" actId="1076"/>
          <ac:spMkLst>
            <pc:docMk/>
            <pc:sldMk cId="2649058457" sldId="308"/>
            <ac:spMk id="26" creationId="{B48C845F-C609-B6D0-71A3-D8D350EF029E}"/>
          </ac:spMkLst>
        </pc:spChg>
        <pc:spChg chg="del">
          <ac:chgData name="Solone,Xzaviar K" userId="da6d6dc4-5c5e-4545-bd80-e3b6688b8226" providerId="ADAL" clId="{7338507C-3C6D-46AF-8413-B5B2877913B2}" dt="2023-07-17T15:27:56.855" v="627" actId="478"/>
          <ac:spMkLst>
            <pc:docMk/>
            <pc:sldMk cId="2649058457" sldId="308"/>
            <ac:spMk id="28" creationId="{6299F8FF-16A7-D5F4-81D6-F241E0328CCB}"/>
          </ac:spMkLst>
        </pc:spChg>
        <pc:spChg chg="mod">
          <ac:chgData name="Solone,Xzaviar K" userId="da6d6dc4-5c5e-4545-bd80-e3b6688b8226" providerId="ADAL" clId="{7338507C-3C6D-46AF-8413-B5B2877913B2}" dt="2023-07-17T15:36:00.641" v="705" actId="6549"/>
          <ac:spMkLst>
            <pc:docMk/>
            <pc:sldMk cId="2649058457" sldId="308"/>
            <ac:spMk id="30" creationId="{D9D5A013-43FB-EE06-C026-9C376E6AED0A}"/>
          </ac:spMkLst>
        </pc:spChg>
        <pc:spChg chg="del">
          <ac:chgData name="Solone,Xzaviar K" userId="da6d6dc4-5c5e-4545-bd80-e3b6688b8226" providerId="ADAL" clId="{7338507C-3C6D-46AF-8413-B5B2877913B2}" dt="2023-07-17T15:33:21.187" v="675" actId="478"/>
          <ac:spMkLst>
            <pc:docMk/>
            <pc:sldMk cId="2649058457" sldId="308"/>
            <ac:spMk id="1040" creationId="{3F37FD06-568C-40E2-1600-01C14BF653B6}"/>
          </ac:spMkLst>
        </pc:spChg>
        <pc:spChg chg="mod">
          <ac:chgData name="Solone,Xzaviar K" userId="da6d6dc4-5c5e-4545-bd80-e3b6688b8226" providerId="ADAL" clId="{7338507C-3C6D-46AF-8413-B5B2877913B2}" dt="2023-07-17T15:26:23.135" v="617" actId="14100"/>
          <ac:spMkLst>
            <pc:docMk/>
            <pc:sldMk cId="2649058457" sldId="308"/>
            <ac:spMk id="1044" creationId="{1D02AEF5-F92C-9075-3054-BBD7EF3F1BD0}"/>
          </ac:spMkLst>
        </pc:spChg>
        <pc:picChg chg="add mod ord">
          <ac:chgData name="Solone,Xzaviar K" userId="da6d6dc4-5c5e-4545-bd80-e3b6688b8226" providerId="ADAL" clId="{7338507C-3C6D-46AF-8413-B5B2877913B2}" dt="2023-07-17T15:35:32.690" v="695" actId="1035"/>
          <ac:picMkLst>
            <pc:docMk/>
            <pc:sldMk cId="2649058457" sldId="308"/>
            <ac:picMk id="3" creationId="{4E4F2649-B1FB-D928-4A9A-D7F3046B6FC9}"/>
          </ac:picMkLst>
        </pc:picChg>
        <pc:picChg chg="add mod ord">
          <ac:chgData name="Solone,Xzaviar K" userId="da6d6dc4-5c5e-4545-bd80-e3b6688b8226" providerId="ADAL" clId="{7338507C-3C6D-46AF-8413-B5B2877913B2}" dt="2023-07-17T19:07:21.941" v="2349" actId="1035"/>
          <ac:picMkLst>
            <pc:docMk/>
            <pc:sldMk cId="2649058457" sldId="308"/>
            <ac:picMk id="8" creationId="{4FAD3387-4417-6013-3575-D1C2C92C6198}"/>
          </ac:picMkLst>
        </pc:picChg>
        <pc:picChg chg="add mod ord">
          <ac:chgData name="Solone,Xzaviar K" userId="da6d6dc4-5c5e-4545-bd80-e3b6688b8226" providerId="ADAL" clId="{7338507C-3C6D-46AF-8413-B5B2877913B2}" dt="2023-07-17T15:35:31.819" v="693" actId="1035"/>
          <ac:picMkLst>
            <pc:docMk/>
            <pc:sldMk cId="2649058457" sldId="308"/>
            <ac:picMk id="24" creationId="{AC7658FD-EAAF-1E58-AB19-85B86196DB5E}"/>
          </ac:picMkLst>
        </pc:picChg>
        <pc:picChg chg="add mod">
          <ac:chgData name="Solone,Xzaviar K" userId="da6d6dc4-5c5e-4545-bd80-e3b6688b8226" providerId="ADAL" clId="{7338507C-3C6D-46AF-8413-B5B2877913B2}" dt="2023-07-17T15:34:02.116" v="684" actId="571"/>
          <ac:picMkLst>
            <pc:docMk/>
            <pc:sldMk cId="2649058457" sldId="308"/>
            <ac:picMk id="27" creationId="{133D3BC3-8F71-298B-F4C3-D0FB80B25190}"/>
          </ac:picMkLst>
        </pc:picChg>
        <pc:picChg chg="add del mod">
          <ac:chgData name="Solone,Xzaviar K" userId="da6d6dc4-5c5e-4545-bd80-e3b6688b8226" providerId="ADAL" clId="{7338507C-3C6D-46AF-8413-B5B2877913B2}" dt="2023-07-17T15:38:21.380" v="713"/>
          <ac:picMkLst>
            <pc:docMk/>
            <pc:sldMk cId="2649058457" sldId="308"/>
            <ac:picMk id="29" creationId="{790F7940-01F2-3CB5-E4D0-E7ED7B66CC29}"/>
          </ac:picMkLst>
        </pc:picChg>
        <pc:picChg chg="add mod">
          <ac:chgData name="Solone,Xzaviar K" userId="da6d6dc4-5c5e-4545-bd80-e3b6688b8226" providerId="ADAL" clId="{7338507C-3C6D-46AF-8413-B5B2877913B2}" dt="2023-07-17T15:38:54.599" v="723"/>
          <ac:picMkLst>
            <pc:docMk/>
            <pc:sldMk cId="2649058457" sldId="308"/>
            <ac:picMk id="32" creationId="{2642B2E3-7471-8DA5-196E-0CADFA300CD6}"/>
          </ac:picMkLst>
        </pc:picChg>
        <pc:picChg chg="del mod">
          <ac:chgData name="Solone,Xzaviar K" userId="da6d6dc4-5c5e-4545-bd80-e3b6688b8226" providerId="ADAL" clId="{7338507C-3C6D-46AF-8413-B5B2877913B2}" dt="2023-07-17T15:33:04.249" v="669" actId="478"/>
          <ac:picMkLst>
            <pc:docMk/>
            <pc:sldMk cId="2649058457" sldId="308"/>
            <ac:picMk id="1027" creationId="{6A38A5B8-BC29-7D6A-EF33-E2C193165514}"/>
          </ac:picMkLst>
        </pc:picChg>
        <pc:picChg chg="del">
          <ac:chgData name="Solone,Xzaviar K" userId="da6d6dc4-5c5e-4545-bd80-e3b6688b8226" providerId="ADAL" clId="{7338507C-3C6D-46AF-8413-B5B2877913B2}" dt="2023-07-17T15:27:39.824" v="624" actId="478"/>
          <ac:picMkLst>
            <pc:docMk/>
            <pc:sldMk cId="2649058457" sldId="308"/>
            <ac:picMk id="1030" creationId="{4E29DD4F-0536-1998-27B4-DD5595D51D4E}"/>
          </ac:picMkLst>
        </pc:picChg>
        <pc:picChg chg="del mod">
          <ac:chgData name="Solone,Xzaviar K" userId="da6d6dc4-5c5e-4545-bd80-e3b6688b8226" providerId="ADAL" clId="{7338507C-3C6D-46AF-8413-B5B2877913B2}" dt="2023-07-17T15:32:58.796" v="667" actId="478"/>
          <ac:picMkLst>
            <pc:docMk/>
            <pc:sldMk cId="2649058457" sldId="308"/>
            <ac:picMk id="1033" creationId="{5D413E5B-2433-D696-5B68-3173B7073988}"/>
          </ac:picMkLst>
        </pc:picChg>
        <pc:picChg chg="del mod">
          <ac:chgData name="Solone,Xzaviar K" userId="da6d6dc4-5c5e-4545-bd80-e3b6688b8226" providerId="ADAL" clId="{7338507C-3C6D-46AF-8413-B5B2877913B2}" dt="2023-07-17T15:33:11.666" v="671" actId="478"/>
          <ac:picMkLst>
            <pc:docMk/>
            <pc:sldMk cId="2649058457" sldId="308"/>
            <ac:picMk id="1037" creationId="{38719F3C-C74F-1359-E6AA-DD0A5A4F0573}"/>
          </ac:picMkLst>
        </pc:picChg>
      </pc:sldChg>
      <pc:sldChg chg="addSp delSp modSp add del mod ord modAnim">
        <pc:chgData name="Solone,Xzaviar K" userId="da6d6dc4-5c5e-4545-bd80-e3b6688b8226" providerId="ADAL" clId="{7338507C-3C6D-46AF-8413-B5B2877913B2}" dt="2023-07-17T15:45:22.446" v="761" actId="47"/>
        <pc:sldMkLst>
          <pc:docMk/>
          <pc:sldMk cId="3753839843" sldId="309"/>
        </pc:sldMkLst>
        <pc:spChg chg="del">
          <ac:chgData name="Solone,Xzaviar K" userId="da6d6dc4-5c5e-4545-bd80-e3b6688b8226" providerId="ADAL" clId="{7338507C-3C6D-46AF-8413-B5B2877913B2}" dt="2023-07-17T15:41:10.048" v="731" actId="478"/>
          <ac:spMkLst>
            <pc:docMk/>
            <pc:sldMk cId="3753839843" sldId="309"/>
            <ac:spMk id="4" creationId="{D13212F9-5190-DD95-94F5-4CA1A03ACB5D}"/>
          </ac:spMkLst>
        </pc:spChg>
        <pc:spChg chg="del">
          <ac:chgData name="Solone,Xzaviar K" userId="da6d6dc4-5c5e-4545-bd80-e3b6688b8226" providerId="ADAL" clId="{7338507C-3C6D-46AF-8413-B5B2877913B2}" dt="2023-07-17T15:41:10.048" v="731" actId="478"/>
          <ac:spMkLst>
            <pc:docMk/>
            <pc:sldMk cId="3753839843" sldId="309"/>
            <ac:spMk id="6" creationId="{3379B3A9-1696-3D89-32A4-337A0365A4B9}"/>
          </ac:spMkLst>
        </pc:spChg>
        <pc:spChg chg="del">
          <ac:chgData name="Solone,Xzaviar K" userId="da6d6dc4-5c5e-4545-bd80-e3b6688b8226" providerId="ADAL" clId="{7338507C-3C6D-46AF-8413-B5B2877913B2}" dt="2023-07-17T15:41:10.048" v="731" actId="478"/>
          <ac:spMkLst>
            <pc:docMk/>
            <pc:sldMk cId="3753839843" sldId="309"/>
            <ac:spMk id="11" creationId="{D21563A8-10D2-C18B-C9B2-A4F4A2A61FDA}"/>
          </ac:spMkLst>
        </pc:spChg>
        <pc:spChg chg="del">
          <ac:chgData name="Solone,Xzaviar K" userId="da6d6dc4-5c5e-4545-bd80-e3b6688b8226" providerId="ADAL" clId="{7338507C-3C6D-46AF-8413-B5B2877913B2}" dt="2023-07-17T15:41:10.048" v="731" actId="478"/>
          <ac:spMkLst>
            <pc:docMk/>
            <pc:sldMk cId="3753839843" sldId="309"/>
            <ac:spMk id="12" creationId="{EC118F63-39ED-F2BB-F7CA-5A95365EEB14}"/>
          </ac:spMkLst>
        </pc:spChg>
        <pc:spChg chg="del">
          <ac:chgData name="Solone,Xzaviar K" userId="da6d6dc4-5c5e-4545-bd80-e3b6688b8226" providerId="ADAL" clId="{7338507C-3C6D-46AF-8413-B5B2877913B2}" dt="2023-07-17T15:41:10.048" v="731" actId="478"/>
          <ac:spMkLst>
            <pc:docMk/>
            <pc:sldMk cId="3753839843" sldId="309"/>
            <ac:spMk id="13" creationId="{BD11FCCE-3FFE-256A-B382-812021FEE61B}"/>
          </ac:spMkLst>
        </pc:spChg>
        <pc:spChg chg="del">
          <ac:chgData name="Solone,Xzaviar K" userId="da6d6dc4-5c5e-4545-bd80-e3b6688b8226" providerId="ADAL" clId="{7338507C-3C6D-46AF-8413-B5B2877913B2}" dt="2023-07-17T15:41:10.048" v="731" actId="478"/>
          <ac:spMkLst>
            <pc:docMk/>
            <pc:sldMk cId="3753839843" sldId="309"/>
            <ac:spMk id="14" creationId="{01E01F22-E58D-CED3-CB5D-DF598BAE7619}"/>
          </ac:spMkLst>
        </pc:spChg>
        <pc:spChg chg="del">
          <ac:chgData name="Solone,Xzaviar K" userId="da6d6dc4-5c5e-4545-bd80-e3b6688b8226" providerId="ADAL" clId="{7338507C-3C6D-46AF-8413-B5B2877913B2}" dt="2023-07-17T15:41:10.048" v="731" actId="478"/>
          <ac:spMkLst>
            <pc:docMk/>
            <pc:sldMk cId="3753839843" sldId="309"/>
            <ac:spMk id="15" creationId="{3D249FEE-B220-EA62-C862-7AE14A43C9A3}"/>
          </ac:spMkLst>
        </pc:spChg>
        <pc:spChg chg="del">
          <ac:chgData name="Solone,Xzaviar K" userId="da6d6dc4-5c5e-4545-bd80-e3b6688b8226" providerId="ADAL" clId="{7338507C-3C6D-46AF-8413-B5B2877913B2}" dt="2023-07-17T15:41:10.048" v="731" actId="478"/>
          <ac:spMkLst>
            <pc:docMk/>
            <pc:sldMk cId="3753839843" sldId="309"/>
            <ac:spMk id="16" creationId="{EBA7B4C7-3599-E2CD-9F1C-4A59EE1A78DF}"/>
          </ac:spMkLst>
        </pc:spChg>
        <pc:spChg chg="del">
          <ac:chgData name="Solone,Xzaviar K" userId="da6d6dc4-5c5e-4545-bd80-e3b6688b8226" providerId="ADAL" clId="{7338507C-3C6D-46AF-8413-B5B2877913B2}" dt="2023-07-17T15:41:10.048" v="731" actId="478"/>
          <ac:spMkLst>
            <pc:docMk/>
            <pc:sldMk cId="3753839843" sldId="309"/>
            <ac:spMk id="19" creationId="{72DDAEFB-86F4-0050-8177-FA6B333E899A}"/>
          </ac:spMkLst>
        </pc:spChg>
        <pc:spChg chg="del">
          <ac:chgData name="Solone,Xzaviar K" userId="da6d6dc4-5c5e-4545-bd80-e3b6688b8226" providerId="ADAL" clId="{7338507C-3C6D-46AF-8413-B5B2877913B2}" dt="2023-07-17T15:41:10.048" v="731" actId="478"/>
          <ac:spMkLst>
            <pc:docMk/>
            <pc:sldMk cId="3753839843" sldId="309"/>
            <ac:spMk id="20" creationId="{B5075BAC-0AD1-FDF2-B3D0-BF8ABEEDEC0A}"/>
          </ac:spMkLst>
        </pc:spChg>
        <pc:spChg chg="del">
          <ac:chgData name="Solone,Xzaviar K" userId="da6d6dc4-5c5e-4545-bd80-e3b6688b8226" providerId="ADAL" clId="{7338507C-3C6D-46AF-8413-B5B2877913B2}" dt="2023-07-17T15:41:10.048" v="731" actId="478"/>
          <ac:spMkLst>
            <pc:docMk/>
            <pc:sldMk cId="3753839843" sldId="309"/>
            <ac:spMk id="21" creationId="{8C2FF5E3-0559-D8CF-0D05-4CE93BBE2A29}"/>
          </ac:spMkLst>
        </pc:spChg>
        <pc:spChg chg="del">
          <ac:chgData name="Solone,Xzaviar K" userId="da6d6dc4-5c5e-4545-bd80-e3b6688b8226" providerId="ADAL" clId="{7338507C-3C6D-46AF-8413-B5B2877913B2}" dt="2023-07-17T15:41:10.048" v="731" actId="478"/>
          <ac:spMkLst>
            <pc:docMk/>
            <pc:sldMk cId="3753839843" sldId="309"/>
            <ac:spMk id="22" creationId="{B15EC241-9455-3BE3-6160-9AA8A80FF809}"/>
          </ac:spMkLst>
        </pc:spChg>
        <pc:spChg chg="del">
          <ac:chgData name="Solone,Xzaviar K" userId="da6d6dc4-5c5e-4545-bd80-e3b6688b8226" providerId="ADAL" clId="{7338507C-3C6D-46AF-8413-B5B2877913B2}" dt="2023-07-17T15:41:10.048" v="731" actId="478"/>
          <ac:spMkLst>
            <pc:docMk/>
            <pc:sldMk cId="3753839843" sldId="309"/>
            <ac:spMk id="25" creationId="{9EC515FA-019D-DF99-9775-B7CF8D73FD0A}"/>
          </ac:spMkLst>
        </pc:spChg>
        <pc:spChg chg="del">
          <ac:chgData name="Solone,Xzaviar K" userId="da6d6dc4-5c5e-4545-bd80-e3b6688b8226" providerId="ADAL" clId="{7338507C-3C6D-46AF-8413-B5B2877913B2}" dt="2023-07-17T15:41:10.048" v="731" actId="478"/>
          <ac:spMkLst>
            <pc:docMk/>
            <pc:sldMk cId="3753839843" sldId="309"/>
            <ac:spMk id="26" creationId="{B48C845F-C609-B6D0-71A3-D8D350EF029E}"/>
          </ac:spMkLst>
        </pc:spChg>
        <pc:spChg chg="del mod">
          <ac:chgData name="Solone,Xzaviar K" userId="da6d6dc4-5c5e-4545-bd80-e3b6688b8226" providerId="ADAL" clId="{7338507C-3C6D-46AF-8413-B5B2877913B2}" dt="2023-07-17T15:41:10.048" v="731" actId="478"/>
          <ac:spMkLst>
            <pc:docMk/>
            <pc:sldMk cId="3753839843" sldId="309"/>
            <ac:spMk id="30" creationId="{D9D5A013-43FB-EE06-C026-9C376E6AED0A}"/>
          </ac:spMkLst>
        </pc:spChg>
        <pc:spChg chg="del">
          <ac:chgData name="Solone,Xzaviar K" userId="da6d6dc4-5c5e-4545-bd80-e3b6688b8226" providerId="ADAL" clId="{7338507C-3C6D-46AF-8413-B5B2877913B2}" dt="2023-07-17T15:41:10.048" v="731" actId="478"/>
          <ac:spMkLst>
            <pc:docMk/>
            <pc:sldMk cId="3753839843" sldId="309"/>
            <ac:spMk id="31" creationId="{6B97C41E-918A-FD8F-D53E-06AE05A70025}"/>
          </ac:spMkLst>
        </pc:spChg>
        <pc:spChg chg="del">
          <ac:chgData name="Solone,Xzaviar K" userId="da6d6dc4-5c5e-4545-bd80-e3b6688b8226" providerId="ADAL" clId="{7338507C-3C6D-46AF-8413-B5B2877913B2}" dt="2023-07-17T15:41:10.048" v="731" actId="478"/>
          <ac:spMkLst>
            <pc:docMk/>
            <pc:sldMk cId="3753839843" sldId="309"/>
            <ac:spMk id="1024" creationId="{001CDE52-6DC4-5AD3-1258-0A0575456674}"/>
          </ac:spMkLst>
        </pc:spChg>
        <pc:spChg chg="del">
          <ac:chgData name="Solone,Xzaviar K" userId="da6d6dc4-5c5e-4545-bd80-e3b6688b8226" providerId="ADAL" clId="{7338507C-3C6D-46AF-8413-B5B2877913B2}" dt="2023-07-17T15:41:10.048" v="731" actId="478"/>
          <ac:spMkLst>
            <pc:docMk/>
            <pc:sldMk cId="3753839843" sldId="309"/>
            <ac:spMk id="1039" creationId="{BB74C882-CAF9-121E-2A55-C974A3F07E62}"/>
          </ac:spMkLst>
        </pc:spChg>
        <pc:spChg chg="del">
          <ac:chgData name="Solone,Xzaviar K" userId="da6d6dc4-5c5e-4545-bd80-e3b6688b8226" providerId="ADAL" clId="{7338507C-3C6D-46AF-8413-B5B2877913B2}" dt="2023-07-17T15:41:10.048" v="731" actId="478"/>
          <ac:spMkLst>
            <pc:docMk/>
            <pc:sldMk cId="3753839843" sldId="309"/>
            <ac:spMk id="1041" creationId="{3D0542DC-586E-B9CE-76BF-5C40F16C6303}"/>
          </ac:spMkLst>
        </pc:spChg>
        <pc:spChg chg="del">
          <ac:chgData name="Solone,Xzaviar K" userId="da6d6dc4-5c5e-4545-bd80-e3b6688b8226" providerId="ADAL" clId="{7338507C-3C6D-46AF-8413-B5B2877913B2}" dt="2023-07-17T15:41:10.048" v="731" actId="478"/>
          <ac:spMkLst>
            <pc:docMk/>
            <pc:sldMk cId="3753839843" sldId="309"/>
            <ac:spMk id="1042" creationId="{4542FB84-A50B-434E-1158-4E76CC990C38}"/>
          </ac:spMkLst>
        </pc:spChg>
        <pc:spChg chg="del">
          <ac:chgData name="Solone,Xzaviar K" userId="da6d6dc4-5c5e-4545-bd80-e3b6688b8226" providerId="ADAL" clId="{7338507C-3C6D-46AF-8413-B5B2877913B2}" dt="2023-07-17T15:41:10.048" v="731" actId="478"/>
          <ac:spMkLst>
            <pc:docMk/>
            <pc:sldMk cId="3753839843" sldId="309"/>
            <ac:spMk id="1043" creationId="{563AC622-0535-B9BD-ECAC-9A35951541B7}"/>
          </ac:spMkLst>
        </pc:spChg>
        <pc:spChg chg="del">
          <ac:chgData name="Solone,Xzaviar K" userId="da6d6dc4-5c5e-4545-bd80-e3b6688b8226" providerId="ADAL" clId="{7338507C-3C6D-46AF-8413-B5B2877913B2}" dt="2023-07-17T15:41:10.048" v="731" actId="478"/>
          <ac:spMkLst>
            <pc:docMk/>
            <pc:sldMk cId="3753839843" sldId="309"/>
            <ac:spMk id="1044" creationId="{1D02AEF5-F92C-9075-3054-BBD7EF3F1BD0}"/>
          </ac:spMkLst>
        </pc:spChg>
        <pc:picChg chg="add del mod">
          <ac:chgData name="Solone,Xzaviar K" userId="da6d6dc4-5c5e-4545-bd80-e3b6688b8226" providerId="ADAL" clId="{7338507C-3C6D-46AF-8413-B5B2877913B2}" dt="2023-07-17T15:41:10.048" v="731" actId="478"/>
          <ac:picMkLst>
            <pc:docMk/>
            <pc:sldMk cId="3753839843" sldId="309"/>
            <ac:picMk id="2" creationId="{472877FF-42DE-6BAD-4AC4-279FA247412B}"/>
          </ac:picMkLst>
        </pc:picChg>
        <pc:picChg chg="del">
          <ac:chgData name="Solone,Xzaviar K" userId="da6d6dc4-5c5e-4545-bd80-e3b6688b8226" providerId="ADAL" clId="{7338507C-3C6D-46AF-8413-B5B2877913B2}" dt="2023-07-17T15:41:10.048" v="731" actId="478"/>
          <ac:picMkLst>
            <pc:docMk/>
            <pc:sldMk cId="3753839843" sldId="309"/>
            <ac:picMk id="3" creationId="{4E4F2649-B1FB-D928-4A9A-D7F3046B6FC9}"/>
          </ac:picMkLst>
        </pc:picChg>
        <pc:picChg chg="add del mod">
          <ac:chgData name="Solone,Xzaviar K" userId="da6d6dc4-5c5e-4545-bd80-e3b6688b8226" providerId="ADAL" clId="{7338507C-3C6D-46AF-8413-B5B2877913B2}" dt="2023-07-17T15:41:07.405" v="730" actId="21"/>
          <ac:picMkLst>
            <pc:docMk/>
            <pc:sldMk cId="3753839843" sldId="309"/>
            <ac:picMk id="5" creationId="{9E7EC2FF-65AD-A08F-1282-44D3A754026E}"/>
          </ac:picMkLst>
        </pc:picChg>
        <pc:picChg chg="add del mod">
          <ac:chgData name="Solone,Xzaviar K" userId="da6d6dc4-5c5e-4545-bd80-e3b6688b8226" providerId="ADAL" clId="{7338507C-3C6D-46AF-8413-B5B2877913B2}" dt="2023-07-17T15:41:22.589" v="735" actId="21"/>
          <ac:picMkLst>
            <pc:docMk/>
            <pc:sldMk cId="3753839843" sldId="309"/>
            <ac:picMk id="7" creationId="{C351AC5D-372F-D54A-3F69-76438532F1F1}"/>
          </ac:picMkLst>
        </pc:picChg>
        <pc:picChg chg="del">
          <ac:chgData name="Solone,Xzaviar K" userId="da6d6dc4-5c5e-4545-bd80-e3b6688b8226" providerId="ADAL" clId="{7338507C-3C6D-46AF-8413-B5B2877913B2}" dt="2023-07-17T15:41:10.048" v="731" actId="478"/>
          <ac:picMkLst>
            <pc:docMk/>
            <pc:sldMk cId="3753839843" sldId="309"/>
            <ac:picMk id="8" creationId="{4FAD3387-4417-6013-3575-D1C2C92C6198}"/>
          </ac:picMkLst>
        </pc:picChg>
        <pc:picChg chg="add mod">
          <ac:chgData name="Solone,Xzaviar K" userId="da6d6dc4-5c5e-4545-bd80-e3b6688b8226" providerId="ADAL" clId="{7338507C-3C6D-46AF-8413-B5B2877913B2}" dt="2023-07-17T15:44:17.834" v="758" actId="1076"/>
          <ac:picMkLst>
            <pc:docMk/>
            <pc:sldMk cId="3753839843" sldId="309"/>
            <ac:picMk id="9" creationId="{6214182B-5C99-9F77-D0C4-02995D85A3FF}"/>
          </ac:picMkLst>
        </pc:picChg>
        <pc:picChg chg="del">
          <ac:chgData name="Solone,Xzaviar K" userId="da6d6dc4-5c5e-4545-bd80-e3b6688b8226" providerId="ADAL" clId="{7338507C-3C6D-46AF-8413-B5B2877913B2}" dt="2023-07-17T15:41:10.048" v="731" actId="478"/>
          <ac:picMkLst>
            <pc:docMk/>
            <pc:sldMk cId="3753839843" sldId="309"/>
            <ac:picMk id="18" creationId="{F5D2BDB0-4895-1017-095F-7D2C1C06A965}"/>
          </ac:picMkLst>
        </pc:picChg>
        <pc:picChg chg="del">
          <ac:chgData name="Solone,Xzaviar K" userId="da6d6dc4-5c5e-4545-bd80-e3b6688b8226" providerId="ADAL" clId="{7338507C-3C6D-46AF-8413-B5B2877913B2}" dt="2023-07-17T15:41:10.048" v="731" actId="478"/>
          <ac:picMkLst>
            <pc:docMk/>
            <pc:sldMk cId="3753839843" sldId="309"/>
            <ac:picMk id="24" creationId="{AC7658FD-EAAF-1E58-AB19-85B86196DB5E}"/>
          </ac:picMkLst>
        </pc:picChg>
        <pc:picChg chg="del">
          <ac:chgData name="Solone,Xzaviar K" userId="da6d6dc4-5c5e-4545-bd80-e3b6688b8226" providerId="ADAL" clId="{7338507C-3C6D-46AF-8413-B5B2877913B2}" dt="2023-07-17T15:41:10.048" v="731" actId="478"/>
          <ac:picMkLst>
            <pc:docMk/>
            <pc:sldMk cId="3753839843" sldId="309"/>
            <ac:picMk id="1045" creationId="{3214051A-ADF5-3372-BD2A-46DBE8787092}"/>
          </ac:picMkLst>
        </pc:picChg>
      </pc:sldChg>
      <pc:sldChg chg="new add del">
        <pc:chgData name="Solone,Xzaviar K" userId="da6d6dc4-5c5e-4545-bd80-e3b6688b8226" providerId="ADAL" clId="{7338507C-3C6D-46AF-8413-B5B2877913B2}" dt="2023-07-17T15:20:17.533" v="443" actId="47"/>
        <pc:sldMkLst>
          <pc:docMk/>
          <pc:sldMk cId="4198217642" sldId="309"/>
        </pc:sldMkLst>
      </pc:sldChg>
      <pc:sldChg chg="addSp delSp modSp add del mod">
        <pc:chgData name="Solone,Xzaviar K" userId="da6d6dc4-5c5e-4545-bd80-e3b6688b8226" providerId="ADAL" clId="{7338507C-3C6D-46AF-8413-B5B2877913B2}" dt="2023-07-17T15:45:24.207" v="762" actId="47"/>
        <pc:sldMkLst>
          <pc:docMk/>
          <pc:sldMk cId="2852483356" sldId="310"/>
        </pc:sldMkLst>
        <pc:picChg chg="add del mod">
          <ac:chgData name="Solone,Xzaviar K" userId="da6d6dc4-5c5e-4545-bd80-e3b6688b8226" providerId="ADAL" clId="{7338507C-3C6D-46AF-8413-B5B2877913B2}" dt="2023-07-17T15:43:00.787" v="743" actId="21"/>
          <ac:picMkLst>
            <pc:docMk/>
            <pc:sldMk cId="2852483356" sldId="310"/>
            <ac:picMk id="5" creationId="{4BCE8053-1ACC-93CE-F035-B8D1E14A3B3D}"/>
          </ac:picMkLst>
        </pc:picChg>
      </pc:sldChg>
      <pc:sldChg chg="delSp modSp add mod ord">
        <pc:chgData name="Solone,Xzaviar K" userId="da6d6dc4-5c5e-4545-bd80-e3b6688b8226" providerId="ADAL" clId="{7338507C-3C6D-46AF-8413-B5B2877913B2}" dt="2023-07-17T19:07:26.320" v="2351" actId="1035"/>
        <pc:sldMkLst>
          <pc:docMk/>
          <pc:sldMk cId="3508633342" sldId="311"/>
        </pc:sldMkLst>
        <pc:spChg chg="mod">
          <ac:chgData name="Solone,Xzaviar K" userId="da6d6dc4-5c5e-4545-bd80-e3b6688b8226" providerId="ADAL" clId="{7338507C-3C6D-46AF-8413-B5B2877913B2}" dt="2023-07-17T15:46:47.749" v="790" actId="20577"/>
          <ac:spMkLst>
            <pc:docMk/>
            <pc:sldMk cId="3508633342" sldId="311"/>
            <ac:spMk id="30" creationId="{D9D5A013-43FB-EE06-C026-9C376E6AED0A}"/>
          </ac:spMkLst>
        </pc:spChg>
        <pc:picChg chg="del">
          <ac:chgData name="Solone,Xzaviar K" userId="da6d6dc4-5c5e-4545-bd80-e3b6688b8226" providerId="ADAL" clId="{7338507C-3C6D-46AF-8413-B5B2877913B2}" dt="2023-07-17T15:42:46.202" v="739" actId="478"/>
          <ac:picMkLst>
            <pc:docMk/>
            <pc:sldMk cId="3508633342" sldId="311"/>
            <ac:picMk id="5" creationId="{4BCE8053-1ACC-93CE-F035-B8D1E14A3B3D}"/>
          </ac:picMkLst>
        </pc:picChg>
        <pc:picChg chg="mod">
          <ac:chgData name="Solone,Xzaviar K" userId="da6d6dc4-5c5e-4545-bd80-e3b6688b8226" providerId="ADAL" clId="{7338507C-3C6D-46AF-8413-B5B2877913B2}" dt="2023-07-17T19:07:26.320" v="2351" actId="1035"/>
          <ac:picMkLst>
            <pc:docMk/>
            <pc:sldMk cId="3508633342" sldId="311"/>
            <ac:picMk id="8" creationId="{4FAD3387-4417-6013-3575-D1C2C92C6198}"/>
          </ac:picMkLst>
        </pc:picChg>
      </pc:sldChg>
      <pc:sldChg chg="addSp modSp add del mod">
        <pc:chgData name="Solone,Xzaviar K" userId="da6d6dc4-5c5e-4545-bd80-e3b6688b8226" providerId="ADAL" clId="{7338507C-3C6D-46AF-8413-B5B2877913B2}" dt="2023-07-17T15:44:11.545" v="756" actId="47"/>
        <pc:sldMkLst>
          <pc:docMk/>
          <pc:sldMk cId="3494313650" sldId="312"/>
        </pc:sldMkLst>
        <pc:picChg chg="add mod">
          <ac:chgData name="Solone,Xzaviar K" userId="da6d6dc4-5c5e-4545-bd80-e3b6688b8226" providerId="ADAL" clId="{7338507C-3C6D-46AF-8413-B5B2877913B2}" dt="2023-07-17T15:43:54.893" v="755" actId="1036"/>
          <ac:picMkLst>
            <pc:docMk/>
            <pc:sldMk cId="3494313650" sldId="312"/>
            <ac:picMk id="2" creationId="{884055DF-9CDA-AE96-5A4B-5CAB98364C26}"/>
          </ac:picMkLst>
        </pc:picChg>
      </pc:sldChg>
      <pc:sldChg chg="addSp delSp modSp add mod ord delAnim modAnim modNotesTx">
        <pc:chgData name="Solone,Xzaviar K" userId="da6d6dc4-5c5e-4545-bd80-e3b6688b8226" providerId="ADAL" clId="{7338507C-3C6D-46AF-8413-B5B2877913B2}" dt="2023-07-18T14:06:56.482" v="2380" actId="20577"/>
        <pc:sldMkLst>
          <pc:docMk/>
          <pc:sldMk cId="3892938807" sldId="312"/>
        </pc:sldMkLst>
        <pc:spChg chg="add del mod">
          <ac:chgData name="Solone,Xzaviar K" userId="da6d6dc4-5c5e-4545-bd80-e3b6688b8226" providerId="ADAL" clId="{7338507C-3C6D-46AF-8413-B5B2877913B2}" dt="2023-07-17T16:25:38.300" v="2075" actId="478"/>
          <ac:spMkLst>
            <pc:docMk/>
            <pc:sldMk cId="3892938807" sldId="312"/>
            <ac:spMk id="4" creationId="{7F82EEF2-448D-0076-A3CF-9B50FF3D2355}"/>
          </ac:spMkLst>
        </pc:spChg>
        <pc:spChg chg="add mod">
          <ac:chgData name="Solone,Xzaviar K" userId="da6d6dc4-5c5e-4545-bd80-e3b6688b8226" providerId="ADAL" clId="{7338507C-3C6D-46AF-8413-B5B2877913B2}" dt="2023-07-17T15:57:02.965" v="913"/>
          <ac:spMkLst>
            <pc:docMk/>
            <pc:sldMk cId="3892938807" sldId="312"/>
            <ac:spMk id="6" creationId="{EB3AF89C-B804-B4B2-B4C4-40B515EB502B}"/>
          </ac:spMkLst>
        </pc:spChg>
        <pc:spChg chg="add mod">
          <ac:chgData name="Solone,Xzaviar K" userId="da6d6dc4-5c5e-4545-bd80-e3b6688b8226" providerId="ADAL" clId="{7338507C-3C6D-46AF-8413-B5B2877913B2}" dt="2023-07-17T15:57:02.965" v="913"/>
          <ac:spMkLst>
            <pc:docMk/>
            <pc:sldMk cId="3892938807" sldId="312"/>
            <ac:spMk id="9" creationId="{F6D60842-95C9-F017-D637-661C93A46F4F}"/>
          </ac:spMkLst>
        </pc:spChg>
        <pc:spChg chg="add mod">
          <ac:chgData name="Solone,Xzaviar K" userId="da6d6dc4-5c5e-4545-bd80-e3b6688b8226" providerId="ADAL" clId="{7338507C-3C6D-46AF-8413-B5B2877913B2}" dt="2023-07-17T15:57:02.965" v="913"/>
          <ac:spMkLst>
            <pc:docMk/>
            <pc:sldMk cId="3892938807" sldId="312"/>
            <ac:spMk id="16" creationId="{3893B9A7-A14B-A814-887B-7B5D2C50B0E3}"/>
          </ac:spMkLst>
        </pc:spChg>
        <pc:spChg chg="mod">
          <ac:chgData name="Solone,Xzaviar K" userId="da6d6dc4-5c5e-4545-bd80-e3b6688b8226" providerId="ADAL" clId="{7338507C-3C6D-46AF-8413-B5B2877913B2}" dt="2023-07-17T16:11:05.515" v="1437" actId="1076"/>
          <ac:spMkLst>
            <pc:docMk/>
            <pc:sldMk cId="3892938807" sldId="312"/>
            <ac:spMk id="18" creationId="{DC5935B7-616F-3321-F105-3D5D7A8DFF3E}"/>
          </ac:spMkLst>
        </pc:spChg>
        <pc:spChg chg="mod">
          <ac:chgData name="Solone,Xzaviar K" userId="da6d6dc4-5c5e-4545-bd80-e3b6688b8226" providerId="ADAL" clId="{7338507C-3C6D-46AF-8413-B5B2877913B2}" dt="2023-07-17T16:14:49.108" v="1587" actId="1076"/>
          <ac:spMkLst>
            <pc:docMk/>
            <pc:sldMk cId="3892938807" sldId="312"/>
            <ac:spMk id="19" creationId="{A490C129-CC33-B761-E55E-E61FE9075118}"/>
          </ac:spMkLst>
        </pc:spChg>
        <pc:spChg chg="mod">
          <ac:chgData name="Solone,Xzaviar K" userId="da6d6dc4-5c5e-4545-bd80-e3b6688b8226" providerId="ADAL" clId="{7338507C-3C6D-46AF-8413-B5B2877913B2}" dt="2023-07-17T16:01:19.459" v="1102" actId="1076"/>
          <ac:spMkLst>
            <pc:docMk/>
            <pc:sldMk cId="3892938807" sldId="312"/>
            <ac:spMk id="20" creationId="{0FF6BD72-089B-226A-30B6-4325BE827FF7}"/>
          </ac:spMkLst>
        </pc:spChg>
        <pc:spChg chg="mod">
          <ac:chgData name="Solone,Xzaviar K" userId="da6d6dc4-5c5e-4545-bd80-e3b6688b8226" providerId="ADAL" clId="{7338507C-3C6D-46AF-8413-B5B2877913B2}" dt="2023-07-17T16:06:03.114" v="1277" actId="1076"/>
          <ac:spMkLst>
            <pc:docMk/>
            <pc:sldMk cId="3892938807" sldId="312"/>
            <ac:spMk id="21" creationId="{7AB66836-93FE-FBC2-7951-4ADF8FA680F5}"/>
          </ac:spMkLst>
        </pc:spChg>
        <pc:spChg chg="mod">
          <ac:chgData name="Solone,Xzaviar K" userId="da6d6dc4-5c5e-4545-bd80-e3b6688b8226" providerId="ADAL" clId="{7338507C-3C6D-46AF-8413-B5B2877913B2}" dt="2023-07-17T15:57:10.464" v="931" actId="1035"/>
          <ac:spMkLst>
            <pc:docMk/>
            <pc:sldMk cId="3892938807" sldId="312"/>
            <ac:spMk id="22" creationId="{98644549-647F-D439-9697-32D8D6D6D011}"/>
          </ac:spMkLst>
        </pc:spChg>
        <pc:spChg chg="mod">
          <ac:chgData name="Solone,Xzaviar K" userId="da6d6dc4-5c5e-4545-bd80-e3b6688b8226" providerId="ADAL" clId="{7338507C-3C6D-46AF-8413-B5B2877913B2}" dt="2023-07-17T16:09:55.181" v="1426" actId="14100"/>
          <ac:spMkLst>
            <pc:docMk/>
            <pc:sldMk cId="3892938807" sldId="312"/>
            <ac:spMk id="23" creationId="{154FFCFF-F725-BD60-B276-C873BCED55EF}"/>
          </ac:spMkLst>
        </pc:spChg>
        <pc:spChg chg="add mod">
          <ac:chgData name="Solone,Xzaviar K" userId="da6d6dc4-5c5e-4545-bd80-e3b6688b8226" providerId="ADAL" clId="{7338507C-3C6D-46AF-8413-B5B2877913B2}" dt="2023-07-17T15:57:02.965" v="913"/>
          <ac:spMkLst>
            <pc:docMk/>
            <pc:sldMk cId="3892938807" sldId="312"/>
            <ac:spMk id="24" creationId="{1F8ECEA3-B200-DF53-0C6C-EBACD0F994F1}"/>
          </ac:spMkLst>
        </pc:spChg>
        <pc:spChg chg="add mod">
          <ac:chgData name="Solone,Xzaviar K" userId="da6d6dc4-5c5e-4545-bd80-e3b6688b8226" providerId="ADAL" clId="{7338507C-3C6D-46AF-8413-B5B2877913B2}" dt="2023-07-17T15:57:02.965" v="913"/>
          <ac:spMkLst>
            <pc:docMk/>
            <pc:sldMk cId="3892938807" sldId="312"/>
            <ac:spMk id="25" creationId="{24760275-F27C-5C2C-CB18-E23B38ED7541}"/>
          </ac:spMkLst>
        </pc:spChg>
        <pc:spChg chg="add mod">
          <ac:chgData name="Solone,Xzaviar K" userId="da6d6dc4-5c5e-4545-bd80-e3b6688b8226" providerId="ADAL" clId="{7338507C-3C6D-46AF-8413-B5B2877913B2}" dt="2023-07-17T16:03:20.580" v="1148" actId="20577"/>
          <ac:spMkLst>
            <pc:docMk/>
            <pc:sldMk cId="3892938807" sldId="312"/>
            <ac:spMk id="26" creationId="{A1811EB5-4CA1-840C-1FE9-C93CAE4E5CB9}"/>
          </ac:spMkLst>
        </pc:spChg>
        <pc:spChg chg="add del mod">
          <ac:chgData name="Solone,Xzaviar K" userId="da6d6dc4-5c5e-4545-bd80-e3b6688b8226" providerId="ADAL" clId="{7338507C-3C6D-46AF-8413-B5B2877913B2}" dt="2023-07-17T15:59:17.850" v="998" actId="478"/>
          <ac:spMkLst>
            <pc:docMk/>
            <pc:sldMk cId="3892938807" sldId="312"/>
            <ac:spMk id="27" creationId="{833A9DD2-8F8F-B702-9F55-21B175016078}"/>
          </ac:spMkLst>
        </pc:spChg>
        <pc:spChg chg="add mod">
          <ac:chgData name="Solone,Xzaviar K" userId="da6d6dc4-5c5e-4545-bd80-e3b6688b8226" providerId="ADAL" clId="{7338507C-3C6D-46AF-8413-B5B2877913B2}" dt="2023-07-17T16:18:44.187" v="1816" actId="20577"/>
          <ac:spMkLst>
            <pc:docMk/>
            <pc:sldMk cId="3892938807" sldId="312"/>
            <ac:spMk id="28" creationId="{87982A23-3447-A033-DD3A-512A0D5BA3EF}"/>
          </ac:spMkLst>
        </pc:spChg>
        <pc:spChg chg="add mod">
          <ac:chgData name="Solone,Xzaviar K" userId="da6d6dc4-5c5e-4545-bd80-e3b6688b8226" providerId="ADAL" clId="{7338507C-3C6D-46AF-8413-B5B2877913B2}" dt="2023-07-17T16:18:56.800" v="1829" actId="1035"/>
          <ac:spMkLst>
            <pc:docMk/>
            <pc:sldMk cId="3892938807" sldId="312"/>
            <ac:spMk id="29" creationId="{FE380522-0B55-9E77-1AB6-D111AFAC74CD}"/>
          </ac:spMkLst>
        </pc:spChg>
        <pc:spChg chg="add mod">
          <ac:chgData name="Solone,Xzaviar K" userId="da6d6dc4-5c5e-4545-bd80-e3b6688b8226" providerId="ADAL" clId="{7338507C-3C6D-46AF-8413-B5B2877913B2}" dt="2023-07-17T16:19:00.193" v="1836" actId="1035"/>
          <ac:spMkLst>
            <pc:docMk/>
            <pc:sldMk cId="3892938807" sldId="312"/>
            <ac:spMk id="30" creationId="{5FFBC6BB-24C8-C321-E1AF-64E020A6B6F3}"/>
          </ac:spMkLst>
        </pc:spChg>
        <pc:spChg chg="add mod">
          <ac:chgData name="Solone,Xzaviar K" userId="da6d6dc4-5c5e-4545-bd80-e3b6688b8226" providerId="ADAL" clId="{7338507C-3C6D-46AF-8413-B5B2877913B2}" dt="2023-07-17T16:05:59.113" v="1274" actId="1076"/>
          <ac:spMkLst>
            <pc:docMk/>
            <pc:sldMk cId="3892938807" sldId="312"/>
            <ac:spMk id="31" creationId="{AE02DF70-F181-C258-0724-E7F3006C4B40}"/>
          </ac:spMkLst>
        </pc:spChg>
        <pc:spChg chg="add mod">
          <ac:chgData name="Solone,Xzaviar K" userId="da6d6dc4-5c5e-4545-bd80-e3b6688b8226" providerId="ADAL" clId="{7338507C-3C6D-46AF-8413-B5B2877913B2}" dt="2023-07-18T14:06:56.482" v="2380" actId="20577"/>
          <ac:spMkLst>
            <pc:docMk/>
            <pc:sldMk cId="3892938807" sldId="312"/>
            <ac:spMk id="32" creationId="{236FC8D4-1E0C-2E7C-6BFD-144F03D1F805}"/>
          </ac:spMkLst>
        </pc:spChg>
        <pc:spChg chg="add mod">
          <ac:chgData name="Solone,Xzaviar K" userId="da6d6dc4-5c5e-4545-bd80-e3b6688b8226" providerId="ADAL" clId="{7338507C-3C6D-46AF-8413-B5B2877913B2}" dt="2023-07-17T16:14:41.929" v="1584" actId="1076"/>
          <ac:spMkLst>
            <pc:docMk/>
            <pc:sldMk cId="3892938807" sldId="312"/>
            <ac:spMk id="34" creationId="{5ED51453-8C49-4057-BBAD-BFEF4AFB580B}"/>
          </ac:spMkLst>
        </pc:spChg>
        <pc:spChg chg="add mod">
          <ac:chgData name="Solone,Xzaviar K" userId="da6d6dc4-5c5e-4545-bd80-e3b6688b8226" providerId="ADAL" clId="{7338507C-3C6D-46AF-8413-B5B2877913B2}" dt="2023-07-17T16:19:16.952" v="1849" actId="1035"/>
          <ac:spMkLst>
            <pc:docMk/>
            <pc:sldMk cId="3892938807" sldId="312"/>
            <ac:spMk id="35" creationId="{E595A07C-A3AE-257F-D5FA-EC74909DF3A4}"/>
          </ac:spMkLst>
        </pc:spChg>
        <pc:spChg chg="add mod">
          <ac:chgData name="Solone,Xzaviar K" userId="da6d6dc4-5c5e-4545-bd80-e3b6688b8226" providerId="ADAL" clId="{7338507C-3C6D-46AF-8413-B5B2877913B2}" dt="2023-07-17T16:19:19.692" v="1860" actId="1035"/>
          <ac:spMkLst>
            <pc:docMk/>
            <pc:sldMk cId="3892938807" sldId="312"/>
            <ac:spMk id="36" creationId="{86637D09-B53F-306F-CDD4-5081F15B7E12}"/>
          </ac:spMkLst>
        </pc:spChg>
        <pc:spChg chg="add mod">
          <ac:chgData name="Solone,Xzaviar K" userId="da6d6dc4-5c5e-4545-bd80-e3b6688b8226" providerId="ADAL" clId="{7338507C-3C6D-46AF-8413-B5B2877913B2}" dt="2023-07-17T16:22:28.955" v="2002" actId="1076"/>
          <ac:spMkLst>
            <pc:docMk/>
            <pc:sldMk cId="3892938807" sldId="312"/>
            <ac:spMk id="37" creationId="{2435B581-7FB9-B6C3-0D89-FB0067210BB7}"/>
          </ac:spMkLst>
        </pc:spChg>
        <pc:spChg chg="add mod">
          <ac:chgData name="Solone,Xzaviar K" userId="da6d6dc4-5c5e-4545-bd80-e3b6688b8226" providerId="ADAL" clId="{7338507C-3C6D-46AF-8413-B5B2877913B2}" dt="2023-07-17T16:15:57.497" v="1701" actId="20577"/>
          <ac:spMkLst>
            <pc:docMk/>
            <pc:sldMk cId="3892938807" sldId="312"/>
            <ac:spMk id="38" creationId="{95D8AB2B-2AD0-83A3-F089-A5B3E226687C}"/>
          </ac:spMkLst>
        </pc:spChg>
        <pc:spChg chg="add mod">
          <ac:chgData name="Solone,Xzaviar K" userId="da6d6dc4-5c5e-4545-bd80-e3b6688b8226" providerId="ADAL" clId="{7338507C-3C6D-46AF-8413-B5B2877913B2}" dt="2023-07-17T16:17:53.293" v="1735" actId="1076"/>
          <ac:spMkLst>
            <pc:docMk/>
            <pc:sldMk cId="3892938807" sldId="312"/>
            <ac:spMk id="39" creationId="{E7524F15-A886-9C7D-7877-23BA1EF6DFBD}"/>
          </ac:spMkLst>
        </pc:spChg>
        <pc:spChg chg="add mod">
          <ac:chgData name="Solone,Xzaviar K" userId="da6d6dc4-5c5e-4545-bd80-e3b6688b8226" providerId="ADAL" clId="{7338507C-3C6D-46AF-8413-B5B2877913B2}" dt="2023-07-17T16:21:56.410" v="1950"/>
          <ac:spMkLst>
            <pc:docMk/>
            <pc:sldMk cId="3892938807" sldId="312"/>
            <ac:spMk id="41" creationId="{8CF188C0-445F-6263-792C-D617596CF114}"/>
          </ac:spMkLst>
        </pc:spChg>
        <pc:spChg chg="add mod">
          <ac:chgData name="Solone,Xzaviar K" userId="da6d6dc4-5c5e-4545-bd80-e3b6688b8226" providerId="ADAL" clId="{7338507C-3C6D-46AF-8413-B5B2877913B2}" dt="2023-07-17T16:23:27.901" v="2006" actId="207"/>
          <ac:spMkLst>
            <pc:docMk/>
            <pc:sldMk cId="3892938807" sldId="312"/>
            <ac:spMk id="42" creationId="{3C87969E-383D-66A6-6B41-71DE6021A6D0}"/>
          </ac:spMkLst>
        </pc:spChg>
        <pc:spChg chg="add mod">
          <ac:chgData name="Solone,Xzaviar K" userId="da6d6dc4-5c5e-4545-bd80-e3b6688b8226" providerId="ADAL" clId="{7338507C-3C6D-46AF-8413-B5B2877913B2}" dt="2023-07-17T16:22:33.921" v="2004" actId="1076"/>
          <ac:spMkLst>
            <pc:docMk/>
            <pc:sldMk cId="3892938807" sldId="312"/>
            <ac:spMk id="43" creationId="{98E1D584-203F-79E8-8399-28366BCEBCF8}"/>
          </ac:spMkLst>
        </pc:spChg>
        <pc:picChg chg="add del mod">
          <ac:chgData name="Solone,Xzaviar K" userId="da6d6dc4-5c5e-4545-bd80-e3b6688b8226" providerId="ADAL" clId="{7338507C-3C6D-46AF-8413-B5B2877913B2}" dt="2023-07-17T16:25:39.717" v="2077" actId="478"/>
          <ac:picMkLst>
            <pc:docMk/>
            <pc:sldMk cId="3892938807" sldId="312"/>
            <ac:picMk id="3" creationId="{707DB887-1027-948E-78F9-B823AF4DF132}"/>
          </ac:picMkLst>
        </pc:picChg>
        <pc:picChg chg="mod">
          <ac:chgData name="Solone,Xzaviar K" userId="da6d6dc4-5c5e-4545-bd80-e3b6688b8226" providerId="ADAL" clId="{7338507C-3C6D-46AF-8413-B5B2877913B2}" dt="2023-07-17T16:24:44.692" v="2063" actId="1076"/>
          <ac:picMkLst>
            <pc:docMk/>
            <pc:sldMk cId="3892938807" sldId="312"/>
            <ac:picMk id="8" creationId="{90B8D4EB-2A5B-1A17-1C68-71DCD26DAD82}"/>
          </ac:picMkLst>
        </pc:picChg>
        <pc:picChg chg="add del mod">
          <ac:chgData name="Solone,Xzaviar K" userId="da6d6dc4-5c5e-4545-bd80-e3b6688b8226" providerId="ADAL" clId="{7338507C-3C6D-46AF-8413-B5B2877913B2}" dt="2023-07-17T16:10:20.783" v="1427" actId="478"/>
          <ac:picMkLst>
            <pc:docMk/>
            <pc:sldMk cId="3892938807" sldId="312"/>
            <ac:picMk id="33" creationId="{A6A0DF9D-708F-BE0B-4F0F-6B207ADDA11D}"/>
          </ac:picMkLst>
        </pc:picChg>
        <pc:picChg chg="add del">
          <ac:chgData name="Solone,Xzaviar K" userId="da6d6dc4-5c5e-4545-bd80-e3b6688b8226" providerId="ADAL" clId="{7338507C-3C6D-46AF-8413-B5B2877913B2}" dt="2023-07-17T16:17:39.924" v="1732"/>
          <ac:picMkLst>
            <pc:docMk/>
            <pc:sldMk cId="3892938807" sldId="312"/>
            <ac:picMk id="40" creationId="{0868E58C-4F58-62A2-9720-4400941E62A6}"/>
          </ac:picMkLst>
        </pc:picChg>
        <pc:picChg chg="add del mod">
          <ac:chgData name="Solone,Xzaviar K" userId="da6d6dc4-5c5e-4545-bd80-e3b6688b8226" providerId="ADAL" clId="{7338507C-3C6D-46AF-8413-B5B2877913B2}" dt="2023-07-17T16:23:37.578" v="2008" actId="478"/>
          <ac:picMkLst>
            <pc:docMk/>
            <pc:sldMk cId="3892938807" sldId="312"/>
            <ac:picMk id="1026" creationId="{4F832808-569B-B230-1B55-631E2FD7975A}"/>
          </ac:picMkLst>
        </pc:picChg>
      </pc:sldChg>
      <pc:sldChg chg="addSp delSp modSp add mod modTransition modAnim">
        <pc:chgData name="Solone,Xzaviar K" userId="da6d6dc4-5c5e-4545-bd80-e3b6688b8226" providerId="ADAL" clId="{7338507C-3C6D-46AF-8413-B5B2877913B2}" dt="2023-07-18T14:07:08.950" v="2385" actId="20577"/>
        <pc:sldMkLst>
          <pc:docMk/>
          <pc:sldMk cId="3701108490" sldId="313"/>
        </pc:sldMkLst>
        <pc:spChg chg="del">
          <ac:chgData name="Solone,Xzaviar K" userId="da6d6dc4-5c5e-4545-bd80-e3b6688b8226" providerId="ADAL" clId="{7338507C-3C6D-46AF-8413-B5B2877913B2}" dt="2023-07-17T16:25:31.991" v="2072" actId="478"/>
          <ac:spMkLst>
            <pc:docMk/>
            <pc:sldMk cId="3701108490" sldId="313"/>
            <ac:spMk id="4" creationId="{7F82EEF2-448D-0076-A3CF-9B50FF3D2355}"/>
          </ac:spMkLst>
        </pc:spChg>
        <pc:spChg chg="mod">
          <ac:chgData name="Solone,Xzaviar K" userId="da6d6dc4-5c5e-4545-bd80-e3b6688b8226" providerId="ADAL" clId="{7338507C-3C6D-46AF-8413-B5B2877913B2}" dt="2023-07-17T16:23:51.495" v="2055" actId="1038"/>
          <ac:spMkLst>
            <pc:docMk/>
            <pc:sldMk cId="3701108490" sldId="313"/>
            <ac:spMk id="6" creationId="{EB3AF89C-B804-B4B2-B4C4-40B515EB502B}"/>
          </ac:spMkLst>
        </pc:spChg>
        <pc:spChg chg="del mod">
          <ac:chgData name="Solone,Xzaviar K" userId="da6d6dc4-5c5e-4545-bd80-e3b6688b8226" providerId="ADAL" clId="{7338507C-3C6D-46AF-8413-B5B2877913B2}" dt="2023-07-17T16:24:17.073" v="2060" actId="478"/>
          <ac:spMkLst>
            <pc:docMk/>
            <pc:sldMk cId="3701108490" sldId="313"/>
            <ac:spMk id="9" creationId="{F6D60842-95C9-F017-D637-661C93A46F4F}"/>
          </ac:spMkLst>
        </pc:spChg>
        <pc:spChg chg="del mod">
          <ac:chgData name="Solone,Xzaviar K" userId="da6d6dc4-5c5e-4545-bd80-e3b6688b8226" providerId="ADAL" clId="{7338507C-3C6D-46AF-8413-B5B2877913B2}" dt="2023-07-17T16:24:17.073" v="2060" actId="478"/>
          <ac:spMkLst>
            <pc:docMk/>
            <pc:sldMk cId="3701108490" sldId="313"/>
            <ac:spMk id="16" creationId="{3893B9A7-A14B-A814-887B-7B5D2C50B0E3}"/>
          </ac:spMkLst>
        </pc:spChg>
        <pc:spChg chg="mod">
          <ac:chgData name="Solone,Xzaviar K" userId="da6d6dc4-5c5e-4545-bd80-e3b6688b8226" providerId="ADAL" clId="{7338507C-3C6D-46AF-8413-B5B2877913B2}" dt="2023-07-17T16:23:51.495" v="2055" actId="1038"/>
          <ac:spMkLst>
            <pc:docMk/>
            <pc:sldMk cId="3701108490" sldId="313"/>
            <ac:spMk id="18" creationId="{DC5935B7-616F-3321-F105-3D5D7A8DFF3E}"/>
          </ac:spMkLst>
        </pc:spChg>
        <pc:spChg chg="mod">
          <ac:chgData name="Solone,Xzaviar K" userId="da6d6dc4-5c5e-4545-bd80-e3b6688b8226" providerId="ADAL" clId="{7338507C-3C6D-46AF-8413-B5B2877913B2}" dt="2023-07-17T16:23:51.495" v="2055" actId="1038"/>
          <ac:spMkLst>
            <pc:docMk/>
            <pc:sldMk cId="3701108490" sldId="313"/>
            <ac:spMk id="19" creationId="{A490C129-CC33-B761-E55E-E61FE9075118}"/>
          </ac:spMkLst>
        </pc:spChg>
        <pc:spChg chg="mod">
          <ac:chgData name="Solone,Xzaviar K" userId="da6d6dc4-5c5e-4545-bd80-e3b6688b8226" providerId="ADAL" clId="{7338507C-3C6D-46AF-8413-B5B2877913B2}" dt="2023-07-17T16:23:51.495" v="2055" actId="1038"/>
          <ac:spMkLst>
            <pc:docMk/>
            <pc:sldMk cId="3701108490" sldId="313"/>
            <ac:spMk id="20" creationId="{0FF6BD72-089B-226A-30B6-4325BE827FF7}"/>
          </ac:spMkLst>
        </pc:spChg>
        <pc:spChg chg="mod">
          <ac:chgData name="Solone,Xzaviar K" userId="da6d6dc4-5c5e-4545-bd80-e3b6688b8226" providerId="ADAL" clId="{7338507C-3C6D-46AF-8413-B5B2877913B2}" dt="2023-07-17T16:23:51.495" v="2055" actId="1038"/>
          <ac:spMkLst>
            <pc:docMk/>
            <pc:sldMk cId="3701108490" sldId="313"/>
            <ac:spMk id="21" creationId="{7AB66836-93FE-FBC2-7951-4ADF8FA680F5}"/>
          </ac:spMkLst>
        </pc:spChg>
        <pc:spChg chg="mod">
          <ac:chgData name="Solone,Xzaviar K" userId="da6d6dc4-5c5e-4545-bd80-e3b6688b8226" providerId="ADAL" clId="{7338507C-3C6D-46AF-8413-B5B2877913B2}" dt="2023-07-17T16:23:51.495" v="2055" actId="1038"/>
          <ac:spMkLst>
            <pc:docMk/>
            <pc:sldMk cId="3701108490" sldId="313"/>
            <ac:spMk id="22" creationId="{98644549-647F-D439-9697-32D8D6D6D011}"/>
          </ac:spMkLst>
        </pc:spChg>
        <pc:spChg chg="mod">
          <ac:chgData name="Solone,Xzaviar K" userId="da6d6dc4-5c5e-4545-bd80-e3b6688b8226" providerId="ADAL" clId="{7338507C-3C6D-46AF-8413-B5B2877913B2}" dt="2023-07-17T16:23:51.495" v="2055" actId="1038"/>
          <ac:spMkLst>
            <pc:docMk/>
            <pc:sldMk cId="3701108490" sldId="313"/>
            <ac:spMk id="23" creationId="{154FFCFF-F725-BD60-B276-C873BCED55EF}"/>
          </ac:spMkLst>
        </pc:spChg>
        <pc:spChg chg="mod">
          <ac:chgData name="Solone,Xzaviar K" userId="da6d6dc4-5c5e-4545-bd80-e3b6688b8226" providerId="ADAL" clId="{7338507C-3C6D-46AF-8413-B5B2877913B2}" dt="2023-07-17T16:23:51.495" v="2055" actId="1038"/>
          <ac:spMkLst>
            <pc:docMk/>
            <pc:sldMk cId="3701108490" sldId="313"/>
            <ac:spMk id="24" creationId="{1F8ECEA3-B200-DF53-0C6C-EBACD0F994F1}"/>
          </ac:spMkLst>
        </pc:spChg>
        <pc:spChg chg="mod">
          <ac:chgData name="Solone,Xzaviar K" userId="da6d6dc4-5c5e-4545-bd80-e3b6688b8226" providerId="ADAL" clId="{7338507C-3C6D-46AF-8413-B5B2877913B2}" dt="2023-07-17T16:23:51.495" v="2055" actId="1038"/>
          <ac:spMkLst>
            <pc:docMk/>
            <pc:sldMk cId="3701108490" sldId="313"/>
            <ac:spMk id="25" creationId="{24760275-F27C-5C2C-CB18-E23B38ED7541}"/>
          </ac:spMkLst>
        </pc:spChg>
        <pc:spChg chg="mod">
          <ac:chgData name="Solone,Xzaviar K" userId="da6d6dc4-5c5e-4545-bd80-e3b6688b8226" providerId="ADAL" clId="{7338507C-3C6D-46AF-8413-B5B2877913B2}" dt="2023-07-17T16:23:51.495" v="2055" actId="1038"/>
          <ac:spMkLst>
            <pc:docMk/>
            <pc:sldMk cId="3701108490" sldId="313"/>
            <ac:spMk id="26" creationId="{A1811EB5-4CA1-840C-1FE9-C93CAE4E5CB9}"/>
          </ac:spMkLst>
        </pc:spChg>
        <pc:spChg chg="add del mod">
          <ac:chgData name="Solone,Xzaviar K" userId="da6d6dc4-5c5e-4545-bd80-e3b6688b8226" providerId="ADAL" clId="{7338507C-3C6D-46AF-8413-B5B2877913B2}" dt="2023-07-17T16:25:07.486" v="2067" actId="478"/>
          <ac:spMkLst>
            <pc:docMk/>
            <pc:sldMk cId="3701108490" sldId="313"/>
            <ac:spMk id="27" creationId="{D6A58B7D-2318-624D-3735-D1802CD046D9}"/>
          </ac:spMkLst>
        </pc:spChg>
        <pc:spChg chg="mod">
          <ac:chgData name="Solone,Xzaviar K" userId="da6d6dc4-5c5e-4545-bd80-e3b6688b8226" providerId="ADAL" clId="{7338507C-3C6D-46AF-8413-B5B2877913B2}" dt="2023-07-17T16:23:51.495" v="2055" actId="1038"/>
          <ac:spMkLst>
            <pc:docMk/>
            <pc:sldMk cId="3701108490" sldId="313"/>
            <ac:spMk id="28" creationId="{87982A23-3447-A033-DD3A-512A0D5BA3EF}"/>
          </ac:spMkLst>
        </pc:spChg>
        <pc:spChg chg="mod">
          <ac:chgData name="Solone,Xzaviar K" userId="da6d6dc4-5c5e-4545-bd80-e3b6688b8226" providerId="ADAL" clId="{7338507C-3C6D-46AF-8413-B5B2877913B2}" dt="2023-07-17T16:23:51.495" v="2055" actId="1038"/>
          <ac:spMkLst>
            <pc:docMk/>
            <pc:sldMk cId="3701108490" sldId="313"/>
            <ac:spMk id="29" creationId="{FE380522-0B55-9E77-1AB6-D111AFAC74CD}"/>
          </ac:spMkLst>
        </pc:spChg>
        <pc:spChg chg="mod">
          <ac:chgData name="Solone,Xzaviar K" userId="da6d6dc4-5c5e-4545-bd80-e3b6688b8226" providerId="ADAL" clId="{7338507C-3C6D-46AF-8413-B5B2877913B2}" dt="2023-07-17T16:23:51.495" v="2055" actId="1038"/>
          <ac:spMkLst>
            <pc:docMk/>
            <pc:sldMk cId="3701108490" sldId="313"/>
            <ac:spMk id="30" creationId="{5FFBC6BB-24C8-C321-E1AF-64E020A6B6F3}"/>
          </ac:spMkLst>
        </pc:spChg>
        <pc:spChg chg="mod">
          <ac:chgData name="Solone,Xzaviar K" userId="da6d6dc4-5c5e-4545-bd80-e3b6688b8226" providerId="ADAL" clId="{7338507C-3C6D-46AF-8413-B5B2877913B2}" dt="2023-07-17T16:23:51.495" v="2055" actId="1038"/>
          <ac:spMkLst>
            <pc:docMk/>
            <pc:sldMk cId="3701108490" sldId="313"/>
            <ac:spMk id="31" creationId="{AE02DF70-F181-C258-0724-E7F3006C4B40}"/>
          </ac:spMkLst>
        </pc:spChg>
        <pc:spChg chg="mod">
          <ac:chgData name="Solone,Xzaviar K" userId="da6d6dc4-5c5e-4545-bd80-e3b6688b8226" providerId="ADAL" clId="{7338507C-3C6D-46AF-8413-B5B2877913B2}" dt="2023-07-18T14:07:08.950" v="2385" actId="20577"/>
          <ac:spMkLst>
            <pc:docMk/>
            <pc:sldMk cId="3701108490" sldId="313"/>
            <ac:spMk id="32" creationId="{236FC8D4-1E0C-2E7C-6BFD-144F03D1F805}"/>
          </ac:spMkLst>
        </pc:spChg>
        <pc:spChg chg="add del mod">
          <ac:chgData name="Solone,Xzaviar K" userId="da6d6dc4-5c5e-4545-bd80-e3b6688b8226" providerId="ADAL" clId="{7338507C-3C6D-46AF-8413-B5B2877913B2}" dt="2023-07-17T16:25:07.486" v="2067" actId="478"/>
          <ac:spMkLst>
            <pc:docMk/>
            <pc:sldMk cId="3701108490" sldId="313"/>
            <ac:spMk id="33" creationId="{79AB799B-81B5-ADEE-3B8F-5647FA11AB3E}"/>
          </ac:spMkLst>
        </pc:spChg>
        <pc:spChg chg="mod">
          <ac:chgData name="Solone,Xzaviar K" userId="da6d6dc4-5c5e-4545-bd80-e3b6688b8226" providerId="ADAL" clId="{7338507C-3C6D-46AF-8413-B5B2877913B2}" dt="2023-07-17T16:23:51.495" v="2055" actId="1038"/>
          <ac:spMkLst>
            <pc:docMk/>
            <pc:sldMk cId="3701108490" sldId="313"/>
            <ac:spMk id="34" creationId="{5ED51453-8C49-4057-BBAD-BFEF4AFB580B}"/>
          </ac:spMkLst>
        </pc:spChg>
        <pc:spChg chg="mod">
          <ac:chgData name="Solone,Xzaviar K" userId="da6d6dc4-5c5e-4545-bd80-e3b6688b8226" providerId="ADAL" clId="{7338507C-3C6D-46AF-8413-B5B2877913B2}" dt="2023-07-17T16:23:51.495" v="2055" actId="1038"/>
          <ac:spMkLst>
            <pc:docMk/>
            <pc:sldMk cId="3701108490" sldId="313"/>
            <ac:spMk id="35" creationId="{E595A07C-A3AE-257F-D5FA-EC74909DF3A4}"/>
          </ac:spMkLst>
        </pc:spChg>
        <pc:spChg chg="mod">
          <ac:chgData name="Solone,Xzaviar K" userId="da6d6dc4-5c5e-4545-bd80-e3b6688b8226" providerId="ADAL" clId="{7338507C-3C6D-46AF-8413-B5B2877913B2}" dt="2023-07-17T16:23:51.495" v="2055" actId="1038"/>
          <ac:spMkLst>
            <pc:docMk/>
            <pc:sldMk cId="3701108490" sldId="313"/>
            <ac:spMk id="36" creationId="{86637D09-B53F-306F-CDD4-5081F15B7E12}"/>
          </ac:spMkLst>
        </pc:spChg>
        <pc:spChg chg="mod">
          <ac:chgData name="Solone,Xzaviar K" userId="da6d6dc4-5c5e-4545-bd80-e3b6688b8226" providerId="ADAL" clId="{7338507C-3C6D-46AF-8413-B5B2877913B2}" dt="2023-07-17T16:23:51.495" v="2055" actId="1038"/>
          <ac:spMkLst>
            <pc:docMk/>
            <pc:sldMk cId="3701108490" sldId="313"/>
            <ac:spMk id="37" creationId="{2435B581-7FB9-B6C3-0D89-FB0067210BB7}"/>
          </ac:spMkLst>
        </pc:spChg>
        <pc:spChg chg="mod">
          <ac:chgData name="Solone,Xzaviar K" userId="da6d6dc4-5c5e-4545-bd80-e3b6688b8226" providerId="ADAL" clId="{7338507C-3C6D-46AF-8413-B5B2877913B2}" dt="2023-07-17T16:23:51.495" v="2055" actId="1038"/>
          <ac:spMkLst>
            <pc:docMk/>
            <pc:sldMk cId="3701108490" sldId="313"/>
            <ac:spMk id="38" creationId="{95D8AB2B-2AD0-83A3-F089-A5B3E226687C}"/>
          </ac:spMkLst>
        </pc:spChg>
        <pc:spChg chg="mod">
          <ac:chgData name="Solone,Xzaviar K" userId="da6d6dc4-5c5e-4545-bd80-e3b6688b8226" providerId="ADAL" clId="{7338507C-3C6D-46AF-8413-B5B2877913B2}" dt="2023-07-17T16:23:51.495" v="2055" actId="1038"/>
          <ac:spMkLst>
            <pc:docMk/>
            <pc:sldMk cId="3701108490" sldId="313"/>
            <ac:spMk id="39" creationId="{E7524F15-A886-9C7D-7877-23BA1EF6DFBD}"/>
          </ac:spMkLst>
        </pc:spChg>
        <pc:spChg chg="add mod">
          <ac:chgData name="Solone,Xzaviar K" userId="da6d6dc4-5c5e-4545-bd80-e3b6688b8226" providerId="ADAL" clId="{7338507C-3C6D-46AF-8413-B5B2877913B2}" dt="2023-07-17T16:25:13.691" v="2068"/>
          <ac:spMkLst>
            <pc:docMk/>
            <pc:sldMk cId="3701108490" sldId="313"/>
            <ac:spMk id="40" creationId="{07AF6CDF-3532-36AD-6CEE-064BA1D69572}"/>
          </ac:spMkLst>
        </pc:spChg>
        <pc:spChg chg="mod">
          <ac:chgData name="Solone,Xzaviar K" userId="da6d6dc4-5c5e-4545-bd80-e3b6688b8226" providerId="ADAL" clId="{7338507C-3C6D-46AF-8413-B5B2877913B2}" dt="2023-07-17T16:23:51.495" v="2055" actId="1038"/>
          <ac:spMkLst>
            <pc:docMk/>
            <pc:sldMk cId="3701108490" sldId="313"/>
            <ac:spMk id="41" creationId="{8CF188C0-445F-6263-792C-D617596CF114}"/>
          </ac:spMkLst>
        </pc:spChg>
        <pc:spChg chg="mod">
          <ac:chgData name="Solone,Xzaviar K" userId="da6d6dc4-5c5e-4545-bd80-e3b6688b8226" providerId="ADAL" clId="{7338507C-3C6D-46AF-8413-B5B2877913B2}" dt="2023-07-17T16:23:51.495" v="2055" actId="1038"/>
          <ac:spMkLst>
            <pc:docMk/>
            <pc:sldMk cId="3701108490" sldId="313"/>
            <ac:spMk id="42" creationId="{3C87969E-383D-66A6-6B41-71DE6021A6D0}"/>
          </ac:spMkLst>
        </pc:spChg>
        <pc:spChg chg="mod">
          <ac:chgData name="Solone,Xzaviar K" userId="da6d6dc4-5c5e-4545-bd80-e3b6688b8226" providerId="ADAL" clId="{7338507C-3C6D-46AF-8413-B5B2877913B2}" dt="2023-07-17T16:23:51.495" v="2055" actId="1038"/>
          <ac:spMkLst>
            <pc:docMk/>
            <pc:sldMk cId="3701108490" sldId="313"/>
            <ac:spMk id="43" creationId="{98E1D584-203F-79E8-8399-28366BCEBCF8}"/>
          </ac:spMkLst>
        </pc:spChg>
        <pc:spChg chg="add mod">
          <ac:chgData name="Solone,Xzaviar K" userId="da6d6dc4-5c5e-4545-bd80-e3b6688b8226" providerId="ADAL" clId="{7338507C-3C6D-46AF-8413-B5B2877913B2}" dt="2023-07-17T16:25:13.691" v="2068"/>
          <ac:spMkLst>
            <pc:docMk/>
            <pc:sldMk cId="3701108490" sldId="313"/>
            <ac:spMk id="44" creationId="{CE61D06C-3B23-5F92-E432-18FE8371AB9C}"/>
          </ac:spMkLst>
        </pc:spChg>
        <pc:spChg chg="add mod">
          <ac:chgData name="Solone,Xzaviar K" userId="da6d6dc4-5c5e-4545-bd80-e3b6688b8226" providerId="ADAL" clId="{7338507C-3C6D-46AF-8413-B5B2877913B2}" dt="2023-07-17T16:25:13.691" v="2068"/>
          <ac:spMkLst>
            <pc:docMk/>
            <pc:sldMk cId="3701108490" sldId="313"/>
            <ac:spMk id="45" creationId="{4AB823C5-6AF7-FCF4-6470-0DC391ECBACD}"/>
          </ac:spMkLst>
        </pc:spChg>
        <pc:spChg chg="add mod">
          <ac:chgData name="Solone,Xzaviar K" userId="da6d6dc4-5c5e-4545-bd80-e3b6688b8226" providerId="ADAL" clId="{7338507C-3C6D-46AF-8413-B5B2877913B2}" dt="2023-07-17T16:25:13.691" v="2068"/>
          <ac:spMkLst>
            <pc:docMk/>
            <pc:sldMk cId="3701108490" sldId="313"/>
            <ac:spMk id="46" creationId="{A93AF9DB-8941-0C32-88E8-3891E4858B0E}"/>
          </ac:spMkLst>
        </pc:spChg>
        <pc:picChg chg="del">
          <ac:chgData name="Solone,Xzaviar K" userId="da6d6dc4-5c5e-4545-bd80-e3b6688b8226" providerId="ADAL" clId="{7338507C-3C6D-46AF-8413-B5B2877913B2}" dt="2023-07-17T16:25:31.991" v="2072" actId="478"/>
          <ac:picMkLst>
            <pc:docMk/>
            <pc:sldMk cId="3701108490" sldId="313"/>
            <ac:picMk id="3" creationId="{707DB887-1027-948E-78F9-B823AF4DF132}"/>
          </ac:picMkLst>
        </pc:picChg>
      </pc:sldChg>
      <pc:sldChg chg="addSp delSp modSp add mod">
        <pc:chgData name="Solone,Xzaviar K" userId="da6d6dc4-5c5e-4545-bd80-e3b6688b8226" providerId="ADAL" clId="{7338507C-3C6D-46AF-8413-B5B2877913B2}" dt="2023-07-18T14:07:14.740" v="2390" actId="20577"/>
        <pc:sldMkLst>
          <pc:docMk/>
          <pc:sldMk cId="3433510464" sldId="314"/>
        </pc:sldMkLst>
        <pc:spChg chg="del">
          <ac:chgData name="Solone,Xzaviar K" userId="da6d6dc4-5c5e-4545-bd80-e3b6688b8226" providerId="ADAL" clId="{7338507C-3C6D-46AF-8413-B5B2877913B2}" dt="2023-07-17T16:25:25.115" v="2070" actId="478"/>
          <ac:spMkLst>
            <pc:docMk/>
            <pc:sldMk cId="3433510464" sldId="314"/>
            <ac:spMk id="4" creationId="{7F82EEF2-448D-0076-A3CF-9B50FF3D2355}"/>
          </ac:spMkLst>
        </pc:spChg>
        <pc:spChg chg="del mod">
          <ac:chgData name="Solone,Xzaviar K" userId="da6d6dc4-5c5e-4545-bd80-e3b6688b8226" providerId="ADAL" clId="{7338507C-3C6D-46AF-8413-B5B2877913B2}" dt="2023-07-17T16:26:55.475" v="2293" actId="478"/>
          <ac:spMkLst>
            <pc:docMk/>
            <pc:sldMk cId="3433510464" sldId="314"/>
            <ac:spMk id="6" creationId="{EB3AF89C-B804-B4B2-B4C4-40B515EB502B}"/>
          </ac:spMkLst>
        </pc:spChg>
        <pc:spChg chg="add mod">
          <ac:chgData name="Solone,Xzaviar K" userId="da6d6dc4-5c5e-4545-bd80-e3b6688b8226" providerId="ADAL" clId="{7338507C-3C6D-46AF-8413-B5B2877913B2}" dt="2023-07-17T16:27:07.350" v="2347"/>
          <ac:spMkLst>
            <pc:docMk/>
            <pc:sldMk cId="3433510464" sldId="314"/>
            <ac:spMk id="9" creationId="{D102F6AF-0C42-DEFD-2B4C-E259BE3F904D}"/>
          </ac:spMkLst>
        </pc:spChg>
        <pc:spChg chg="add mod">
          <ac:chgData name="Solone,Xzaviar K" userId="da6d6dc4-5c5e-4545-bd80-e3b6688b8226" providerId="ADAL" clId="{7338507C-3C6D-46AF-8413-B5B2877913B2}" dt="2023-07-17T16:27:07.350" v="2347"/>
          <ac:spMkLst>
            <pc:docMk/>
            <pc:sldMk cId="3433510464" sldId="314"/>
            <ac:spMk id="16" creationId="{5110BB91-83A4-9153-7D9B-E889EF08126C}"/>
          </ac:spMkLst>
        </pc:spChg>
        <pc:spChg chg="mod">
          <ac:chgData name="Solone,Xzaviar K" userId="da6d6dc4-5c5e-4545-bd80-e3b6688b8226" providerId="ADAL" clId="{7338507C-3C6D-46AF-8413-B5B2877913B2}" dt="2023-07-17T16:26:43.865" v="2290" actId="1037"/>
          <ac:spMkLst>
            <pc:docMk/>
            <pc:sldMk cId="3433510464" sldId="314"/>
            <ac:spMk id="18" creationId="{DC5935B7-616F-3321-F105-3D5D7A8DFF3E}"/>
          </ac:spMkLst>
        </pc:spChg>
        <pc:spChg chg="mod">
          <ac:chgData name="Solone,Xzaviar K" userId="da6d6dc4-5c5e-4545-bd80-e3b6688b8226" providerId="ADAL" clId="{7338507C-3C6D-46AF-8413-B5B2877913B2}" dt="2023-07-17T16:26:43.865" v="2290" actId="1037"/>
          <ac:spMkLst>
            <pc:docMk/>
            <pc:sldMk cId="3433510464" sldId="314"/>
            <ac:spMk id="19" creationId="{A490C129-CC33-B761-E55E-E61FE9075118}"/>
          </ac:spMkLst>
        </pc:spChg>
        <pc:spChg chg="mod">
          <ac:chgData name="Solone,Xzaviar K" userId="da6d6dc4-5c5e-4545-bd80-e3b6688b8226" providerId="ADAL" clId="{7338507C-3C6D-46AF-8413-B5B2877913B2}" dt="2023-07-17T16:26:43.865" v="2290" actId="1037"/>
          <ac:spMkLst>
            <pc:docMk/>
            <pc:sldMk cId="3433510464" sldId="314"/>
            <ac:spMk id="20" creationId="{0FF6BD72-089B-226A-30B6-4325BE827FF7}"/>
          </ac:spMkLst>
        </pc:spChg>
        <pc:spChg chg="mod">
          <ac:chgData name="Solone,Xzaviar K" userId="da6d6dc4-5c5e-4545-bd80-e3b6688b8226" providerId="ADAL" clId="{7338507C-3C6D-46AF-8413-B5B2877913B2}" dt="2023-07-17T16:26:43.865" v="2290" actId="1037"/>
          <ac:spMkLst>
            <pc:docMk/>
            <pc:sldMk cId="3433510464" sldId="314"/>
            <ac:spMk id="21" creationId="{7AB66836-93FE-FBC2-7951-4ADF8FA680F5}"/>
          </ac:spMkLst>
        </pc:spChg>
        <pc:spChg chg="mod">
          <ac:chgData name="Solone,Xzaviar K" userId="da6d6dc4-5c5e-4545-bd80-e3b6688b8226" providerId="ADAL" clId="{7338507C-3C6D-46AF-8413-B5B2877913B2}" dt="2023-07-17T16:26:43.865" v="2290" actId="1037"/>
          <ac:spMkLst>
            <pc:docMk/>
            <pc:sldMk cId="3433510464" sldId="314"/>
            <ac:spMk id="22" creationId="{98644549-647F-D439-9697-32D8D6D6D011}"/>
          </ac:spMkLst>
        </pc:spChg>
        <pc:spChg chg="mod">
          <ac:chgData name="Solone,Xzaviar K" userId="da6d6dc4-5c5e-4545-bd80-e3b6688b8226" providerId="ADAL" clId="{7338507C-3C6D-46AF-8413-B5B2877913B2}" dt="2023-07-17T16:26:43.865" v="2290" actId="1037"/>
          <ac:spMkLst>
            <pc:docMk/>
            <pc:sldMk cId="3433510464" sldId="314"/>
            <ac:spMk id="23" creationId="{154FFCFF-F725-BD60-B276-C873BCED55EF}"/>
          </ac:spMkLst>
        </pc:spChg>
        <pc:spChg chg="del mod">
          <ac:chgData name="Solone,Xzaviar K" userId="da6d6dc4-5c5e-4545-bd80-e3b6688b8226" providerId="ADAL" clId="{7338507C-3C6D-46AF-8413-B5B2877913B2}" dt="2023-07-17T16:26:55.475" v="2293" actId="478"/>
          <ac:spMkLst>
            <pc:docMk/>
            <pc:sldMk cId="3433510464" sldId="314"/>
            <ac:spMk id="24" creationId="{1F8ECEA3-B200-DF53-0C6C-EBACD0F994F1}"/>
          </ac:spMkLst>
        </pc:spChg>
        <pc:spChg chg="mod">
          <ac:chgData name="Solone,Xzaviar K" userId="da6d6dc4-5c5e-4545-bd80-e3b6688b8226" providerId="ADAL" clId="{7338507C-3C6D-46AF-8413-B5B2877913B2}" dt="2023-07-17T16:27:01.228" v="2346" actId="1038"/>
          <ac:spMkLst>
            <pc:docMk/>
            <pc:sldMk cId="3433510464" sldId="314"/>
            <ac:spMk id="25" creationId="{24760275-F27C-5C2C-CB18-E23B38ED7541}"/>
          </ac:spMkLst>
        </pc:spChg>
        <pc:spChg chg="mod">
          <ac:chgData name="Solone,Xzaviar K" userId="da6d6dc4-5c5e-4545-bd80-e3b6688b8226" providerId="ADAL" clId="{7338507C-3C6D-46AF-8413-B5B2877913B2}" dt="2023-07-17T16:26:43.865" v="2290" actId="1037"/>
          <ac:spMkLst>
            <pc:docMk/>
            <pc:sldMk cId="3433510464" sldId="314"/>
            <ac:spMk id="26" creationId="{A1811EB5-4CA1-840C-1FE9-C93CAE4E5CB9}"/>
          </ac:spMkLst>
        </pc:spChg>
        <pc:spChg chg="add mod">
          <ac:chgData name="Solone,Xzaviar K" userId="da6d6dc4-5c5e-4545-bd80-e3b6688b8226" providerId="ADAL" clId="{7338507C-3C6D-46AF-8413-B5B2877913B2}" dt="2023-07-17T16:27:07.350" v="2347"/>
          <ac:spMkLst>
            <pc:docMk/>
            <pc:sldMk cId="3433510464" sldId="314"/>
            <ac:spMk id="27" creationId="{D1CBF1E2-7261-2C81-C56B-747AE398F0EA}"/>
          </ac:spMkLst>
        </pc:spChg>
        <pc:spChg chg="mod">
          <ac:chgData name="Solone,Xzaviar K" userId="da6d6dc4-5c5e-4545-bd80-e3b6688b8226" providerId="ADAL" clId="{7338507C-3C6D-46AF-8413-B5B2877913B2}" dt="2023-07-17T16:26:43.865" v="2290" actId="1037"/>
          <ac:spMkLst>
            <pc:docMk/>
            <pc:sldMk cId="3433510464" sldId="314"/>
            <ac:spMk id="28" creationId="{87982A23-3447-A033-DD3A-512A0D5BA3EF}"/>
          </ac:spMkLst>
        </pc:spChg>
        <pc:spChg chg="mod">
          <ac:chgData name="Solone,Xzaviar K" userId="da6d6dc4-5c5e-4545-bd80-e3b6688b8226" providerId="ADAL" clId="{7338507C-3C6D-46AF-8413-B5B2877913B2}" dt="2023-07-17T16:26:43.865" v="2290" actId="1037"/>
          <ac:spMkLst>
            <pc:docMk/>
            <pc:sldMk cId="3433510464" sldId="314"/>
            <ac:spMk id="29" creationId="{FE380522-0B55-9E77-1AB6-D111AFAC74CD}"/>
          </ac:spMkLst>
        </pc:spChg>
        <pc:spChg chg="mod">
          <ac:chgData name="Solone,Xzaviar K" userId="da6d6dc4-5c5e-4545-bd80-e3b6688b8226" providerId="ADAL" clId="{7338507C-3C6D-46AF-8413-B5B2877913B2}" dt="2023-07-17T16:26:43.865" v="2290" actId="1037"/>
          <ac:spMkLst>
            <pc:docMk/>
            <pc:sldMk cId="3433510464" sldId="314"/>
            <ac:spMk id="30" creationId="{5FFBC6BB-24C8-C321-E1AF-64E020A6B6F3}"/>
          </ac:spMkLst>
        </pc:spChg>
        <pc:spChg chg="mod">
          <ac:chgData name="Solone,Xzaviar K" userId="da6d6dc4-5c5e-4545-bd80-e3b6688b8226" providerId="ADAL" clId="{7338507C-3C6D-46AF-8413-B5B2877913B2}" dt="2023-07-17T16:26:43.865" v="2290" actId="1037"/>
          <ac:spMkLst>
            <pc:docMk/>
            <pc:sldMk cId="3433510464" sldId="314"/>
            <ac:spMk id="31" creationId="{AE02DF70-F181-C258-0724-E7F3006C4B40}"/>
          </ac:spMkLst>
        </pc:spChg>
        <pc:spChg chg="mod">
          <ac:chgData name="Solone,Xzaviar K" userId="da6d6dc4-5c5e-4545-bd80-e3b6688b8226" providerId="ADAL" clId="{7338507C-3C6D-46AF-8413-B5B2877913B2}" dt="2023-07-18T14:07:14.740" v="2390" actId="20577"/>
          <ac:spMkLst>
            <pc:docMk/>
            <pc:sldMk cId="3433510464" sldId="314"/>
            <ac:spMk id="32" creationId="{236FC8D4-1E0C-2E7C-6BFD-144F03D1F805}"/>
          </ac:spMkLst>
        </pc:spChg>
        <pc:spChg chg="add mod">
          <ac:chgData name="Solone,Xzaviar K" userId="da6d6dc4-5c5e-4545-bd80-e3b6688b8226" providerId="ADAL" clId="{7338507C-3C6D-46AF-8413-B5B2877913B2}" dt="2023-07-17T16:27:07.350" v="2347"/>
          <ac:spMkLst>
            <pc:docMk/>
            <pc:sldMk cId="3433510464" sldId="314"/>
            <ac:spMk id="33" creationId="{8297037C-56EA-448E-47A0-22AAF60B6849}"/>
          </ac:spMkLst>
        </pc:spChg>
        <pc:spChg chg="mod">
          <ac:chgData name="Solone,Xzaviar K" userId="da6d6dc4-5c5e-4545-bd80-e3b6688b8226" providerId="ADAL" clId="{7338507C-3C6D-46AF-8413-B5B2877913B2}" dt="2023-07-17T16:26:43.865" v="2290" actId="1037"/>
          <ac:spMkLst>
            <pc:docMk/>
            <pc:sldMk cId="3433510464" sldId="314"/>
            <ac:spMk id="34" creationId="{5ED51453-8C49-4057-BBAD-BFEF4AFB580B}"/>
          </ac:spMkLst>
        </pc:spChg>
        <pc:spChg chg="mod">
          <ac:chgData name="Solone,Xzaviar K" userId="da6d6dc4-5c5e-4545-bd80-e3b6688b8226" providerId="ADAL" clId="{7338507C-3C6D-46AF-8413-B5B2877913B2}" dt="2023-07-17T16:26:43.865" v="2290" actId="1037"/>
          <ac:spMkLst>
            <pc:docMk/>
            <pc:sldMk cId="3433510464" sldId="314"/>
            <ac:spMk id="35" creationId="{E595A07C-A3AE-257F-D5FA-EC74909DF3A4}"/>
          </ac:spMkLst>
        </pc:spChg>
        <pc:spChg chg="mod">
          <ac:chgData name="Solone,Xzaviar K" userId="da6d6dc4-5c5e-4545-bd80-e3b6688b8226" providerId="ADAL" clId="{7338507C-3C6D-46AF-8413-B5B2877913B2}" dt="2023-07-17T16:26:43.865" v="2290" actId="1037"/>
          <ac:spMkLst>
            <pc:docMk/>
            <pc:sldMk cId="3433510464" sldId="314"/>
            <ac:spMk id="36" creationId="{86637D09-B53F-306F-CDD4-5081F15B7E12}"/>
          </ac:spMkLst>
        </pc:spChg>
        <pc:spChg chg="mod">
          <ac:chgData name="Solone,Xzaviar K" userId="da6d6dc4-5c5e-4545-bd80-e3b6688b8226" providerId="ADAL" clId="{7338507C-3C6D-46AF-8413-B5B2877913B2}" dt="2023-07-17T16:26:43.865" v="2290" actId="1037"/>
          <ac:spMkLst>
            <pc:docMk/>
            <pc:sldMk cId="3433510464" sldId="314"/>
            <ac:spMk id="37" creationId="{2435B581-7FB9-B6C3-0D89-FB0067210BB7}"/>
          </ac:spMkLst>
        </pc:spChg>
        <pc:spChg chg="mod">
          <ac:chgData name="Solone,Xzaviar K" userId="da6d6dc4-5c5e-4545-bd80-e3b6688b8226" providerId="ADAL" clId="{7338507C-3C6D-46AF-8413-B5B2877913B2}" dt="2023-07-17T16:26:43.865" v="2290" actId="1037"/>
          <ac:spMkLst>
            <pc:docMk/>
            <pc:sldMk cId="3433510464" sldId="314"/>
            <ac:spMk id="38" creationId="{95D8AB2B-2AD0-83A3-F089-A5B3E226687C}"/>
          </ac:spMkLst>
        </pc:spChg>
        <pc:spChg chg="mod">
          <ac:chgData name="Solone,Xzaviar K" userId="da6d6dc4-5c5e-4545-bd80-e3b6688b8226" providerId="ADAL" clId="{7338507C-3C6D-46AF-8413-B5B2877913B2}" dt="2023-07-17T16:26:43.865" v="2290" actId="1037"/>
          <ac:spMkLst>
            <pc:docMk/>
            <pc:sldMk cId="3433510464" sldId="314"/>
            <ac:spMk id="39" creationId="{E7524F15-A886-9C7D-7877-23BA1EF6DFBD}"/>
          </ac:spMkLst>
        </pc:spChg>
        <pc:spChg chg="del mod">
          <ac:chgData name="Solone,Xzaviar K" userId="da6d6dc4-5c5e-4545-bd80-e3b6688b8226" providerId="ADAL" clId="{7338507C-3C6D-46AF-8413-B5B2877913B2}" dt="2023-07-17T16:26:55.475" v="2293" actId="478"/>
          <ac:spMkLst>
            <pc:docMk/>
            <pc:sldMk cId="3433510464" sldId="314"/>
            <ac:spMk id="40" creationId="{07AF6CDF-3532-36AD-6CEE-064BA1D69572}"/>
          </ac:spMkLst>
        </pc:spChg>
        <pc:spChg chg="mod">
          <ac:chgData name="Solone,Xzaviar K" userId="da6d6dc4-5c5e-4545-bd80-e3b6688b8226" providerId="ADAL" clId="{7338507C-3C6D-46AF-8413-B5B2877913B2}" dt="2023-07-17T16:26:43.865" v="2290" actId="1037"/>
          <ac:spMkLst>
            <pc:docMk/>
            <pc:sldMk cId="3433510464" sldId="314"/>
            <ac:spMk id="41" creationId="{8CF188C0-445F-6263-792C-D617596CF114}"/>
          </ac:spMkLst>
        </pc:spChg>
        <pc:spChg chg="mod">
          <ac:chgData name="Solone,Xzaviar K" userId="da6d6dc4-5c5e-4545-bd80-e3b6688b8226" providerId="ADAL" clId="{7338507C-3C6D-46AF-8413-B5B2877913B2}" dt="2023-07-17T16:26:43.865" v="2290" actId="1037"/>
          <ac:spMkLst>
            <pc:docMk/>
            <pc:sldMk cId="3433510464" sldId="314"/>
            <ac:spMk id="42" creationId="{3C87969E-383D-66A6-6B41-71DE6021A6D0}"/>
          </ac:spMkLst>
        </pc:spChg>
        <pc:spChg chg="mod">
          <ac:chgData name="Solone,Xzaviar K" userId="da6d6dc4-5c5e-4545-bd80-e3b6688b8226" providerId="ADAL" clId="{7338507C-3C6D-46AF-8413-B5B2877913B2}" dt="2023-07-17T16:26:43.865" v="2290" actId="1037"/>
          <ac:spMkLst>
            <pc:docMk/>
            <pc:sldMk cId="3433510464" sldId="314"/>
            <ac:spMk id="43" creationId="{98E1D584-203F-79E8-8399-28366BCEBCF8}"/>
          </ac:spMkLst>
        </pc:spChg>
        <pc:spChg chg="del">
          <ac:chgData name="Solone,Xzaviar K" userId="da6d6dc4-5c5e-4545-bd80-e3b6688b8226" providerId="ADAL" clId="{7338507C-3C6D-46AF-8413-B5B2877913B2}" dt="2023-07-17T16:26:48.283" v="2291" actId="478"/>
          <ac:spMkLst>
            <pc:docMk/>
            <pc:sldMk cId="3433510464" sldId="314"/>
            <ac:spMk id="44" creationId="{CE61D06C-3B23-5F92-E432-18FE8371AB9C}"/>
          </ac:spMkLst>
        </pc:spChg>
        <pc:spChg chg="del">
          <ac:chgData name="Solone,Xzaviar K" userId="da6d6dc4-5c5e-4545-bd80-e3b6688b8226" providerId="ADAL" clId="{7338507C-3C6D-46AF-8413-B5B2877913B2}" dt="2023-07-17T16:26:48.283" v="2291" actId="478"/>
          <ac:spMkLst>
            <pc:docMk/>
            <pc:sldMk cId="3433510464" sldId="314"/>
            <ac:spMk id="45" creationId="{4AB823C5-6AF7-FCF4-6470-0DC391ECBACD}"/>
          </ac:spMkLst>
        </pc:spChg>
        <pc:spChg chg="del mod">
          <ac:chgData name="Solone,Xzaviar K" userId="da6d6dc4-5c5e-4545-bd80-e3b6688b8226" providerId="ADAL" clId="{7338507C-3C6D-46AF-8413-B5B2877913B2}" dt="2023-07-17T16:26:55.475" v="2293" actId="478"/>
          <ac:spMkLst>
            <pc:docMk/>
            <pc:sldMk cId="3433510464" sldId="314"/>
            <ac:spMk id="46" creationId="{A93AF9DB-8941-0C32-88E8-3891E4858B0E}"/>
          </ac:spMkLst>
        </pc:spChg>
        <pc:picChg chg="del">
          <ac:chgData name="Solone,Xzaviar K" userId="da6d6dc4-5c5e-4545-bd80-e3b6688b8226" providerId="ADAL" clId="{7338507C-3C6D-46AF-8413-B5B2877913B2}" dt="2023-07-17T16:25:25.115" v="2070" actId="478"/>
          <ac:picMkLst>
            <pc:docMk/>
            <pc:sldMk cId="3433510464" sldId="314"/>
            <ac:picMk id="3" creationId="{707DB887-1027-948E-78F9-B823AF4DF132}"/>
          </ac:picMkLst>
        </pc:picChg>
      </pc:sldChg>
    </pc:docChg>
  </pc:docChgLst>
  <pc:docChgLst>
    <pc:chgData name="Solone,Xzaviar K" userId="da6d6dc4-5c5e-4545-bd80-e3b6688b8226" providerId="ADAL" clId="{962A4F94-B9B1-43D8-AD07-F4E34517AA7C}"/>
    <pc:docChg chg="undo redo custSel addSld delSld modSld addSection delSection modSection">
      <pc:chgData name="Solone,Xzaviar K" userId="da6d6dc4-5c5e-4545-bd80-e3b6688b8226" providerId="ADAL" clId="{962A4F94-B9B1-43D8-AD07-F4E34517AA7C}" dt="2023-07-14T17:19:37.549" v="3694" actId="47"/>
      <pc:docMkLst>
        <pc:docMk/>
      </pc:docMkLst>
      <pc:sldChg chg="modSp mod modNotesTx">
        <pc:chgData name="Solone,Xzaviar K" userId="da6d6dc4-5c5e-4545-bd80-e3b6688b8226" providerId="ADAL" clId="{962A4F94-B9B1-43D8-AD07-F4E34517AA7C}" dt="2023-07-14T17:02:05.591" v="3511" actId="20577"/>
        <pc:sldMkLst>
          <pc:docMk/>
          <pc:sldMk cId="3841803062" sldId="257"/>
        </pc:sldMkLst>
        <pc:spChg chg="mod ord">
          <ac:chgData name="Solone,Xzaviar K" userId="da6d6dc4-5c5e-4545-bd80-e3b6688b8226" providerId="ADAL" clId="{962A4F94-B9B1-43D8-AD07-F4E34517AA7C}" dt="2023-07-12T21:08:14.177" v="9" actId="1076"/>
          <ac:spMkLst>
            <pc:docMk/>
            <pc:sldMk cId="3841803062" sldId="257"/>
            <ac:spMk id="3" creationId="{9ABAC926-45E3-5682-E9CD-B2BDC458038C}"/>
          </ac:spMkLst>
        </pc:spChg>
        <pc:picChg chg="mod ord">
          <ac:chgData name="Solone,Xzaviar K" userId="da6d6dc4-5c5e-4545-bd80-e3b6688b8226" providerId="ADAL" clId="{962A4F94-B9B1-43D8-AD07-F4E34517AA7C}" dt="2023-07-12T21:08:03.897" v="8" actId="1076"/>
          <ac:picMkLst>
            <pc:docMk/>
            <pc:sldMk cId="3841803062" sldId="257"/>
            <ac:picMk id="8" creationId="{49A32AB8-B43A-2FCC-D2E4-FE5539F0AF49}"/>
          </ac:picMkLst>
        </pc:picChg>
      </pc:sldChg>
      <pc:sldChg chg="addSp modSp mod modNotesTx">
        <pc:chgData name="Solone,Xzaviar K" userId="da6d6dc4-5c5e-4545-bd80-e3b6688b8226" providerId="ADAL" clId="{962A4F94-B9B1-43D8-AD07-F4E34517AA7C}" dt="2023-07-14T17:02:51.011" v="3635" actId="20577"/>
        <pc:sldMkLst>
          <pc:docMk/>
          <pc:sldMk cId="171671043" sldId="258"/>
        </pc:sldMkLst>
        <pc:spChg chg="add mod">
          <ac:chgData name="Solone,Xzaviar K" userId="da6d6dc4-5c5e-4545-bd80-e3b6688b8226" providerId="ADAL" clId="{962A4F94-B9B1-43D8-AD07-F4E34517AA7C}" dt="2023-07-13T16:11:29.849" v="556" actId="1076"/>
          <ac:spMkLst>
            <pc:docMk/>
            <pc:sldMk cId="171671043" sldId="258"/>
            <ac:spMk id="2" creationId="{7CB3DA6B-B75F-624C-7524-A89849B1396B}"/>
          </ac:spMkLst>
        </pc:spChg>
        <pc:spChg chg="add mod">
          <ac:chgData name="Solone,Xzaviar K" userId="da6d6dc4-5c5e-4545-bd80-e3b6688b8226" providerId="ADAL" clId="{962A4F94-B9B1-43D8-AD07-F4E34517AA7C}" dt="2023-07-13T16:15:04.436" v="610" actId="1076"/>
          <ac:spMkLst>
            <pc:docMk/>
            <pc:sldMk cId="171671043" sldId="258"/>
            <ac:spMk id="3" creationId="{AB69277D-FBFF-814B-F232-F25A504971F7}"/>
          </ac:spMkLst>
        </pc:spChg>
        <pc:spChg chg="mod">
          <ac:chgData name="Solone,Xzaviar K" userId="da6d6dc4-5c5e-4545-bd80-e3b6688b8226" providerId="ADAL" clId="{962A4F94-B9B1-43D8-AD07-F4E34517AA7C}" dt="2023-07-13T16:14:59.098" v="609" actId="1076"/>
          <ac:spMkLst>
            <pc:docMk/>
            <pc:sldMk cId="171671043" sldId="258"/>
            <ac:spMk id="4" creationId="{E654D41D-7076-B57D-2C06-BBC9F2E26CCD}"/>
          </ac:spMkLst>
        </pc:spChg>
      </pc:sldChg>
      <pc:sldChg chg="addSp delSp modSp">
        <pc:chgData name="Solone,Xzaviar K" userId="da6d6dc4-5c5e-4545-bd80-e3b6688b8226" providerId="ADAL" clId="{962A4F94-B9B1-43D8-AD07-F4E34517AA7C}" dt="2023-07-13T16:09:57.340" v="530" actId="1076"/>
        <pc:sldMkLst>
          <pc:docMk/>
          <pc:sldMk cId="204857895" sldId="260"/>
        </pc:sldMkLst>
        <pc:picChg chg="add del mod">
          <ac:chgData name="Solone,Xzaviar K" userId="da6d6dc4-5c5e-4545-bd80-e3b6688b8226" providerId="ADAL" clId="{962A4F94-B9B1-43D8-AD07-F4E34517AA7C}" dt="2023-07-13T16:03:25.825" v="526" actId="478"/>
          <ac:picMkLst>
            <pc:docMk/>
            <pc:sldMk cId="204857895" sldId="260"/>
            <ac:picMk id="2050" creationId="{E76724D1-6C85-200C-9C2D-34EED5E79618}"/>
          </ac:picMkLst>
        </pc:picChg>
        <pc:picChg chg="add mod">
          <ac:chgData name="Solone,Xzaviar K" userId="da6d6dc4-5c5e-4545-bd80-e3b6688b8226" providerId="ADAL" clId="{962A4F94-B9B1-43D8-AD07-F4E34517AA7C}" dt="2023-07-13T16:09:57.340" v="530" actId="1076"/>
          <ac:picMkLst>
            <pc:docMk/>
            <pc:sldMk cId="204857895" sldId="260"/>
            <ac:picMk id="2052" creationId="{21EE19A5-AFFB-7D5B-E4FD-AF2F6D51C6D1}"/>
          </ac:picMkLst>
        </pc:picChg>
      </pc:sldChg>
      <pc:sldChg chg="addSp delSp modSp mod">
        <pc:chgData name="Solone,Xzaviar K" userId="da6d6dc4-5c5e-4545-bd80-e3b6688b8226" providerId="ADAL" clId="{962A4F94-B9B1-43D8-AD07-F4E34517AA7C}" dt="2023-07-13T16:14:28.439" v="598" actId="14100"/>
        <pc:sldMkLst>
          <pc:docMk/>
          <pc:sldMk cId="1168488568" sldId="261"/>
        </pc:sldMkLst>
        <pc:spChg chg="add del mod">
          <ac:chgData name="Solone,Xzaviar K" userId="da6d6dc4-5c5e-4545-bd80-e3b6688b8226" providerId="ADAL" clId="{962A4F94-B9B1-43D8-AD07-F4E34517AA7C}" dt="2023-07-13T16:13:20.738" v="580"/>
          <ac:spMkLst>
            <pc:docMk/>
            <pc:sldMk cId="1168488568" sldId="261"/>
            <ac:spMk id="8" creationId="{A9A516B1-737A-99E6-AC81-76F493D194E0}"/>
          </ac:spMkLst>
        </pc:spChg>
        <pc:spChg chg="add mod">
          <ac:chgData name="Solone,Xzaviar K" userId="da6d6dc4-5c5e-4545-bd80-e3b6688b8226" providerId="ADAL" clId="{962A4F94-B9B1-43D8-AD07-F4E34517AA7C}" dt="2023-07-13T16:14:28.439" v="598" actId="14100"/>
          <ac:spMkLst>
            <pc:docMk/>
            <pc:sldMk cId="1168488568" sldId="261"/>
            <ac:spMk id="11" creationId="{2DA829F1-18B2-7F29-E100-175121CBC64B}"/>
          </ac:spMkLst>
        </pc:spChg>
        <pc:picChg chg="add del mod">
          <ac:chgData name="Solone,Xzaviar K" userId="da6d6dc4-5c5e-4545-bd80-e3b6688b8226" providerId="ADAL" clId="{962A4F94-B9B1-43D8-AD07-F4E34517AA7C}" dt="2023-07-13T16:13:20.738" v="580"/>
          <ac:picMkLst>
            <pc:docMk/>
            <pc:sldMk cId="1168488568" sldId="261"/>
            <ac:picMk id="9" creationId="{8D8A7BF6-0C69-A562-B3A2-3012D8210D38}"/>
          </ac:picMkLst>
        </pc:picChg>
        <pc:picChg chg="add mod">
          <ac:chgData name="Solone,Xzaviar K" userId="da6d6dc4-5c5e-4545-bd80-e3b6688b8226" providerId="ADAL" clId="{962A4F94-B9B1-43D8-AD07-F4E34517AA7C}" dt="2023-07-13T16:13:49.829" v="587" actId="1076"/>
          <ac:picMkLst>
            <pc:docMk/>
            <pc:sldMk cId="1168488568" sldId="261"/>
            <ac:picMk id="10" creationId="{DF15DB54-9618-732A-CB82-771EF2803D93}"/>
          </ac:picMkLst>
        </pc:picChg>
        <pc:picChg chg="add mod">
          <ac:chgData name="Solone,Xzaviar K" userId="da6d6dc4-5c5e-4545-bd80-e3b6688b8226" providerId="ADAL" clId="{962A4F94-B9B1-43D8-AD07-F4E34517AA7C}" dt="2023-07-13T16:13:49.829" v="587" actId="1076"/>
          <ac:picMkLst>
            <pc:docMk/>
            <pc:sldMk cId="1168488568" sldId="261"/>
            <ac:picMk id="3074" creationId="{70CF47DA-5192-F7D5-B612-514CB869745E}"/>
          </ac:picMkLst>
        </pc:picChg>
      </pc:sldChg>
      <pc:sldChg chg="addSp delSp modSp mod delAnim modAnim">
        <pc:chgData name="Solone,Xzaviar K" userId="da6d6dc4-5c5e-4545-bd80-e3b6688b8226" providerId="ADAL" clId="{962A4F94-B9B1-43D8-AD07-F4E34517AA7C}" dt="2023-07-13T16:11:57.679" v="575" actId="1076"/>
        <pc:sldMkLst>
          <pc:docMk/>
          <pc:sldMk cId="1717167637" sldId="264"/>
        </pc:sldMkLst>
        <pc:spChg chg="add mod">
          <ac:chgData name="Solone,Xzaviar K" userId="da6d6dc4-5c5e-4545-bd80-e3b6688b8226" providerId="ADAL" clId="{962A4F94-B9B1-43D8-AD07-F4E34517AA7C}" dt="2023-07-13T16:11:57.679" v="575" actId="1076"/>
          <ac:spMkLst>
            <pc:docMk/>
            <pc:sldMk cId="1717167637" sldId="264"/>
            <ac:spMk id="2" creationId="{B8544B28-47DA-F987-CD92-CF44424ED470}"/>
          </ac:spMkLst>
        </pc:spChg>
        <pc:spChg chg="del mod">
          <ac:chgData name="Solone,Xzaviar K" userId="da6d6dc4-5c5e-4545-bd80-e3b6688b8226" providerId="ADAL" clId="{962A4F94-B9B1-43D8-AD07-F4E34517AA7C}" dt="2023-07-12T21:15:41.526" v="64" actId="478"/>
          <ac:spMkLst>
            <pc:docMk/>
            <pc:sldMk cId="1717167637" sldId="264"/>
            <ac:spMk id="2" creationId="{CB5468D6-6765-96DA-485C-BE7E9B96685A}"/>
          </ac:spMkLst>
        </pc:spChg>
        <pc:spChg chg="mod">
          <ac:chgData name="Solone,Xzaviar K" userId="da6d6dc4-5c5e-4545-bd80-e3b6688b8226" providerId="ADAL" clId="{962A4F94-B9B1-43D8-AD07-F4E34517AA7C}" dt="2023-07-12T21:11:28.407" v="17" actId="20577"/>
          <ac:spMkLst>
            <pc:docMk/>
            <pc:sldMk cId="1717167637" sldId="264"/>
            <ac:spMk id="3" creationId="{B432A6E9-EFBC-2E95-5F1C-8D27B2076A3B}"/>
          </ac:spMkLst>
        </pc:spChg>
        <pc:spChg chg="add del mod">
          <ac:chgData name="Solone,Xzaviar K" userId="da6d6dc4-5c5e-4545-bd80-e3b6688b8226" providerId="ADAL" clId="{962A4F94-B9B1-43D8-AD07-F4E34517AA7C}" dt="2023-07-12T21:13:17.697" v="46"/>
          <ac:spMkLst>
            <pc:docMk/>
            <pc:sldMk cId="1717167637" sldId="264"/>
            <ac:spMk id="6" creationId="{760A471D-2B0B-2868-BE0C-9D9F2DD25748}"/>
          </ac:spMkLst>
        </pc:spChg>
        <pc:spChg chg="add mod">
          <ac:chgData name="Solone,Xzaviar K" userId="da6d6dc4-5c5e-4545-bd80-e3b6688b8226" providerId="ADAL" clId="{962A4F94-B9B1-43D8-AD07-F4E34517AA7C}" dt="2023-07-12T21:31:10.194" v="149" actId="1076"/>
          <ac:spMkLst>
            <pc:docMk/>
            <pc:sldMk cId="1717167637" sldId="264"/>
            <ac:spMk id="7" creationId="{B68ECA19-3E67-56A0-3C6E-3F7CE6E6C36D}"/>
          </ac:spMkLst>
        </pc:spChg>
        <pc:spChg chg="mod">
          <ac:chgData name="Solone,Xzaviar K" userId="da6d6dc4-5c5e-4545-bd80-e3b6688b8226" providerId="ADAL" clId="{962A4F94-B9B1-43D8-AD07-F4E34517AA7C}" dt="2023-07-12T21:11:30.031" v="18" actId="20577"/>
          <ac:spMkLst>
            <pc:docMk/>
            <pc:sldMk cId="1717167637" sldId="264"/>
            <ac:spMk id="22" creationId="{8634A972-1F1D-6831-7ECD-D9FB0512ACA2}"/>
          </ac:spMkLst>
        </pc:spChg>
        <pc:spChg chg="mod">
          <ac:chgData name="Solone,Xzaviar K" userId="da6d6dc4-5c5e-4545-bd80-e3b6688b8226" providerId="ADAL" clId="{962A4F94-B9B1-43D8-AD07-F4E34517AA7C}" dt="2023-07-12T21:20:31.890" v="90" actId="1076"/>
          <ac:spMkLst>
            <pc:docMk/>
            <pc:sldMk cId="1717167637" sldId="264"/>
            <ac:spMk id="26" creationId="{6EC72EAC-63FF-D204-BA6E-B86EA9488863}"/>
          </ac:spMkLst>
        </pc:spChg>
        <pc:spChg chg="mod">
          <ac:chgData name="Solone,Xzaviar K" userId="da6d6dc4-5c5e-4545-bd80-e3b6688b8226" providerId="ADAL" clId="{962A4F94-B9B1-43D8-AD07-F4E34517AA7C}" dt="2023-07-12T21:11:32.588" v="20" actId="20577"/>
          <ac:spMkLst>
            <pc:docMk/>
            <pc:sldMk cId="1717167637" sldId="264"/>
            <ac:spMk id="27" creationId="{D2DC9E05-2916-5F72-ADB2-C78F7DF14933}"/>
          </ac:spMkLst>
        </pc:spChg>
        <pc:spChg chg="mod">
          <ac:chgData name="Solone,Xzaviar K" userId="da6d6dc4-5c5e-4545-bd80-e3b6688b8226" providerId="ADAL" clId="{962A4F94-B9B1-43D8-AD07-F4E34517AA7C}" dt="2023-07-12T21:30:14.898" v="139" actId="1076"/>
          <ac:spMkLst>
            <pc:docMk/>
            <pc:sldMk cId="1717167637" sldId="264"/>
            <ac:spMk id="33" creationId="{EEA9DEF0-5A29-09DA-C3BF-C9A4ABBB3071}"/>
          </ac:spMkLst>
        </pc:spChg>
        <pc:spChg chg="mod">
          <ac:chgData name="Solone,Xzaviar K" userId="da6d6dc4-5c5e-4545-bd80-e3b6688b8226" providerId="ADAL" clId="{962A4F94-B9B1-43D8-AD07-F4E34517AA7C}" dt="2023-07-12T21:28:30.575" v="123" actId="1076"/>
          <ac:spMkLst>
            <pc:docMk/>
            <pc:sldMk cId="1717167637" sldId="264"/>
            <ac:spMk id="40" creationId="{0AF8F050-C12D-BE8F-952F-A34298CAB48D}"/>
          </ac:spMkLst>
        </pc:spChg>
        <pc:spChg chg="del">
          <ac:chgData name="Solone,Xzaviar K" userId="da6d6dc4-5c5e-4545-bd80-e3b6688b8226" providerId="ADAL" clId="{962A4F94-B9B1-43D8-AD07-F4E34517AA7C}" dt="2023-07-13T16:11:36.681" v="557" actId="478"/>
          <ac:spMkLst>
            <pc:docMk/>
            <pc:sldMk cId="1717167637" sldId="264"/>
            <ac:spMk id="55" creationId="{34D126F7-3372-5F34-7FF4-425E35A9B5E5}"/>
          </ac:spMkLst>
        </pc:spChg>
      </pc:sldChg>
      <pc:sldChg chg="addSp modSp mod">
        <pc:chgData name="Solone,Xzaviar K" userId="da6d6dc4-5c5e-4545-bd80-e3b6688b8226" providerId="ADAL" clId="{962A4F94-B9B1-43D8-AD07-F4E34517AA7C}" dt="2023-07-13T16:25:25.881" v="664" actId="1076"/>
        <pc:sldMkLst>
          <pc:docMk/>
          <pc:sldMk cId="1854892103" sldId="265"/>
        </pc:sldMkLst>
        <pc:spChg chg="add mod">
          <ac:chgData name="Solone,Xzaviar K" userId="da6d6dc4-5c5e-4545-bd80-e3b6688b8226" providerId="ADAL" clId="{962A4F94-B9B1-43D8-AD07-F4E34517AA7C}" dt="2023-07-13T16:25:25.881" v="664" actId="1076"/>
          <ac:spMkLst>
            <pc:docMk/>
            <pc:sldMk cId="1854892103" sldId="265"/>
            <ac:spMk id="3" creationId="{7F71C00C-0207-C89E-8B78-27F31B3EF793}"/>
          </ac:spMkLst>
        </pc:spChg>
        <pc:spChg chg="mod">
          <ac:chgData name="Solone,Xzaviar K" userId="da6d6dc4-5c5e-4545-bd80-e3b6688b8226" providerId="ADAL" clId="{962A4F94-B9B1-43D8-AD07-F4E34517AA7C}" dt="2023-07-13T16:24:09.326" v="625" actId="14100"/>
          <ac:spMkLst>
            <pc:docMk/>
            <pc:sldMk cId="1854892103" sldId="265"/>
            <ac:spMk id="4" creationId="{E654D41D-7076-B57D-2C06-BBC9F2E26CCD}"/>
          </ac:spMkLst>
        </pc:spChg>
        <pc:grpChg chg="add mod">
          <ac:chgData name="Solone,Xzaviar K" userId="da6d6dc4-5c5e-4545-bd80-e3b6688b8226" providerId="ADAL" clId="{962A4F94-B9B1-43D8-AD07-F4E34517AA7C}" dt="2023-07-13T16:25:25.881" v="664" actId="1076"/>
          <ac:grpSpMkLst>
            <pc:docMk/>
            <pc:sldMk cId="1854892103" sldId="265"/>
            <ac:grpSpMk id="6" creationId="{D6B0DA27-D8C4-C4A8-9164-527516D3D5E2}"/>
          </ac:grpSpMkLst>
        </pc:grpChg>
        <pc:picChg chg="add mod">
          <ac:chgData name="Solone,Xzaviar K" userId="da6d6dc4-5c5e-4545-bd80-e3b6688b8226" providerId="ADAL" clId="{962A4F94-B9B1-43D8-AD07-F4E34517AA7C}" dt="2023-07-13T16:25:25.881" v="664" actId="1076"/>
          <ac:picMkLst>
            <pc:docMk/>
            <pc:sldMk cId="1854892103" sldId="265"/>
            <ac:picMk id="4098" creationId="{6FF5EAF7-D61C-DA0A-E23B-71275840EF1C}"/>
          </ac:picMkLst>
        </pc:picChg>
      </pc:sldChg>
      <pc:sldChg chg="addSp modSp">
        <pc:chgData name="Solone,Xzaviar K" userId="da6d6dc4-5c5e-4545-bd80-e3b6688b8226" providerId="ADAL" clId="{962A4F94-B9B1-43D8-AD07-F4E34517AA7C}" dt="2023-07-13T16:27:03.448" v="667" actId="1076"/>
        <pc:sldMkLst>
          <pc:docMk/>
          <pc:sldMk cId="3866609581" sldId="266"/>
        </pc:sldMkLst>
        <pc:picChg chg="add mod">
          <ac:chgData name="Solone,Xzaviar K" userId="da6d6dc4-5c5e-4545-bd80-e3b6688b8226" providerId="ADAL" clId="{962A4F94-B9B1-43D8-AD07-F4E34517AA7C}" dt="2023-07-13T16:27:03.448" v="667" actId="1076"/>
          <ac:picMkLst>
            <pc:docMk/>
            <pc:sldMk cId="3866609581" sldId="266"/>
            <ac:picMk id="5122" creationId="{0CF2D5DB-DEA7-6EA9-FAD8-535B0DFB9606}"/>
          </ac:picMkLst>
        </pc:picChg>
      </pc:sldChg>
      <pc:sldChg chg="addSp modSp">
        <pc:chgData name="Solone,Xzaviar K" userId="da6d6dc4-5c5e-4545-bd80-e3b6688b8226" providerId="ADAL" clId="{962A4F94-B9B1-43D8-AD07-F4E34517AA7C}" dt="2023-07-13T16:30:25.666" v="672" actId="1076"/>
        <pc:sldMkLst>
          <pc:docMk/>
          <pc:sldMk cId="824913525" sldId="267"/>
        </pc:sldMkLst>
        <pc:picChg chg="add mod">
          <ac:chgData name="Solone,Xzaviar K" userId="da6d6dc4-5c5e-4545-bd80-e3b6688b8226" providerId="ADAL" clId="{962A4F94-B9B1-43D8-AD07-F4E34517AA7C}" dt="2023-07-13T16:30:25.666" v="672" actId="1076"/>
          <ac:picMkLst>
            <pc:docMk/>
            <pc:sldMk cId="824913525" sldId="267"/>
            <ac:picMk id="6146" creationId="{E4EE697D-62E5-20A2-0AFA-B295560B23D2}"/>
          </ac:picMkLst>
        </pc:picChg>
      </pc:sldChg>
      <pc:sldChg chg="addSp modSp mod">
        <pc:chgData name="Solone,Xzaviar K" userId="da6d6dc4-5c5e-4545-bd80-e3b6688b8226" providerId="ADAL" clId="{962A4F94-B9B1-43D8-AD07-F4E34517AA7C}" dt="2023-07-12T21:37:28.545" v="230"/>
        <pc:sldMkLst>
          <pc:docMk/>
          <pc:sldMk cId="3107108176" sldId="268"/>
        </pc:sldMkLst>
        <pc:spChg chg="add mod">
          <ac:chgData name="Solone,Xzaviar K" userId="da6d6dc4-5c5e-4545-bd80-e3b6688b8226" providerId="ADAL" clId="{962A4F94-B9B1-43D8-AD07-F4E34517AA7C}" dt="2023-07-12T21:35:31" v="220" actId="1076"/>
          <ac:spMkLst>
            <pc:docMk/>
            <pc:sldMk cId="3107108176" sldId="268"/>
            <ac:spMk id="3" creationId="{BBCC409D-3F59-A633-B9D5-C5FB821A750C}"/>
          </ac:spMkLst>
        </pc:spChg>
        <pc:spChg chg="mod">
          <ac:chgData name="Solone,Xzaviar K" userId="da6d6dc4-5c5e-4545-bd80-e3b6688b8226" providerId="ADAL" clId="{962A4F94-B9B1-43D8-AD07-F4E34517AA7C}" dt="2023-07-12T21:35:34.458" v="223" actId="20577"/>
          <ac:spMkLst>
            <pc:docMk/>
            <pc:sldMk cId="3107108176" sldId="268"/>
            <ac:spMk id="24" creationId="{42EA1EF0-8843-0DDB-1DF3-44AFACDFA9D8}"/>
          </ac:spMkLst>
        </pc:spChg>
        <pc:spChg chg="mod">
          <ac:chgData name="Solone,Xzaviar K" userId="da6d6dc4-5c5e-4545-bd80-e3b6688b8226" providerId="ADAL" clId="{962A4F94-B9B1-43D8-AD07-F4E34517AA7C}" dt="2023-07-12T21:35:18.725" v="211" actId="21"/>
          <ac:spMkLst>
            <pc:docMk/>
            <pc:sldMk cId="3107108176" sldId="268"/>
            <ac:spMk id="26" creationId="{14F46838-A888-81CD-9A4C-133882C59882}"/>
          </ac:spMkLst>
        </pc:spChg>
        <pc:picChg chg="mod">
          <ac:chgData name="Solone,Xzaviar K" userId="da6d6dc4-5c5e-4545-bd80-e3b6688b8226" providerId="ADAL" clId="{962A4F94-B9B1-43D8-AD07-F4E34517AA7C}" dt="2023-07-12T21:37:28.545" v="230"/>
          <ac:picMkLst>
            <pc:docMk/>
            <pc:sldMk cId="3107108176" sldId="268"/>
            <ac:picMk id="23" creationId="{FB17A364-6BCD-F835-15A9-7C6E47C47017}"/>
          </ac:picMkLst>
        </pc:picChg>
        <pc:picChg chg="add mod">
          <ac:chgData name="Solone,Xzaviar K" userId="da6d6dc4-5c5e-4545-bd80-e3b6688b8226" providerId="ADAL" clId="{962A4F94-B9B1-43D8-AD07-F4E34517AA7C}" dt="2023-07-12T21:36:58.844" v="229"/>
          <ac:picMkLst>
            <pc:docMk/>
            <pc:sldMk cId="3107108176" sldId="268"/>
            <ac:picMk id="1026" creationId="{B985240A-A995-1DA6-CA01-034AEB89A0E9}"/>
          </ac:picMkLst>
        </pc:picChg>
      </pc:sldChg>
      <pc:sldChg chg="addSp modSp mod modNotesTx">
        <pc:chgData name="Solone,Xzaviar K" userId="da6d6dc4-5c5e-4545-bd80-e3b6688b8226" providerId="ADAL" clId="{962A4F94-B9B1-43D8-AD07-F4E34517AA7C}" dt="2023-07-13T16:51:23.138" v="759" actId="20577"/>
        <pc:sldMkLst>
          <pc:docMk/>
          <pc:sldMk cId="3847197230" sldId="270"/>
        </pc:sldMkLst>
        <pc:spChg chg="add mod">
          <ac:chgData name="Solone,Xzaviar K" userId="da6d6dc4-5c5e-4545-bd80-e3b6688b8226" providerId="ADAL" clId="{962A4F94-B9B1-43D8-AD07-F4E34517AA7C}" dt="2023-07-12T21:41:03.709" v="290" actId="1076"/>
          <ac:spMkLst>
            <pc:docMk/>
            <pc:sldMk cId="3847197230" sldId="270"/>
            <ac:spMk id="2" creationId="{2281A786-175A-E34A-1C23-30AE6FD4C4B6}"/>
          </ac:spMkLst>
        </pc:spChg>
        <pc:spChg chg="add mod">
          <ac:chgData name="Solone,Xzaviar K" userId="da6d6dc4-5c5e-4545-bd80-e3b6688b8226" providerId="ADAL" clId="{962A4F94-B9B1-43D8-AD07-F4E34517AA7C}" dt="2023-07-12T21:41:40.123" v="301" actId="1076"/>
          <ac:spMkLst>
            <pc:docMk/>
            <pc:sldMk cId="3847197230" sldId="270"/>
            <ac:spMk id="6" creationId="{4AFAE1B9-9D0D-1345-375C-0EAB8895D4D7}"/>
          </ac:spMkLst>
        </pc:spChg>
        <pc:picChg chg="add mod modCrop">
          <ac:chgData name="Solone,Xzaviar K" userId="da6d6dc4-5c5e-4545-bd80-e3b6688b8226" providerId="ADAL" clId="{962A4F94-B9B1-43D8-AD07-F4E34517AA7C}" dt="2023-07-12T21:41:54.603" v="302" actId="1076"/>
          <ac:picMkLst>
            <pc:docMk/>
            <pc:sldMk cId="3847197230" sldId="270"/>
            <ac:picMk id="3" creationId="{52D6BA65-A5F0-C7D3-0A0F-FF7E60D55E4A}"/>
          </ac:picMkLst>
        </pc:picChg>
      </pc:sldChg>
      <pc:sldChg chg="addSp modSp modNotesTx">
        <pc:chgData name="Solone,Xzaviar K" userId="da6d6dc4-5c5e-4545-bd80-e3b6688b8226" providerId="ADAL" clId="{962A4F94-B9B1-43D8-AD07-F4E34517AA7C}" dt="2023-07-13T16:37:55.789" v="711"/>
        <pc:sldMkLst>
          <pc:docMk/>
          <pc:sldMk cId="1890469704" sldId="271"/>
        </pc:sldMkLst>
        <pc:picChg chg="add mod">
          <ac:chgData name="Solone,Xzaviar K" userId="da6d6dc4-5c5e-4545-bd80-e3b6688b8226" providerId="ADAL" clId="{962A4F94-B9B1-43D8-AD07-F4E34517AA7C}" dt="2023-07-13T16:35:47.962" v="710" actId="1076"/>
          <ac:picMkLst>
            <pc:docMk/>
            <pc:sldMk cId="1890469704" sldId="271"/>
            <ac:picMk id="7170" creationId="{E8F35C5A-FD41-5C64-ED95-FE819333EA98}"/>
          </ac:picMkLst>
        </pc:picChg>
      </pc:sldChg>
      <pc:sldChg chg="addSp delSp modSp mod">
        <pc:chgData name="Solone,Xzaviar K" userId="da6d6dc4-5c5e-4545-bd80-e3b6688b8226" providerId="ADAL" clId="{962A4F94-B9B1-43D8-AD07-F4E34517AA7C}" dt="2023-07-13T17:05:54.605" v="780" actId="1076"/>
        <pc:sldMkLst>
          <pc:docMk/>
          <pc:sldMk cId="584668478" sldId="272"/>
        </pc:sldMkLst>
        <pc:spChg chg="add mod">
          <ac:chgData name="Solone,Xzaviar K" userId="da6d6dc4-5c5e-4545-bd80-e3b6688b8226" providerId="ADAL" clId="{962A4F94-B9B1-43D8-AD07-F4E34517AA7C}" dt="2023-07-13T16:40:38.098" v="737" actId="164"/>
          <ac:spMkLst>
            <pc:docMk/>
            <pc:sldMk cId="584668478" sldId="272"/>
            <ac:spMk id="8" creationId="{74BC9CD2-4D17-AE23-A58A-4FCB72B92461}"/>
          </ac:spMkLst>
        </pc:spChg>
        <pc:spChg chg="add mod">
          <ac:chgData name="Solone,Xzaviar K" userId="da6d6dc4-5c5e-4545-bd80-e3b6688b8226" providerId="ADAL" clId="{962A4F94-B9B1-43D8-AD07-F4E34517AA7C}" dt="2023-07-13T17:05:54.605" v="780" actId="1076"/>
          <ac:spMkLst>
            <pc:docMk/>
            <pc:sldMk cId="584668478" sldId="272"/>
            <ac:spMk id="10" creationId="{A288361A-9470-75EE-CA10-1A276E3A52CA}"/>
          </ac:spMkLst>
        </pc:spChg>
        <pc:grpChg chg="add del mod">
          <ac:chgData name="Solone,Xzaviar K" userId="da6d6dc4-5c5e-4545-bd80-e3b6688b8226" providerId="ADAL" clId="{962A4F94-B9B1-43D8-AD07-F4E34517AA7C}" dt="2023-07-13T16:48:25.689" v="738" actId="478"/>
          <ac:grpSpMkLst>
            <pc:docMk/>
            <pc:sldMk cId="584668478" sldId="272"/>
            <ac:grpSpMk id="9" creationId="{71D287FC-570B-792B-42B8-8760AF318853}"/>
          </ac:grpSpMkLst>
        </pc:grpChg>
        <pc:grpChg chg="add mod">
          <ac:chgData name="Solone,Xzaviar K" userId="da6d6dc4-5c5e-4545-bd80-e3b6688b8226" providerId="ADAL" clId="{962A4F94-B9B1-43D8-AD07-F4E34517AA7C}" dt="2023-07-13T17:05:54.605" v="780" actId="1076"/>
          <ac:grpSpMkLst>
            <pc:docMk/>
            <pc:sldMk cId="584668478" sldId="272"/>
            <ac:grpSpMk id="11" creationId="{5F2C258F-9161-85E2-6A99-901C9A183181}"/>
          </ac:grpSpMkLst>
        </pc:grpChg>
        <pc:picChg chg="add mod">
          <ac:chgData name="Solone,Xzaviar K" userId="da6d6dc4-5c5e-4545-bd80-e3b6688b8226" providerId="ADAL" clId="{962A4F94-B9B1-43D8-AD07-F4E34517AA7C}" dt="2023-07-13T16:40:38.098" v="737" actId="164"/>
          <ac:picMkLst>
            <pc:docMk/>
            <pc:sldMk cId="584668478" sldId="272"/>
            <ac:picMk id="8194" creationId="{CE56395D-1793-B715-6599-DC58BA1B6FBE}"/>
          </ac:picMkLst>
        </pc:picChg>
        <pc:picChg chg="add mod">
          <ac:chgData name="Solone,Xzaviar K" userId="da6d6dc4-5c5e-4545-bd80-e3b6688b8226" providerId="ADAL" clId="{962A4F94-B9B1-43D8-AD07-F4E34517AA7C}" dt="2023-07-13T17:05:54.605" v="780" actId="1076"/>
          <ac:picMkLst>
            <pc:docMk/>
            <pc:sldMk cId="584668478" sldId="272"/>
            <ac:picMk id="8196" creationId="{4E2F8A40-CF33-5437-5525-FF2AFCC96F76}"/>
          </ac:picMkLst>
        </pc:picChg>
      </pc:sldChg>
      <pc:sldChg chg="del">
        <pc:chgData name="Solone,Xzaviar K" userId="da6d6dc4-5c5e-4545-bd80-e3b6688b8226" providerId="ADAL" clId="{962A4F94-B9B1-43D8-AD07-F4E34517AA7C}" dt="2023-07-13T16:34:09.165" v="673" actId="47"/>
        <pc:sldMkLst>
          <pc:docMk/>
          <pc:sldMk cId="843077184" sldId="273"/>
        </pc:sldMkLst>
      </pc:sldChg>
      <pc:sldChg chg="addSp delSp modSp del mod">
        <pc:chgData name="Solone,Xzaviar K" userId="da6d6dc4-5c5e-4545-bd80-e3b6688b8226" providerId="ADAL" clId="{962A4F94-B9B1-43D8-AD07-F4E34517AA7C}" dt="2023-07-13T16:39:17.169" v="718" actId="47"/>
        <pc:sldMkLst>
          <pc:docMk/>
          <pc:sldMk cId="2219642172" sldId="274"/>
        </pc:sldMkLst>
        <pc:spChg chg="mod">
          <ac:chgData name="Solone,Xzaviar K" userId="da6d6dc4-5c5e-4545-bd80-e3b6688b8226" providerId="ADAL" clId="{962A4F94-B9B1-43D8-AD07-F4E34517AA7C}" dt="2023-07-12T21:44:16.474" v="350"/>
          <ac:spMkLst>
            <pc:docMk/>
            <pc:sldMk cId="2219642172" sldId="274"/>
            <ac:spMk id="4" creationId="{7D5E8625-AAAE-FB20-613E-1E28D6C5CEC2}"/>
          </ac:spMkLst>
        </pc:spChg>
        <pc:grpChg chg="add mod">
          <ac:chgData name="Solone,Xzaviar K" userId="da6d6dc4-5c5e-4545-bd80-e3b6688b8226" providerId="ADAL" clId="{962A4F94-B9B1-43D8-AD07-F4E34517AA7C}" dt="2023-07-12T21:44:16.474" v="350"/>
          <ac:grpSpMkLst>
            <pc:docMk/>
            <pc:sldMk cId="2219642172" sldId="274"/>
            <ac:grpSpMk id="2" creationId="{4CEB54CA-5F2F-97F0-28E4-A4E35BD543C0}"/>
          </ac:grpSpMkLst>
        </pc:grpChg>
        <pc:grpChg chg="del">
          <ac:chgData name="Solone,Xzaviar K" userId="da6d6dc4-5c5e-4545-bd80-e3b6688b8226" providerId="ADAL" clId="{962A4F94-B9B1-43D8-AD07-F4E34517AA7C}" dt="2023-07-12T21:44:16.315" v="349" actId="478"/>
          <ac:grpSpMkLst>
            <pc:docMk/>
            <pc:sldMk cId="2219642172" sldId="274"/>
            <ac:grpSpMk id="25" creationId="{975E007F-02CD-1E01-5069-E18942E5434E}"/>
          </ac:grpSpMkLst>
        </pc:grpChg>
        <pc:picChg chg="mod">
          <ac:chgData name="Solone,Xzaviar K" userId="da6d6dc4-5c5e-4545-bd80-e3b6688b8226" providerId="ADAL" clId="{962A4F94-B9B1-43D8-AD07-F4E34517AA7C}" dt="2023-07-12T21:44:16.474" v="350"/>
          <ac:picMkLst>
            <pc:docMk/>
            <pc:sldMk cId="2219642172" sldId="274"/>
            <ac:picMk id="3" creationId="{801EBA0D-F2AD-F0DA-BEB3-EC69BCC6432D}"/>
          </ac:picMkLst>
        </pc:picChg>
      </pc:sldChg>
      <pc:sldChg chg="addSp delSp modSp add mod">
        <pc:chgData name="Solone,Xzaviar K" userId="da6d6dc4-5c5e-4545-bd80-e3b6688b8226" providerId="ADAL" clId="{962A4F94-B9B1-43D8-AD07-F4E34517AA7C}" dt="2023-07-13T21:09:59.370" v="985" actId="1076"/>
        <pc:sldMkLst>
          <pc:docMk/>
          <pc:sldMk cId="1038212906" sldId="277"/>
        </pc:sldMkLst>
        <pc:spChg chg="add del mod">
          <ac:chgData name="Solone,Xzaviar K" userId="da6d6dc4-5c5e-4545-bd80-e3b6688b8226" providerId="ADAL" clId="{962A4F94-B9B1-43D8-AD07-F4E34517AA7C}" dt="2023-07-13T20:48:44.624" v="788" actId="478"/>
          <ac:spMkLst>
            <pc:docMk/>
            <pc:sldMk cId="1038212906" sldId="277"/>
            <ac:spMk id="3" creationId="{5F7C5B78-646E-D7BB-EE7F-C7192CB760E0}"/>
          </ac:spMkLst>
        </pc:spChg>
        <pc:spChg chg="mod">
          <ac:chgData name="Solone,Xzaviar K" userId="da6d6dc4-5c5e-4545-bd80-e3b6688b8226" providerId="ADAL" clId="{962A4F94-B9B1-43D8-AD07-F4E34517AA7C}" dt="2023-07-13T20:48:23.731" v="782"/>
          <ac:spMkLst>
            <pc:docMk/>
            <pc:sldMk cId="1038212906" sldId="277"/>
            <ac:spMk id="4" creationId="{E654D41D-7076-B57D-2C06-BBC9F2E26CCD}"/>
          </ac:spMkLst>
        </pc:spChg>
        <pc:spChg chg="add mod">
          <ac:chgData name="Solone,Xzaviar K" userId="da6d6dc4-5c5e-4545-bd80-e3b6688b8226" providerId="ADAL" clId="{962A4F94-B9B1-43D8-AD07-F4E34517AA7C}" dt="2023-07-13T20:55:36.671" v="856" actId="1076"/>
          <ac:spMkLst>
            <pc:docMk/>
            <pc:sldMk cId="1038212906" sldId="277"/>
            <ac:spMk id="6" creationId="{DF37D993-832F-3739-2824-07CB765DFA34}"/>
          </ac:spMkLst>
        </pc:spChg>
        <pc:spChg chg="add mod">
          <ac:chgData name="Solone,Xzaviar K" userId="da6d6dc4-5c5e-4545-bd80-e3b6688b8226" providerId="ADAL" clId="{962A4F94-B9B1-43D8-AD07-F4E34517AA7C}" dt="2023-07-13T21:02:07.287" v="935" actId="20577"/>
          <ac:spMkLst>
            <pc:docMk/>
            <pc:sldMk cId="1038212906" sldId="277"/>
            <ac:spMk id="8" creationId="{2AA46D3E-9C20-B27F-B1D9-59CBC86D2C7D}"/>
          </ac:spMkLst>
        </pc:spChg>
        <pc:spChg chg="mod">
          <ac:chgData name="Solone,Xzaviar K" userId="da6d6dc4-5c5e-4545-bd80-e3b6688b8226" providerId="ADAL" clId="{962A4F94-B9B1-43D8-AD07-F4E34517AA7C}" dt="2023-07-12T21:38:12.370" v="261" actId="1038"/>
          <ac:spMkLst>
            <pc:docMk/>
            <pc:sldMk cId="1038212906" sldId="277"/>
            <ac:spMk id="24" creationId="{42EA1EF0-8843-0DDB-1DF3-44AFACDFA9D8}"/>
          </ac:spMkLst>
        </pc:spChg>
        <pc:picChg chg="mod">
          <ac:chgData name="Solone,Xzaviar K" userId="da6d6dc4-5c5e-4545-bd80-e3b6688b8226" providerId="ADAL" clId="{962A4F94-B9B1-43D8-AD07-F4E34517AA7C}" dt="2023-07-13T16:16:20.347" v="612"/>
          <ac:picMkLst>
            <pc:docMk/>
            <pc:sldMk cId="1038212906" sldId="277"/>
            <ac:picMk id="30" creationId="{52CBF539-75A9-72D6-12D3-BA942C3FF888}"/>
          </ac:picMkLst>
        </pc:picChg>
        <pc:picChg chg="add mod">
          <ac:chgData name="Solone,Xzaviar K" userId="da6d6dc4-5c5e-4545-bd80-e3b6688b8226" providerId="ADAL" clId="{962A4F94-B9B1-43D8-AD07-F4E34517AA7C}" dt="2023-07-13T21:09:59.370" v="985" actId="1076"/>
          <ac:picMkLst>
            <pc:docMk/>
            <pc:sldMk cId="1038212906" sldId="277"/>
            <ac:picMk id="11266" creationId="{959FB754-F200-0971-04AE-64B4040D5363}"/>
          </ac:picMkLst>
        </pc:picChg>
      </pc:sldChg>
      <pc:sldChg chg="addSp modSp add mod modNotesTx">
        <pc:chgData name="Solone,Xzaviar K" userId="da6d6dc4-5c5e-4545-bd80-e3b6688b8226" providerId="ADAL" clId="{962A4F94-B9B1-43D8-AD07-F4E34517AA7C}" dt="2023-07-13T21:01:05.885" v="912"/>
        <pc:sldMkLst>
          <pc:docMk/>
          <pc:sldMk cId="129943484" sldId="278"/>
        </pc:sldMkLst>
        <pc:spChg chg="add mod">
          <ac:chgData name="Solone,Xzaviar K" userId="da6d6dc4-5c5e-4545-bd80-e3b6688b8226" providerId="ADAL" clId="{962A4F94-B9B1-43D8-AD07-F4E34517AA7C}" dt="2023-07-13T20:56:24.346" v="881" actId="122"/>
          <ac:spMkLst>
            <pc:docMk/>
            <pc:sldMk cId="129943484" sldId="278"/>
            <ac:spMk id="3" creationId="{9D8107E8-AECF-BD4A-7F73-DD9FA943AED4}"/>
          </ac:spMkLst>
        </pc:spChg>
        <pc:spChg chg="mod">
          <ac:chgData name="Solone,Xzaviar K" userId="da6d6dc4-5c5e-4545-bd80-e3b6688b8226" providerId="ADAL" clId="{962A4F94-B9B1-43D8-AD07-F4E34517AA7C}" dt="2023-07-13T20:53:45.628" v="853" actId="1076"/>
          <ac:spMkLst>
            <pc:docMk/>
            <pc:sldMk cId="129943484" sldId="278"/>
            <ac:spMk id="4" creationId="{E654D41D-7076-B57D-2C06-BBC9F2E26CCD}"/>
          </ac:spMkLst>
        </pc:spChg>
        <pc:spChg chg="add mod">
          <ac:chgData name="Solone,Xzaviar K" userId="da6d6dc4-5c5e-4545-bd80-e3b6688b8226" providerId="ADAL" clId="{962A4F94-B9B1-43D8-AD07-F4E34517AA7C}" dt="2023-07-13T20:56:21.873" v="880" actId="122"/>
          <ac:spMkLst>
            <pc:docMk/>
            <pc:sldMk cId="129943484" sldId="278"/>
            <ac:spMk id="6" creationId="{5F78DBC8-D131-8C52-3423-A973824B6117}"/>
          </ac:spMkLst>
        </pc:spChg>
        <pc:grpChg chg="mod">
          <ac:chgData name="Solone,Xzaviar K" userId="da6d6dc4-5c5e-4545-bd80-e3b6688b8226" providerId="ADAL" clId="{962A4F94-B9B1-43D8-AD07-F4E34517AA7C}" dt="2023-07-12T21:38:30.198" v="265" actId="1076"/>
          <ac:grpSpMkLst>
            <pc:docMk/>
            <pc:sldMk cId="129943484" sldId="278"/>
            <ac:grpSpMk id="35" creationId="{1B8E098D-BB5F-6B58-0EFC-4DDF4186465F}"/>
          </ac:grpSpMkLst>
        </pc:grpChg>
        <pc:picChg chg="mod">
          <ac:chgData name="Solone,Xzaviar K" userId="da6d6dc4-5c5e-4545-bd80-e3b6688b8226" providerId="ADAL" clId="{962A4F94-B9B1-43D8-AD07-F4E34517AA7C}" dt="2023-07-12T21:38:28.186" v="263"/>
          <ac:picMkLst>
            <pc:docMk/>
            <pc:sldMk cId="129943484" sldId="278"/>
            <ac:picMk id="32" creationId="{E27E7982-72E2-0B8F-3614-460A2BCE2BF2}"/>
          </ac:picMkLst>
        </pc:picChg>
        <pc:picChg chg="add mod">
          <ac:chgData name="Solone,Xzaviar K" userId="da6d6dc4-5c5e-4545-bd80-e3b6688b8226" providerId="ADAL" clId="{962A4F94-B9B1-43D8-AD07-F4E34517AA7C}" dt="2023-07-13T20:57:48.009" v="883" actId="1076"/>
          <ac:picMkLst>
            <pc:docMk/>
            <pc:sldMk cId="129943484" sldId="278"/>
            <ac:picMk id="9218" creationId="{A63C8F21-31FA-CB7C-B414-32123E5BF131}"/>
          </ac:picMkLst>
        </pc:picChg>
      </pc:sldChg>
      <pc:sldChg chg="addSp delSp modSp add mod modNotesTx">
        <pc:chgData name="Solone,Xzaviar K" userId="da6d6dc4-5c5e-4545-bd80-e3b6688b8226" providerId="ADAL" clId="{962A4F94-B9B1-43D8-AD07-F4E34517AA7C}" dt="2023-07-13T21:04:36.068" v="971" actId="1076"/>
        <pc:sldMkLst>
          <pc:docMk/>
          <pc:sldMk cId="178166613" sldId="279"/>
        </pc:sldMkLst>
        <pc:spChg chg="add mod">
          <ac:chgData name="Solone,Xzaviar K" userId="da6d6dc4-5c5e-4545-bd80-e3b6688b8226" providerId="ADAL" clId="{962A4F94-B9B1-43D8-AD07-F4E34517AA7C}" dt="2023-07-13T20:59:46.219" v="910" actId="20577"/>
          <ac:spMkLst>
            <pc:docMk/>
            <pc:sldMk cId="178166613" sldId="279"/>
            <ac:spMk id="11" creationId="{D1BA082A-7148-BD2C-FE64-560766224CF1}"/>
          </ac:spMkLst>
        </pc:spChg>
        <pc:spChg chg="add mod">
          <ac:chgData name="Solone,Xzaviar K" userId="da6d6dc4-5c5e-4545-bd80-e3b6688b8226" providerId="ADAL" clId="{962A4F94-B9B1-43D8-AD07-F4E34517AA7C}" dt="2023-07-13T20:58:08.750" v="884"/>
          <ac:spMkLst>
            <pc:docMk/>
            <pc:sldMk cId="178166613" sldId="279"/>
            <ac:spMk id="12" creationId="{B372856F-A4AE-9700-D86D-C7B3B6CE2DF8}"/>
          </ac:spMkLst>
        </pc:spChg>
        <pc:grpChg chg="del">
          <ac:chgData name="Solone,Xzaviar K" userId="da6d6dc4-5c5e-4545-bd80-e3b6688b8226" providerId="ADAL" clId="{962A4F94-B9B1-43D8-AD07-F4E34517AA7C}" dt="2023-07-12T21:38:32.956" v="266" actId="478"/>
          <ac:grpSpMkLst>
            <pc:docMk/>
            <pc:sldMk cId="178166613" sldId="279"/>
            <ac:grpSpMk id="3" creationId="{6983C594-2292-4E54-01AC-9B03DD83CA85}"/>
          </ac:grpSpMkLst>
        </pc:grpChg>
        <pc:grpChg chg="add mod">
          <ac:chgData name="Solone,Xzaviar K" userId="da6d6dc4-5c5e-4545-bd80-e3b6688b8226" providerId="ADAL" clId="{962A4F94-B9B1-43D8-AD07-F4E34517AA7C}" dt="2023-07-12T21:38:33.120" v="267"/>
          <ac:grpSpMkLst>
            <pc:docMk/>
            <pc:sldMk cId="178166613" sldId="279"/>
            <ac:grpSpMk id="8" creationId="{27F9DDAC-3CBD-F6DC-B660-ED12B6ECBECE}"/>
          </ac:grpSpMkLst>
        </pc:grpChg>
        <pc:picChg chg="mod">
          <ac:chgData name="Solone,Xzaviar K" userId="da6d6dc4-5c5e-4545-bd80-e3b6688b8226" providerId="ADAL" clId="{962A4F94-B9B1-43D8-AD07-F4E34517AA7C}" dt="2023-07-12T21:38:33.120" v="267"/>
          <ac:picMkLst>
            <pc:docMk/>
            <pc:sldMk cId="178166613" sldId="279"/>
            <ac:picMk id="9" creationId="{AC9002D7-EBF2-E9B6-CA4B-416028F1DD9C}"/>
          </ac:picMkLst>
        </pc:picChg>
        <pc:picChg chg="mod">
          <ac:chgData name="Solone,Xzaviar K" userId="da6d6dc4-5c5e-4545-bd80-e3b6688b8226" providerId="ADAL" clId="{962A4F94-B9B1-43D8-AD07-F4E34517AA7C}" dt="2023-07-12T21:38:33.120" v="267"/>
          <ac:picMkLst>
            <pc:docMk/>
            <pc:sldMk cId="178166613" sldId="279"/>
            <ac:picMk id="10" creationId="{366C25F9-1603-2618-5636-9F24D995F0C0}"/>
          </ac:picMkLst>
        </pc:picChg>
        <pc:picChg chg="add del mod">
          <ac:chgData name="Solone,Xzaviar K" userId="da6d6dc4-5c5e-4545-bd80-e3b6688b8226" providerId="ADAL" clId="{962A4F94-B9B1-43D8-AD07-F4E34517AA7C}" dt="2023-07-13T20:58:16.266" v="900" actId="478"/>
          <ac:picMkLst>
            <pc:docMk/>
            <pc:sldMk cId="178166613" sldId="279"/>
            <ac:picMk id="13" creationId="{FE484ACD-3039-DCBC-9F34-9A809A3CD35F}"/>
          </ac:picMkLst>
        </pc:picChg>
        <pc:picChg chg="add mod">
          <ac:chgData name="Solone,Xzaviar K" userId="da6d6dc4-5c5e-4545-bd80-e3b6688b8226" providerId="ADAL" clId="{962A4F94-B9B1-43D8-AD07-F4E34517AA7C}" dt="2023-07-13T21:04:36.068" v="971" actId="1076"/>
          <ac:picMkLst>
            <pc:docMk/>
            <pc:sldMk cId="178166613" sldId="279"/>
            <ac:picMk id="10242" creationId="{DC9F927F-5EDC-FB92-56B0-0E54260272DE}"/>
          </ac:picMkLst>
        </pc:picChg>
      </pc:sldChg>
      <pc:sldChg chg="addSp delSp modSp add mod modNotesTx">
        <pc:chgData name="Solone,Xzaviar K" userId="da6d6dc4-5c5e-4545-bd80-e3b6688b8226" providerId="ADAL" clId="{962A4F94-B9B1-43D8-AD07-F4E34517AA7C}" dt="2023-07-13T21:12:35.841" v="990" actId="1076"/>
        <pc:sldMkLst>
          <pc:docMk/>
          <pc:sldMk cId="1993008754" sldId="280"/>
        </pc:sldMkLst>
        <pc:spChg chg="mod">
          <ac:chgData name="Solone,Xzaviar K" userId="da6d6dc4-5c5e-4545-bd80-e3b6688b8226" providerId="ADAL" clId="{962A4F94-B9B1-43D8-AD07-F4E34517AA7C}" dt="2023-07-13T21:12:24.195" v="988" actId="1076"/>
          <ac:spMkLst>
            <pc:docMk/>
            <pc:sldMk cId="1993008754" sldId="280"/>
            <ac:spMk id="4" creationId="{E654D41D-7076-B57D-2C06-BBC9F2E26CCD}"/>
          </ac:spMkLst>
        </pc:spChg>
        <pc:spChg chg="add mod">
          <ac:chgData name="Solone,Xzaviar K" userId="da6d6dc4-5c5e-4545-bd80-e3b6688b8226" providerId="ADAL" clId="{962A4F94-B9B1-43D8-AD07-F4E34517AA7C}" dt="2023-07-13T21:04:58.718" v="981" actId="20577"/>
          <ac:spMkLst>
            <pc:docMk/>
            <pc:sldMk cId="1993008754" sldId="280"/>
            <ac:spMk id="11" creationId="{4D8215D7-A6F1-8008-EA7F-267B56080606}"/>
          </ac:spMkLst>
        </pc:spChg>
        <pc:spChg chg="add mod">
          <ac:chgData name="Solone,Xzaviar K" userId="da6d6dc4-5c5e-4545-bd80-e3b6688b8226" providerId="ADAL" clId="{962A4F94-B9B1-43D8-AD07-F4E34517AA7C}" dt="2023-07-13T21:04:47.971" v="972"/>
          <ac:spMkLst>
            <pc:docMk/>
            <pc:sldMk cId="1993008754" sldId="280"/>
            <ac:spMk id="12" creationId="{75C15549-810B-A835-2F94-0B7118E4C0AF}"/>
          </ac:spMkLst>
        </pc:spChg>
        <pc:grpChg chg="del">
          <ac:chgData name="Solone,Xzaviar K" userId="da6d6dc4-5c5e-4545-bd80-e3b6688b8226" providerId="ADAL" clId="{962A4F94-B9B1-43D8-AD07-F4E34517AA7C}" dt="2023-07-12T21:38:35.793" v="268" actId="478"/>
          <ac:grpSpMkLst>
            <pc:docMk/>
            <pc:sldMk cId="1993008754" sldId="280"/>
            <ac:grpSpMk id="3" creationId="{BBA3D056-EC5F-5195-8E00-744E32094722}"/>
          </ac:grpSpMkLst>
        </pc:grpChg>
        <pc:grpChg chg="add mod">
          <ac:chgData name="Solone,Xzaviar K" userId="da6d6dc4-5c5e-4545-bd80-e3b6688b8226" providerId="ADAL" clId="{962A4F94-B9B1-43D8-AD07-F4E34517AA7C}" dt="2023-07-12T21:38:35.945" v="269"/>
          <ac:grpSpMkLst>
            <pc:docMk/>
            <pc:sldMk cId="1993008754" sldId="280"/>
            <ac:grpSpMk id="8" creationId="{59FC8216-3615-F398-1442-EF997BBA4E37}"/>
          </ac:grpSpMkLst>
        </pc:grpChg>
        <pc:picChg chg="mod">
          <ac:chgData name="Solone,Xzaviar K" userId="da6d6dc4-5c5e-4545-bd80-e3b6688b8226" providerId="ADAL" clId="{962A4F94-B9B1-43D8-AD07-F4E34517AA7C}" dt="2023-07-12T21:38:35.945" v="269"/>
          <ac:picMkLst>
            <pc:docMk/>
            <pc:sldMk cId="1993008754" sldId="280"/>
            <ac:picMk id="9" creationId="{BCD8F108-EB8C-4101-34E5-B711F35668F8}"/>
          </ac:picMkLst>
        </pc:picChg>
        <pc:picChg chg="mod">
          <ac:chgData name="Solone,Xzaviar K" userId="da6d6dc4-5c5e-4545-bd80-e3b6688b8226" providerId="ADAL" clId="{962A4F94-B9B1-43D8-AD07-F4E34517AA7C}" dt="2023-07-12T21:38:35.945" v="269"/>
          <ac:picMkLst>
            <pc:docMk/>
            <pc:sldMk cId="1993008754" sldId="280"/>
            <ac:picMk id="10" creationId="{C3315209-BEB3-605F-5D7A-155FC341C0B3}"/>
          </ac:picMkLst>
        </pc:picChg>
        <pc:picChg chg="add mod">
          <ac:chgData name="Solone,Xzaviar K" userId="da6d6dc4-5c5e-4545-bd80-e3b6688b8226" providerId="ADAL" clId="{962A4F94-B9B1-43D8-AD07-F4E34517AA7C}" dt="2023-07-13T21:12:35.841" v="990" actId="1076"/>
          <ac:picMkLst>
            <pc:docMk/>
            <pc:sldMk cId="1993008754" sldId="280"/>
            <ac:picMk id="12290" creationId="{1A454287-209F-BCBB-1AF4-F164182B7E5C}"/>
          </ac:picMkLst>
        </pc:picChg>
      </pc:sldChg>
      <pc:sldChg chg="addSp delSp modSp add mod">
        <pc:chgData name="Solone,Xzaviar K" userId="da6d6dc4-5c5e-4545-bd80-e3b6688b8226" providerId="ADAL" clId="{962A4F94-B9B1-43D8-AD07-F4E34517AA7C}" dt="2023-07-13T21:02:27.577" v="965" actId="1076"/>
        <pc:sldMkLst>
          <pc:docMk/>
          <pc:sldMk cId="675323792" sldId="281"/>
        </pc:sldMkLst>
        <pc:spChg chg="mod">
          <ac:chgData name="Solone,Xzaviar K" userId="da6d6dc4-5c5e-4545-bd80-e3b6688b8226" providerId="ADAL" clId="{962A4F94-B9B1-43D8-AD07-F4E34517AA7C}" dt="2023-07-12T21:44:10.392" v="348"/>
          <ac:spMkLst>
            <pc:docMk/>
            <pc:sldMk cId="675323792" sldId="281"/>
            <ac:spMk id="4" creationId="{EE7E7014-3312-E621-9000-71CF9356309A}"/>
          </ac:spMkLst>
        </pc:spChg>
        <pc:spChg chg="add del mod">
          <ac:chgData name="Solone,Xzaviar K" userId="da6d6dc4-5c5e-4545-bd80-e3b6688b8226" providerId="ADAL" clId="{962A4F94-B9B1-43D8-AD07-F4E34517AA7C}" dt="2023-07-13T21:02:27.577" v="965" actId="1076"/>
          <ac:spMkLst>
            <pc:docMk/>
            <pc:sldMk cId="675323792" sldId="281"/>
            <ac:spMk id="7" creationId="{18537AE2-7233-86F5-6990-099DEF77BFCE}"/>
          </ac:spMkLst>
        </pc:spChg>
        <pc:spChg chg="mod">
          <ac:chgData name="Solone,Xzaviar K" userId="da6d6dc4-5c5e-4545-bd80-e3b6688b8226" providerId="ADAL" clId="{962A4F94-B9B1-43D8-AD07-F4E34517AA7C}" dt="2023-07-13T21:02:25.668" v="964" actId="1076"/>
          <ac:spMkLst>
            <pc:docMk/>
            <pc:sldMk cId="675323792" sldId="281"/>
            <ac:spMk id="26" creationId="{14F46838-A888-81CD-9A4C-133882C59882}"/>
          </ac:spMkLst>
        </pc:spChg>
        <pc:grpChg chg="add mod">
          <ac:chgData name="Solone,Xzaviar K" userId="da6d6dc4-5c5e-4545-bd80-e3b6688b8226" providerId="ADAL" clId="{962A4F94-B9B1-43D8-AD07-F4E34517AA7C}" dt="2023-07-12T21:44:10.392" v="348"/>
          <ac:grpSpMkLst>
            <pc:docMk/>
            <pc:sldMk cId="675323792" sldId="281"/>
            <ac:grpSpMk id="2" creationId="{0FE1EF62-F92F-7FB4-CD9C-607670215EF8}"/>
          </ac:grpSpMkLst>
        </pc:grpChg>
        <pc:grpChg chg="del">
          <ac:chgData name="Solone,Xzaviar K" userId="da6d6dc4-5c5e-4545-bd80-e3b6688b8226" providerId="ADAL" clId="{962A4F94-B9B1-43D8-AD07-F4E34517AA7C}" dt="2023-07-12T21:44:10.219" v="347" actId="478"/>
          <ac:grpSpMkLst>
            <pc:docMk/>
            <pc:sldMk cId="675323792" sldId="281"/>
            <ac:grpSpMk id="25" creationId="{975E007F-02CD-1E01-5069-E18942E5434E}"/>
          </ac:grpSpMkLst>
        </pc:grpChg>
        <pc:picChg chg="mod">
          <ac:chgData name="Solone,Xzaviar K" userId="da6d6dc4-5c5e-4545-bd80-e3b6688b8226" providerId="ADAL" clId="{962A4F94-B9B1-43D8-AD07-F4E34517AA7C}" dt="2023-07-12T21:44:10.392" v="348"/>
          <ac:picMkLst>
            <pc:docMk/>
            <pc:sldMk cId="675323792" sldId="281"/>
            <ac:picMk id="3" creationId="{8D43AE45-69F6-FB36-78AD-E39CF83BA55F}"/>
          </ac:picMkLst>
        </pc:picChg>
        <pc:picChg chg="add mod">
          <ac:chgData name="Solone,Xzaviar K" userId="da6d6dc4-5c5e-4545-bd80-e3b6688b8226" providerId="ADAL" clId="{962A4F94-B9B1-43D8-AD07-F4E34517AA7C}" dt="2023-07-13T21:01:41.045" v="915" actId="1076"/>
          <ac:picMkLst>
            <pc:docMk/>
            <pc:sldMk cId="675323792" sldId="281"/>
            <ac:picMk id="6" creationId="{7142C083-3AA0-6F0F-7338-D87B95C0066E}"/>
          </ac:picMkLst>
        </pc:picChg>
      </pc:sldChg>
      <pc:sldChg chg="addSp delSp modSp add mod">
        <pc:chgData name="Solone,Xzaviar K" userId="da6d6dc4-5c5e-4545-bd80-e3b6688b8226" providerId="ADAL" clId="{962A4F94-B9B1-43D8-AD07-F4E34517AA7C}" dt="2023-07-13T22:44:02.171" v="1092"/>
        <pc:sldMkLst>
          <pc:docMk/>
          <pc:sldMk cId="616757207" sldId="282"/>
        </pc:sldMkLst>
        <pc:spChg chg="add del mod">
          <ac:chgData name="Solone,Xzaviar K" userId="da6d6dc4-5c5e-4545-bd80-e3b6688b8226" providerId="ADAL" clId="{962A4F94-B9B1-43D8-AD07-F4E34517AA7C}" dt="2023-07-13T22:43:45.848" v="1091" actId="478"/>
          <ac:spMkLst>
            <pc:docMk/>
            <pc:sldMk cId="616757207" sldId="282"/>
            <ac:spMk id="3" creationId="{7956A77B-8AC7-309B-4DD7-5A6288670EBC}"/>
          </ac:spMkLst>
        </pc:spChg>
        <pc:spChg chg="mod">
          <ac:chgData name="Solone,Xzaviar K" userId="da6d6dc4-5c5e-4545-bd80-e3b6688b8226" providerId="ADAL" clId="{962A4F94-B9B1-43D8-AD07-F4E34517AA7C}" dt="2023-07-13T22:34:36.564" v="992"/>
          <ac:spMkLst>
            <pc:docMk/>
            <pc:sldMk cId="616757207" sldId="282"/>
            <ac:spMk id="4" creationId="{E654D41D-7076-B57D-2C06-BBC9F2E26CCD}"/>
          </ac:spMkLst>
        </pc:spChg>
        <pc:spChg chg="add mod">
          <ac:chgData name="Solone,Xzaviar K" userId="da6d6dc4-5c5e-4545-bd80-e3b6688b8226" providerId="ADAL" clId="{962A4F94-B9B1-43D8-AD07-F4E34517AA7C}" dt="2023-07-13T22:44:02.171" v="1092"/>
          <ac:spMkLst>
            <pc:docMk/>
            <pc:sldMk cId="616757207" sldId="282"/>
            <ac:spMk id="6" creationId="{B632E461-6E66-D301-320B-B45B99F24EBB}"/>
          </ac:spMkLst>
        </pc:spChg>
        <pc:spChg chg="mod">
          <ac:chgData name="Solone,Xzaviar K" userId="da6d6dc4-5c5e-4545-bd80-e3b6688b8226" providerId="ADAL" clId="{962A4F94-B9B1-43D8-AD07-F4E34517AA7C}" dt="2023-07-12T21:44:54.706" v="369" actId="1038"/>
          <ac:spMkLst>
            <pc:docMk/>
            <pc:sldMk cId="616757207" sldId="282"/>
            <ac:spMk id="24" creationId="{42EA1EF0-8843-0DDB-1DF3-44AFACDFA9D8}"/>
          </ac:spMkLst>
        </pc:spChg>
        <pc:picChg chg="add mod">
          <ac:chgData name="Solone,Xzaviar K" userId="da6d6dc4-5c5e-4545-bd80-e3b6688b8226" providerId="ADAL" clId="{962A4F94-B9B1-43D8-AD07-F4E34517AA7C}" dt="2023-07-13T22:44:02.171" v="1092"/>
          <ac:picMkLst>
            <pc:docMk/>
            <pc:sldMk cId="616757207" sldId="282"/>
            <ac:picMk id="7" creationId="{9D0DF9C8-888F-93CF-65E4-9652CB5D6C97}"/>
          </ac:picMkLst>
        </pc:picChg>
        <pc:picChg chg="mod">
          <ac:chgData name="Solone,Xzaviar K" userId="da6d6dc4-5c5e-4545-bd80-e3b6688b8226" providerId="ADAL" clId="{962A4F94-B9B1-43D8-AD07-F4E34517AA7C}" dt="2023-07-13T16:16:58.575" v="616"/>
          <ac:picMkLst>
            <pc:docMk/>
            <pc:sldMk cId="616757207" sldId="282"/>
            <ac:picMk id="30" creationId="{52CBF539-75A9-72D6-12D3-BA942C3FF888}"/>
          </ac:picMkLst>
        </pc:picChg>
      </pc:sldChg>
      <pc:sldChg chg="new del">
        <pc:chgData name="Solone,Xzaviar K" userId="da6d6dc4-5c5e-4545-bd80-e3b6688b8226" providerId="ADAL" clId="{962A4F94-B9B1-43D8-AD07-F4E34517AA7C}" dt="2023-07-12T21:38:41.333" v="271" actId="680"/>
        <pc:sldMkLst>
          <pc:docMk/>
          <pc:sldMk cId="3074029144" sldId="282"/>
        </pc:sldMkLst>
      </pc:sldChg>
      <pc:sldChg chg="new del">
        <pc:chgData name="Solone,Xzaviar K" userId="da6d6dc4-5c5e-4545-bd80-e3b6688b8226" providerId="ADAL" clId="{962A4F94-B9B1-43D8-AD07-F4E34517AA7C}" dt="2023-07-12T21:42:38.991" v="306" actId="47"/>
        <pc:sldMkLst>
          <pc:docMk/>
          <pc:sldMk cId="3181657350" sldId="282"/>
        </pc:sldMkLst>
      </pc:sldChg>
      <pc:sldChg chg="addSp delSp modSp add mod modAnim">
        <pc:chgData name="Solone,Xzaviar K" userId="da6d6dc4-5c5e-4545-bd80-e3b6688b8226" providerId="ADAL" clId="{962A4F94-B9B1-43D8-AD07-F4E34517AA7C}" dt="2023-07-13T22:48:26.407" v="1138" actId="21"/>
        <pc:sldMkLst>
          <pc:docMk/>
          <pc:sldMk cId="415591263" sldId="283"/>
        </pc:sldMkLst>
        <pc:spChg chg="add mod">
          <ac:chgData name="Solone,Xzaviar K" userId="da6d6dc4-5c5e-4545-bd80-e3b6688b8226" providerId="ADAL" clId="{962A4F94-B9B1-43D8-AD07-F4E34517AA7C}" dt="2023-07-13T22:44:26.123" v="1097"/>
          <ac:spMkLst>
            <pc:docMk/>
            <pc:sldMk cId="415591263" sldId="283"/>
            <ac:spMk id="3" creationId="{D269C9AC-70A3-5C5A-E2BF-D98E8BEB28AF}"/>
          </ac:spMkLst>
        </pc:spChg>
        <pc:picChg chg="add del mod">
          <ac:chgData name="Solone,Xzaviar K" userId="da6d6dc4-5c5e-4545-bd80-e3b6688b8226" providerId="ADAL" clId="{962A4F94-B9B1-43D8-AD07-F4E34517AA7C}" dt="2023-07-13T22:48:26.407" v="1138" actId="21"/>
          <ac:picMkLst>
            <pc:docMk/>
            <pc:sldMk cId="415591263" sldId="283"/>
            <ac:picMk id="6" creationId="{0AFCB399-4B40-4213-30AB-26A577A92E9B}"/>
          </ac:picMkLst>
        </pc:picChg>
        <pc:picChg chg="mod">
          <ac:chgData name="Solone,Xzaviar K" userId="da6d6dc4-5c5e-4545-bd80-e3b6688b8226" providerId="ADAL" clId="{962A4F94-B9B1-43D8-AD07-F4E34517AA7C}" dt="2023-07-12T21:45:16.453" v="371"/>
          <ac:picMkLst>
            <pc:docMk/>
            <pc:sldMk cId="415591263" sldId="283"/>
            <ac:picMk id="32" creationId="{E27E7982-72E2-0B8F-3614-460A2BCE2BF2}"/>
          </ac:picMkLst>
        </pc:picChg>
      </pc:sldChg>
      <pc:sldChg chg="addSp delSp modSp add mod modAnim">
        <pc:chgData name="Solone,Xzaviar K" userId="da6d6dc4-5c5e-4545-bd80-e3b6688b8226" providerId="ADAL" clId="{962A4F94-B9B1-43D8-AD07-F4E34517AA7C}" dt="2023-07-13T22:48:37.075" v="1141" actId="1076"/>
        <pc:sldMkLst>
          <pc:docMk/>
          <pc:sldMk cId="716671929" sldId="284"/>
        </pc:sldMkLst>
        <pc:spChg chg="add mod">
          <ac:chgData name="Solone,Xzaviar K" userId="da6d6dc4-5c5e-4545-bd80-e3b6688b8226" providerId="ADAL" clId="{962A4F94-B9B1-43D8-AD07-F4E34517AA7C}" dt="2023-07-13T22:48:37.075" v="1141" actId="1076"/>
          <ac:spMkLst>
            <pc:docMk/>
            <pc:sldMk cId="716671929" sldId="284"/>
            <ac:spMk id="8" creationId="{E9255D3E-73BF-683F-626C-2207EEB58622}"/>
          </ac:spMkLst>
        </pc:spChg>
        <pc:grpChg chg="add mod">
          <ac:chgData name="Solone,Xzaviar K" userId="da6d6dc4-5c5e-4545-bd80-e3b6688b8226" providerId="ADAL" clId="{962A4F94-B9B1-43D8-AD07-F4E34517AA7C}" dt="2023-07-12T21:45:22.145" v="373"/>
          <ac:grpSpMkLst>
            <pc:docMk/>
            <pc:sldMk cId="716671929" sldId="284"/>
            <ac:grpSpMk id="3" creationId="{17B55FFB-2075-913F-F73B-FE127DA94DAF}"/>
          </ac:grpSpMkLst>
        </pc:grpChg>
        <pc:grpChg chg="del">
          <ac:chgData name="Solone,Xzaviar K" userId="da6d6dc4-5c5e-4545-bd80-e3b6688b8226" providerId="ADAL" clId="{962A4F94-B9B1-43D8-AD07-F4E34517AA7C}" dt="2023-07-12T21:45:21.959" v="372" actId="478"/>
          <ac:grpSpMkLst>
            <pc:docMk/>
            <pc:sldMk cId="716671929" sldId="284"/>
            <ac:grpSpMk id="8" creationId="{27F9DDAC-3CBD-F6DC-B660-ED12B6ECBECE}"/>
          </ac:grpSpMkLst>
        </pc:grpChg>
        <pc:picChg chg="mod">
          <ac:chgData name="Solone,Xzaviar K" userId="da6d6dc4-5c5e-4545-bd80-e3b6688b8226" providerId="ADAL" clId="{962A4F94-B9B1-43D8-AD07-F4E34517AA7C}" dt="2023-07-12T21:45:22.145" v="373"/>
          <ac:picMkLst>
            <pc:docMk/>
            <pc:sldMk cId="716671929" sldId="284"/>
            <ac:picMk id="6" creationId="{1CA35805-D51A-6659-9F70-F4EF41DB2F64}"/>
          </ac:picMkLst>
        </pc:picChg>
        <pc:picChg chg="mod">
          <ac:chgData name="Solone,Xzaviar K" userId="da6d6dc4-5c5e-4545-bd80-e3b6688b8226" providerId="ADAL" clId="{962A4F94-B9B1-43D8-AD07-F4E34517AA7C}" dt="2023-07-12T21:45:22.145" v="373"/>
          <ac:picMkLst>
            <pc:docMk/>
            <pc:sldMk cId="716671929" sldId="284"/>
            <ac:picMk id="7" creationId="{113F3B75-19A5-B498-9DA4-249306CD125B}"/>
          </ac:picMkLst>
        </pc:picChg>
        <pc:picChg chg="add mod">
          <ac:chgData name="Solone,Xzaviar K" userId="da6d6dc4-5c5e-4545-bd80-e3b6688b8226" providerId="ADAL" clId="{962A4F94-B9B1-43D8-AD07-F4E34517AA7C}" dt="2023-07-13T22:48:30.752" v="1140" actId="1076"/>
          <ac:picMkLst>
            <pc:docMk/>
            <pc:sldMk cId="716671929" sldId="284"/>
            <ac:picMk id="9" creationId="{B2408EF0-EFFE-F950-FBC4-A040349A2699}"/>
          </ac:picMkLst>
        </pc:picChg>
        <pc:picChg chg="add del mod">
          <ac:chgData name="Solone,Xzaviar K" userId="da6d6dc4-5c5e-4545-bd80-e3b6688b8226" providerId="ADAL" clId="{962A4F94-B9B1-43D8-AD07-F4E34517AA7C}" dt="2023-07-13T22:47:59.819" v="1128" actId="21"/>
          <ac:picMkLst>
            <pc:docMk/>
            <pc:sldMk cId="716671929" sldId="284"/>
            <ac:picMk id="9218" creationId="{C9B9179F-8019-AD15-E7A4-9D463739A095}"/>
          </ac:picMkLst>
        </pc:picChg>
      </pc:sldChg>
      <pc:sldChg chg="addSp delSp modSp add del mod">
        <pc:chgData name="Solone,Xzaviar K" userId="da6d6dc4-5c5e-4545-bd80-e3b6688b8226" providerId="ADAL" clId="{962A4F94-B9B1-43D8-AD07-F4E34517AA7C}" dt="2023-07-13T22:46:00.723" v="1115" actId="47"/>
        <pc:sldMkLst>
          <pc:docMk/>
          <pc:sldMk cId="1398657310" sldId="285"/>
        </pc:sldMkLst>
        <pc:grpChg chg="add mod">
          <ac:chgData name="Solone,Xzaviar K" userId="da6d6dc4-5c5e-4545-bd80-e3b6688b8226" providerId="ADAL" clId="{962A4F94-B9B1-43D8-AD07-F4E34517AA7C}" dt="2023-07-12T21:45:26.182" v="375"/>
          <ac:grpSpMkLst>
            <pc:docMk/>
            <pc:sldMk cId="1398657310" sldId="285"/>
            <ac:grpSpMk id="3" creationId="{07C4C3DA-0CC9-FBE3-4C7D-9343A7975391}"/>
          </ac:grpSpMkLst>
        </pc:grpChg>
        <pc:grpChg chg="del">
          <ac:chgData name="Solone,Xzaviar K" userId="da6d6dc4-5c5e-4545-bd80-e3b6688b8226" providerId="ADAL" clId="{962A4F94-B9B1-43D8-AD07-F4E34517AA7C}" dt="2023-07-12T21:45:25.960" v="374" actId="478"/>
          <ac:grpSpMkLst>
            <pc:docMk/>
            <pc:sldMk cId="1398657310" sldId="285"/>
            <ac:grpSpMk id="8" creationId="{59FC8216-3615-F398-1442-EF997BBA4E37}"/>
          </ac:grpSpMkLst>
        </pc:grpChg>
        <pc:picChg chg="mod">
          <ac:chgData name="Solone,Xzaviar K" userId="da6d6dc4-5c5e-4545-bd80-e3b6688b8226" providerId="ADAL" clId="{962A4F94-B9B1-43D8-AD07-F4E34517AA7C}" dt="2023-07-12T21:45:26.182" v="375"/>
          <ac:picMkLst>
            <pc:docMk/>
            <pc:sldMk cId="1398657310" sldId="285"/>
            <ac:picMk id="6" creationId="{94AEC09B-EE19-D29F-4741-3CE5BDFFAD83}"/>
          </ac:picMkLst>
        </pc:picChg>
        <pc:picChg chg="mod">
          <ac:chgData name="Solone,Xzaviar K" userId="da6d6dc4-5c5e-4545-bd80-e3b6688b8226" providerId="ADAL" clId="{962A4F94-B9B1-43D8-AD07-F4E34517AA7C}" dt="2023-07-12T21:45:26.182" v="375"/>
          <ac:picMkLst>
            <pc:docMk/>
            <pc:sldMk cId="1398657310" sldId="285"/>
            <ac:picMk id="7" creationId="{724196DB-13C8-2244-8844-C2193D0E7D06}"/>
          </ac:picMkLst>
        </pc:picChg>
        <pc:picChg chg="add del">
          <ac:chgData name="Solone,Xzaviar K" userId="da6d6dc4-5c5e-4545-bd80-e3b6688b8226" providerId="ADAL" clId="{962A4F94-B9B1-43D8-AD07-F4E34517AA7C}" dt="2023-07-13T22:45:58.010" v="1113"/>
          <ac:picMkLst>
            <pc:docMk/>
            <pc:sldMk cId="1398657310" sldId="285"/>
            <ac:picMk id="4098" creationId="{30C625B7-F2C1-D836-FE61-F94E0C844B9B}"/>
          </ac:picMkLst>
        </pc:picChg>
      </pc:sldChg>
      <pc:sldChg chg="addSp delSp modSp add mod modShow">
        <pc:chgData name="Solone,Xzaviar K" userId="da6d6dc4-5c5e-4545-bd80-e3b6688b8226" providerId="ADAL" clId="{962A4F94-B9B1-43D8-AD07-F4E34517AA7C}" dt="2023-07-13T23:25:12.592" v="2100" actId="729"/>
        <pc:sldMkLst>
          <pc:docMk/>
          <pc:sldMk cId="723784565" sldId="286"/>
        </pc:sldMkLst>
        <pc:spChg chg="mod">
          <ac:chgData name="Solone,Xzaviar K" userId="da6d6dc4-5c5e-4545-bd80-e3b6688b8226" providerId="ADAL" clId="{962A4F94-B9B1-43D8-AD07-F4E34517AA7C}" dt="2023-07-12T21:45:34.421" v="377"/>
          <ac:spMkLst>
            <pc:docMk/>
            <pc:sldMk cId="723784565" sldId="286"/>
            <ac:spMk id="4" creationId="{3E6E886F-8716-30C5-9A59-9191FE05BF62}"/>
          </ac:spMkLst>
        </pc:spChg>
        <pc:grpChg chg="add mod">
          <ac:chgData name="Solone,Xzaviar K" userId="da6d6dc4-5c5e-4545-bd80-e3b6688b8226" providerId="ADAL" clId="{962A4F94-B9B1-43D8-AD07-F4E34517AA7C}" dt="2023-07-12T21:45:34.421" v="377"/>
          <ac:grpSpMkLst>
            <pc:docMk/>
            <pc:sldMk cId="723784565" sldId="286"/>
            <ac:grpSpMk id="2" creationId="{2DC3E8D4-2924-E262-25B2-30749B8A0BCB}"/>
          </ac:grpSpMkLst>
        </pc:grpChg>
        <pc:grpChg chg="del">
          <ac:chgData name="Solone,Xzaviar K" userId="da6d6dc4-5c5e-4545-bd80-e3b6688b8226" providerId="ADAL" clId="{962A4F94-B9B1-43D8-AD07-F4E34517AA7C}" dt="2023-07-12T21:45:34.259" v="376" actId="478"/>
          <ac:grpSpMkLst>
            <pc:docMk/>
            <pc:sldMk cId="723784565" sldId="286"/>
            <ac:grpSpMk id="25" creationId="{975E007F-02CD-1E01-5069-E18942E5434E}"/>
          </ac:grpSpMkLst>
        </pc:grpChg>
        <pc:picChg chg="mod">
          <ac:chgData name="Solone,Xzaviar K" userId="da6d6dc4-5c5e-4545-bd80-e3b6688b8226" providerId="ADAL" clId="{962A4F94-B9B1-43D8-AD07-F4E34517AA7C}" dt="2023-07-12T21:45:34.421" v="377"/>
          <ac:picMkLst>
            <pc:docMk/>
            <pc:sldMk cId="723784565" sldId="286"/>
            <ac:picMk id="3" creationId="{9A272A15-4475-7614-4676-E3119513AF7A}"/>
          </ac:picMkLst>
        </pc:picChg>
        <pc:picChg chg="add mod">
          <ac:chgData name="Solone,Xzaviar K" userId="da6d6dc4-5c5e-4545-bd80-e3b6688b8226" providerId="ADAL" clId="{962A4F94-B9B1-43D8-AD07-F4E34517AA7C}" dt="2023-07-13T22:48:18.625" v="1137" actId="1076"/>
          <ac:picMkLst>
            <pc:docMk/>
            <pc:sldMk cId="723784565" sldId="286"/>
            <ac:picMk id="6" creationId="{6B05996D-7F42-1CEC-93AC-9C23307C46DB}"/>
          </ac:picMkLst>
        </pc:picChg>
        <pc:picChg chg="add del">
          <ac:chgData name="Solone,Xzaviar K" userId="da6d6dc4-5c5e-4545-bd80-e3b6688b8226" providerId="ADAL" clId="{962A4F94-B9B1-43D8-AD07-F4E34517AA7C}" dt="2023-07-13T22:48:01.980" v="1129" actId="478"/>
          <ac:picMkLst>
            <pc:docMk/>
            <pc:sldMk cId="723784565" sldId="286"/>
            <ac:picMk id="8194" creationId="{46C493B2-0635-643F-F7F3-884317696AE6}"/>
          </ac:picMkLst>
        </pc:picChg>
      </pc:sldChg>
      <pc:sldChg chg="addSp modSp add mod modNotesTx">
        <pc:chgData name="Solone,Xzaviar K" userId="da6d6dc4-5c5e-4545-bd80-e3b6688b8226" providerId="ADAL" clId="{962A4F94-B9B1-43D8-AD07-F4E34517AA7C}" dt="2023-07-13T23:10:06.563" v="1701"/>
        <pc:sldMkLst>
          <pc:docMk/>
          <pc:sldMk cId="1851555825" sldId="287"/>
        </pc:sldMkLst>
        <pc:spChg chg="add mod">
          <ac:chgData name="Solone,Xzaviar K" userId="da6d6dc4-5c5e-4545-bd80-e3b6688b8226" providerId="ADAL" clId="{962A4F94-B9B1-43D8-AD07-F4E34517AA7C}" dt="2023-07-13T22:54:57.151" v="1184" actId="14100"/>
          <ac:spMkLst>
            <pc:docMk/>
            <pc:sldMk cId="1851555825" sldId="287"/>
            <ac:spMk id="2" creationId="{094E22FA-7A75-E475-0AC9-A754A02DF6C6}"/>
          </ac:spMkLst>
        </pc:spChg>
        <pc:spChg chg="add mod">
          <ac:chgData name="Solone,Xzaviar K" userId="da6d6dc4-5c5e-4545-bd80-e3b6688b8226" providerId="ADAL" clId="{962A4F94-B9B1-43D8-AD07-F4E34517AA7C}" dt="2023-07-13T23:01:25.531" v="1377" actId="207"/>
          <ac:spMkLst>
            <pc:docMk/>
            <pc:sldMk cId="1851555825" sldId="287"/>
            <ac:spMk id="6" creationId="{7D09D99E-0E28-7197-77A0-21C1A2CA921B}"/>
          </ac:spMkLst>
        </pc:spChg>
        <pc:spChg chg="mod">
          <ac:chgData name="Solone,Xzaviar K" userId="da6d6dc4-5c5e-4545-bd80-e3b6688b8226" providerId="ADAL" clId="{962A4F94-B9B1-43D8-AD07-F4E34517AA7C}" dt="2023-07-12T21:43:20.442" v="334" actId="1037"/>
          <ac:spMkLst>
            <pc:docMk/>
            <pc:sldMk cId="1851555825" sldId="287"/>
            <ac:spMk id="24" creationId="{42EA1EF0-8843-0DDB-1DF3-44AFACDFA9D8}"/>
          </ac:spMkLst>
        </pc:spChg>
        <pc:picChg chg="add mod">
          <ac:chgData name="Solone,Xzaviar K" userId="da6d6dc4-5c5e-4545-bd80-e3b6688b8226" providerId="ADAL" clId="{962A4F94-B9B1-43D8-AD07-F4E34517AA7C}" dt="2023-07-13T22:56:46.624" v="1193" actId="1076"/>
          <ac:picMkLst>
            <pc:docMk/>
            <pc:sldMk cId="1851555825" sldId="287"/>
            <ac:picMk id="3" creationId="{A5786BAF-5E01-7798-FA15-A3A461839DE0}"/>
          </ac:picMkLst>
        </pc:picChg>
        <pc:picChg chg="mod">
          <ac:chgData name="Solone,Xzaviar K" userId="da6d6dc4-5c5e-4545-bd80-e3b6688b8226" providerId="ADAL" clId="{962A4F94-B9B1-43D8-AD07-F4E34517AA7C}" dt="2023-07-13T16:16:38.897" v="614"/>
          <ac:picMkLst>
            <pc:docMk/>
            <pc:sldMk cId="1851555825" sldId="287"/>
            <ac:picMk id="30" creationId="{52CBF539-75A9-72D6-12D3-BA942C3FF888}"/>
          </ac:picMkLst>
        </pc:picChg>
      </pc:sldChg>
      <pc:sldChg chg="addSp delSp modSp add mod modAnim">
        <pc:chgData name="Solone,Xzaviar K" userId="da6d6dc4-5c5e-4545-bd80-e3b6688b8226" providerId="ADAL" clId="{962A4F94-B9B1-43D8-AD07-F4E34517AA7C}" dt="2023-07-13T23:19:09.835" v="2080" actId="1076"/>
        <pc:sldMkLst>
          <pc:docMk/>
          <pc:sldMk cId="2630949366" sldId="288"/>
        </pc:sldMkLst>
        <pc:spChg chg="add del mod">
          <ac:chgData name="Solone,Xzaviar K" userId="da6d6dc4-5c5e-4545-bd80-e3b6688b8226" providerId="ADAL" clId="{962A4F94-B9B1-43D8-AD07-F4E34517AA7C}" dt="2023-07-13T22:44:19.166" v="1096"/>
          <ac:spMkLst>
            <pc:docMk/>
            <pc:sldMk cId="2630949366" sldId="288"/>
            <ac:spMk id="3" creationId="{A5AFBD65-C94A-5BDC-7E69-E32A969C1C13}"/>
          </ac:spMkLst>
        </pc:spChg>
        <pc:spChg chg="add mod">
          <ac:chgData name="Solone,Xzaviar K" userId="da6d6dc4-5c5e-4545-bd80-e3b6688b8226" providerId="ADAL" clId="{962A4F94-B9B1-43D8-AD07-F4E34517AA7C}" dt="2023-07-13T23:14:36.389" v="1888" actId="20577"/>
          <ac:spMkLst>
            <pc:docMk/>
            <pc:sldMk cId="2630949366" sldId="288"/>
            <ac:spMk id="11" creationId="{6C6B891D-9DC6-77DD-B4CF-550DD40F28A8}"/>
          </ac:spMkLst>
        </pc:spChg>
        <pc:spChg chg="add mod">
          <ac:chgData name="Solone,Xzaviar K" userId="da6d6dc4-5c5e-4545-bd80-e3b6688b8226" providerId="ADAL" clId="{962A4F94-B9B1-43D8-AD07-F4E34517AA7C}" dt="2023-07-13T23:03:45.823" v="1443" actId="1076"/>
          <ac:spMkLst>
            <pc:docMk/>
            <pc:sldMk cId="2630949366" sldId="288"/>
            <ac:spMk id="12" creationId="{E7EDCE9D-8734-A035-6518-6325FD620569}"/>
          </ac:spMkLst>
        </pc:spChg>
        <pc:spChg chg="add mod">
          <ac:chgData name="Solone,Xzaviar K" userId="da6d6dc4-5c5e-4545-bd80-e3b6688b8226" providerId="ADAL" clId="{962A4F94-B9B1-43D8-AD07-F4E34517AA7C}" dt="2023-07-13T23:19:09.835" v="2080" actId="1076"/>
          <ac:spMkLst>
            <pc:docMk/>
            <pc:sldMk cId="2630949366" sldId="288"/>
            <ac:spMk id="13" creationId="{07F40C6D-577D-CA33-82CF-DFCEB8826381}"/>
          </ac:spMkLst>
        </pc:spChg>
        <pc:picChg chg="add del mod">
          <ac:chgData name="Solone,Xzaviar K" userId="da6d6dc4-5c5e-4545-bd80-e3b6688b8226" providerId="ADAL" clId="{962A4F94-B9B1-43D8-AD07-F4E34517AA7C}" dt="2023-07-13T22:44:19.166" v="1096"/>
          <ac:picMkLst>
            <pc:docMk/>
            <pc:sldMk cId="2630949366" sldId="288"/>
            <ac:picMk id="6" creationId="{3A361C90-052B-A934-D513-FADF0189CC3F}"/>
          </ac:picMkLst>
        </pc:picChg>
        <pc:picChg chg="add del mod">
          <ac:chgData name="Solone,Xzaviar K" userId="da6d6dc4-5c5e-4545-bd80-e3b6688b8226" providerId="ADAL" clId="{962A4F94-B9B1-43D8-AD07-F4E34517AA7C}" dt="2023-07-13T22:59:41.962" v="1337" actId="478"/>
          <ac:picMkLst>
            <pc:docMk/>
            <pc:sldMk cId="2630949366" sldId="288"/>
            <ac:picMk id="8" creationId="{5F2F1CC3-1206-E3B7-66EC-87B35604F4B9}"/>
          </ac:picMkLst>
        </pc:picChg>
        <pc:picChg chg="add mod">
          <ac:chgData name="Solone,Xzaviar K" userId="da6d6dc4-5c5e-4545-bd80-e3b6688b8226" providerId="ADAL" clId="{962A4F94-B9B1-43D8-AD07-F4E34517AA7C}" dt="2023-07-13T23:01:13.569" v="1343" actId="1076"/>
          <ac:picMkLst>
            <pc:docMk/>
            <pc:sldMk cId="2630949366" sldId="288"/>
            <ac:picMk id="10" creationId="{F5BFF62A-3440-F687-2EB2-4F942AB4345D}"/>
          </ac:picMkLst>
        </pc:picChg>
        <pc:picChg chg="mod">
          <ac:chgData name="Solone,Xzaviar K" userId="da6d6dc4-5c5e-4545-bd80-e3b6688b8226" providerId="ADAL" clId="{962A4F94-B9B1-43D8-AD07-F4E34517AA7C}" dt="2023-07-12T21:43:39.979" v="336"/>
          <ac:picMkLst>
            <pc:docMk/>
            <pc:sldMk cId="2630949366" sldId="288"/>
            <ac:picMk id="32" creationId="{E27E7982-72E2-0B8F-3614-460A2BCE2BF2}"/>
          </ac:picMkLst>
        </pc:picChg>
        <pc:picChg chg="add del">
          <ac:chgData name="Solone,Xzaviar K" userId="da6d6dc4-5c5e-4545-bd80-e3b6688b8226" providerId="ADAL" clId="{962A4F94-B9B1-43D8-AD07-F4E34517AA7C}" dt="2023-07-13T22:55:47.905" v="1186"/>
          <ac:picMkLst>
            <pc:docMk/>
            <pc:sldMk cId="2630949366" sldId="288"/>
            <ac:picMk id="6146" creationId="{50829CF6-D7CB-1BCF-EFFE-B30DEF0FA9F3}"/>
          </ac:picMkLst>
        </pc:picChg>
      </pc:sldChg>
      <pc:sldChg chg="addSp delSp modSp add mod modAnim">
        <pc:chgData name="Solone,Xzaviar K" userId="da6d6dc4-5c5e-4545-bd80-e3b6688b8226" providerId="ADAL" clId="{962A4F94-B9B1-43D8-AD07-F4E34517AA7C}" dt="2023-07-14T15:41:38.003" v="2103" actId="1076"/>
        <pc:sldMkLst>
          <pc:docMk/>
          <pc:sldMk cId="4291663552" sldId="289"/>
        </pc:sldMkLst>
        <pc:spChg chg="add mod">
          <ac:chgData name="Solone,Xzaviar K" userId="da6d6dc4-5c5e-4545-bd80-e3b6688b8226" providerId="ADAL" clId="{962A4F94-B9B1-43D8-AD07-F4E34517AA7C}" dt="2023-07-13T23:14:42.715" v="1898" actId="20577"/>
          <ac:spMkLst>
            <pc:docMk/>
            <pc:sldMk cId="4291663552" sldId="289"/>
            <ac:spMk id="10" creationId="{80F2B5F3-8FC3-183C-C457-86B81B809DF2}"/>
          </ac:spMkLst>
        </pc:spChg>
        <pc:spChg chg="add mod">
          <ac:chgData name="Solone,Xzaviar K" userId="da6d6dc4-5c5e-4545-bd80-e3b6688b8226" providerId="ADAL" clId="{962A4F94-B9B1-43D8-AD07-F4E34517AA7C}" dt="2023-07-13T23:09:19.544" v="1677"/>
          <ac:spMkLst>
            <pc:docMk/>
            <pc:sldMk cId="4291663552" sldId="289"/>
            <ac:spMk id="11" creationId="{31F0F679-6D5A-F82F-BF2B-978A5783DF8D}"/>
          </ac:spMkLst>
        </pc:spChg>
        <pc:spChg chg="add mod">
          <ac:chgData name="Solone,Xzaviar K" userId="da6d6dc4-5c5e-4545-bd80-e3b6688b8226" providerId="ADAL" clId="{962A4F94-B9B1-43D8-AD07-F4E34517AA7C}" dt="2023-07-14T15:41:38.003" v="2103" actId="1076"/>
          <ac:spMkLst>
            <pc:docMk/>
            <pc:sldMk cId="4291663552" sldId="289"/>
            <ac:spMk id="12" creationId="{E596642F-6E60-C547-E0BB-687547C71950}"/>
          </ac:spMkLst>
        </pc:spChg>
        <pc:grpChg chg="add mod">
          <ac:chgData name="Solone,Xzaviar K" userId="da6d6dc4-5c5e-4545-bd80-e3b6688b8226" providerId="ADAL" clId="{962A4F94-B9B1-43D8-AD07-F4E34517AA7C}" dt="2023-07-12T21:43:43.611" v="338"/>
          <ac:grpSpMkLst>
            <pc:docMk/>
            <pc:sldMk cId="4291663552" sldId="289"/>
            <ac:grpSpMk id="3" creationId="{69C2E392-533F-5610-5402-28F2AFBA9E87}"/>
          </ac:grpSpMkLst>
        </pc:grpChg>
        <pc:grpChg chg="del">
          <ac:chgData name="Solone,Xzaviar K" userId="da6d6dc4-5c5e-4545-bd80-e3b6688b8226" providerId="ADAL" clId="{962A4F94-B9B1-43D8-AD07-F4E34517AA7C}" dt="2023-07-12T21:43:43.411" v="337" actId="478"/>
          <ac:grpSpMkLst>
            <pc:docMk/>
            <pc:sldMk cId="4291663552" sldId="289"/>
            <ac:grpSpMk id="8" creationId="{27F9DDAC-3CBD-F6DC-B660-ED12B6ECBECE}"/>
          </ac:grpSpMkLst>
        </pc:grpChg>
        <pc:picChg chg="mod">
          <ac:chgData name="Solone,Xzaviar K" userId="da6d6dc4-5c5e-4545-bd80-e3b6688b8226" providerId="ADAL" clId="{962A4F94-B9B1-43D8-AD07-F4E34517AA7C}" dt="2023-07-12T21:43:43.611" v="338"/>
          <ac:picMkLst>
            <pc:docMk/>
            <pc:sldMk cId="4291663552" sldId="289"/>
            <ac:picMk id="6" creationId="{776B8A90-3A68-F827-6C12-ED2948A9ABC2}"/>
          </ac:picMkLst>
        </pc:picChg>
        <pc:picChg chg="mod">
          <ac:chgData name="Solone,Xzaviar K" userId="da6d6dc4-5c5e-4545-bd80-e3b6688b8226" providerId="ADAL" clId="{962A4F94-B9B1-43D8-AD07-F4E34517AA7C}" dt="2023-07-12T21:43:43.611" v="338"/>
          <ac:picMkLst>
            <pc:docMk/>
            <pc:sldMk cId="4291663552" sldId="289"/>
            <ac:picMk id="7" creationId="{9F11CB7A-4C04-4730-6A02-7C305B18ECB5}"/>
          </ac:picMkLst>
        </pc:picChg>
        <pc:picChg chg="add mod">
          <ac:chgData name="Solone,Xzaviar K" userId="da6d6dc4-5c5e-4545-bd80-e3b6688b8226" providerId="ADAL" clId="{962A4F94-B9B1-43D8-AD07-F4E34517AA7C}" dt="2023-07-14T15:41:25.852" v="2102" actId="1076"/>
          <ac:picMkLst>
            <pc:docMk/>
            <pc:sldMk cId="4291663552" sldId="289"/>
            <ac:picMk id="9" creationId="{48EC1F7C-FD3D-BB3F-61EB-F81E6A1813C8}"/>
          </ac:picMkLst>
        </pc:picChg>
      </pc:sldChg>
      <pc:sldChg chg="addSp delSp modSp add mod modAnim modNotesTx">
        <pc:chgData name="Solone,Xzaviar K" userId="da6d6dc4-5c5e-4545-bd80-e3b6688b8226" providerId="ADAL" clId="{962A4F94-B9B1-43D8-AD07-F4E34517AA7C}" dt="2023-07-14T15:43:39.619" v="2149"/>
        <pc:sldMkLst>
          <pc:docMk/>
          <pc:sldMk cId="2100482353" sldId="290"/>
        </pc:sldMkLst>
        <pc:spChg chg="mod">
          <ac:chgData name="Solone,Xzaviar K" userId="da6d6dc4-5c5e-4545-bd80-e3b6688b8226" providerId="ADAL" clId="{962A4F94-B9B1-43D8-AD07-F4E34517AA7C}" dt="2023-07-13T23:13:20.039" v="1849" actId="1076"/>
          <ac:spMkLst>
            <pc:docMk/>
            <pc:sldMk cId="2100482353" sldId="290"/>
            <ac:spMk id="4" creationId="{E654D41D-7076-B57D-2C06-BBC9F2E26CCD}"/>
          </ac:spMkLst>
        </pc:spChg>
        <pc:spChg chg="add mod">
          <ac:chgData name="Solone,Xzaviar K" userId="da6d6dc4-5c5e-4545-bd80-e3b6688b8226" providerId="ADAL" clId="{962A4F94-B9B1-43D8-AD07-F4E34517AA7C}" dt="2023-07-13T23:11:47.388" v="1777" actId="1076"/>
          <ac:spMkLst>
            <pc:docMk/>
            <pc:sldMk cId="2100482353" sldId="290"/>
            <ac:spMk id="9" creationId="{B81178B8-A6A6-066D-1C87-83B46193BA0E}"/>
          </ac:spMkLst>
        </pc:spChg>
        <pc:spChg chg="add mod">
          <ac:chgData name="Solone,Xzaviar K" userId="da6d6dc4-5c5e-4545-bd80-e3b6688b8226" providerId="ADAL" clId="{962A4F94-B9B1-43D8-AD07-F4E34517AA7C}" dt="2023-07-14T15:42:26.782" v="2139" actId="1076"/>
          <ac:spMkLst>
            <pc:docMk/>
            <pc:sldMk cId="2100482353" sldId="290"/>
            <ac:spMk id="12" creationId="{0CC05F2E-4832-DD45-473B-06884AFF1241}"/>
          </ac:spMkLst>
        </pc:spChg>
        <pc:spChg chg="add mod">
          <ac:chgData name="Solone,Xzaviar K" userId="da6d6dc4-5c5e-4545-bd80-e3b6688b8226" providerId="ADAL" clId="{962A4F94-B9B1-43D8-AD07-F4E34517AA7C}" dt="2023-07-13T23:13:29.771" v="1851"/>
          <ac:spMkLst>
            <pc:docMk/>
            <pc:sldMk cId="2100482353" sldId="290"/>
            <ac:spMk id="13" creationId="{70B49983-DD04-60CA-968A-452A7C9004A1}"/>
          </ac:spMkLst>
        </pc:spChg>
        <pc:spChg chg="add mod">
          <ac:chgData name="Solone,Xzaviar K" userId="da6d6dc4-5c5e-4545-bd80-e3b6688b8226" providerId="ADAL" clId="{962A4F94-B9B1-43D8-AD07-F4E34517AA7C}" dt="2023-07-13T23:18:53.377" v="2073" actId="20577"/>
          <ac:spMkLst>
            <pc:docMk/>
            <pc:sldMk cId="2100482353" sldId="290"/>
            <ac:spMk id="14" creationId="{8213FEB0-1C22-B105-DDEE-371B7CAD64B7}"/>
          </ac:spMkLst>
        </pc:spChg>
        <pc:grpChg chg="add mod">
          <ac:chgData name="Solone,Xzaviar K" userId="da6d6dc4-5c5e-4545-bd80-e3b6688b8226" providerId="ADAL" clId="{962A4F94-B9B1-43D8-AD07-F4E34517AA7C}" dt="2023-07-12T21:43:46.395" v="340"/>
          <ac:grpSpMkLst>
            <pc:docMk/>
            <pc:sldMk cId="2100482353" sldId="290"/>
            <ac:grpSpMk id="3" creationId="{EF3A234A-8DF2-F6C0-2D2B-8739409CECE9}"/>
          </ac:grpSpMkLst>
        </pc:grpChg>
        <pc:grpChg chg="del">
          <ac:chgData name="Solone,Xzaviar K" userId="da6d6dc4-5c5e-4545-bd80-e3b6688b8226" providerId="ADAL" clId="{962A4F94-B9B1-43D8-AD07-F4E34517AA7C}" dt="2023-07-12T21:43:46.146" v="339" actId="478"/>
          <ac:grpSpMkLst>
            <pc:docMk/>
            <pc:sldMk cId="2100482353" sldId="290"/>
            <ac:grpSpMk id="8" creationId="{59FC8216-3615-F398-1442-EF997BBA4E37}"/>
          </ac:grpSpMkLst>
        </pc:grpChg>
        <pc:picChg chg="mod">
          <ac:chgData name="Solone,Xzaviar K" userId="da6d6dc4-5c5e-4545-bd80-e3b6688b8226" providerId="ADAL" clId="{962A4F94-B9B1-43D8-AD07-F4E34517AA7C}" dt="2023-07-12T21:43:46.395" v="340"/>
          <ac:picMkLst>
            <pc:docMk/>
            <pc:sldMk cId="2100482353" sldId="290"/>
            <ac:picMk id="6" creationId="{2FD858A2-610F-0352-7AF9-C462D8FB4327}"/>
          </ac:picMkLst>
        </pc:picChg>
        <pc:picChg chg="mod">
          <ac:chgData name="Solone,Xzaviar K" userId="da6d6dc4-5c5e-4545-bd80-e3b6688b8226" providerId="ADAL" clId="{962A4F94-B9B1-43D8-AD07-F4E34517AA7C}" dt="2023-07-12T21:43:46.395" v="340"/>
          <ac:picMkLst>
            <pc:docMk/>
            <pc:sldMk cId="2100482353" sldId="290"/>
            <ac:picMk id="7" creationId="{8D857CF8-2700-F67C-90EB-583976166E69}"/>
          </ac:picMkLst>
        </pc:picChg>
        <pc:picChg chg="add mod">
          <ac:chgData name="Solone,Xzaviar K" userId="da6d6dc4-5c5e-4545-bd80-e3b6688b8226" providerId="ADAL" clId="{962A4F94-B9B1-43D8-AD07-F4E34517AA7C}" dt="2023-07-14T15:39:14.404" v="2101" actId="1076"/>
          <ac:picMkLst>
            <pc:docMk/>
            <pc:sldMk cId="2100482353" sldId="290"/>
            <ac:picMk id="11" creationId="{AEE51157-B5FD-77B4-0FB8-FBD9480F4437}"/>
          </ac:picMkLst>
        </pc:picChg>
      </pc:sldChg>
      <pc:sldChg chg="addSp delSp modSp add del mod">
        <pc:chgData name="Solone,Xzaviar K" userId="da6d6dc4-5c5e-4545-bd80-e3b6688b8226" providerId="ADAL" clId="{962A4F94-B9B1-43D8-AD07-F4E34517AA7C}" dt="2023-07-14T17:19:37.549" v="3694" actId="47"/>
        <pc:sldMkLst>
          <pc:docMk/>
          <pc:sldMk cId="1360657970" sldId="291"/>
        </pc:sldMkLst>
        <pc:spChg chg="mod">
          <ac:chgData name="Solone,Xzaviar K" userId="da6d6dc4-5c5e-4545-bd80-e3b6688b8226" providerId="ADAL" clId="{962A4F94-B9B1-43D8-AD07-F4E34517AA7C}" dt="2023-07-12T21:44:02.334" v="346"/>
          <ac:spMkLst>
            <pc:docMk/>
            <pc:sldMk cId="1360657970" sldId="291"/>
            <ac:spMk id="4" creationId="{E79EBE5B-AF42-AC5B-8847-79FC43EF3B4F}"/>
          </ac:spMkLst>
        </pc:spChg>
        <pc:spChg chg="add mod">
          <ac:chgData name="Solone,Xzaviar K" userId="da6d6dc4-5c5e-4545-bd80-e3b6688b8226" providerId="ADAL" clId="{962A4F94-B9B1-43D8-AD07-F4E34517AA7C}" dt="2023-07-13T23:19:48.491" v="2099" actId="122"/>
          <ac:spMkLst>
            <pc:docMk/>
            <pc:sldMk cId="1360657970" sldId="291"/>
            <ac:spMk id="6" creationId="{11311DD9-C5BF-160C-78F0-1435DF51135D}"/>
          </ac:spMkLst>
        </pc:spChg>
        <pc:spChg chg="mod">
          <ac:chgData name="Solone,Xzaviar K" userId="da6d6dc4-5c5e-4545-bd80-e3b6688b8226" providerId="ADAL" clId="{962A4F94-B9B1-43D8-AD07-F4E34517AA7C}" dt="2023-07-12T21:43:54.576" v="344" actId="20577"/>
          <ac:spMkLst>
            <pc:docMk/>
            <pc:sldMk cId="1360657970" sldId="291"/>
            <ac:spMk id="24" creationId="{42EA1EF0-8843-0DDB-1DF3-44AFACDFA9D8}"/>
          </ac:spMkLst>
        </pc:spChg>
        <pc:grpChg chg="add mod">
          <ac:chgData name="Solone,Xzaviar K" userId="da6d6dc4-5c5e-4545-bd80-e3b6688b8226" providerId="ADAL" clId="{962A4F94-B9B1-43D8-AD07-F4E34517AA7C}" dt="2023-07-12T21:44:02.334" v="346"/>
          <ac:grpSpMkLst>
            <pc:docMk/>
            <pc:sldMk cId="1360657970" sldId="291"/>
            <ac:grpSpMk id="2" creationId="{50D54583-DF45-3B24-1CE1-54098F4220DB}"/>
          </ac:grpSpMkLst>
        </pc:grpChg>
        <pc:grpChg chg="del">
          <ac:chgData name="Solone,Xzaviar K" userId="da6d6dc4-5c5e-4545-bd80-e3b6688b8226" providerId="ADAL" clId="{962A4F94-B9B1-43D8-AD07-F4E34517AA7C}" dt="2023-07-12T21:43:57.675" v="345" actId="478"/>
          <ac:grpSpMkLst>
            <pc:docMk/>
            <pc:sldMk cId="1360657970" sldId="291"/>
            <ac:grpSpMk id="25" creationId="{975E007F-02CD-1E01-5069-E18942E5434E}"/>
          </ac:grpSpMkLst>
        </pc:grpChg>
        <pc:picChg chg="mod">
          <ac:chgData name="Solone,Xzaviar K" userId="da6d6dc4-5c5e-4545-bd80-e3b6688b8226" providerId="ADAL" clId="{962A4F94-B9B1-43D8-AD07-F4E34517AA7C}" dt="2023-07-12T21:44:02.334" v="346"/>
          <ac:picMkLst>
            <pc:docMk/>
            <pc:sldMk cId="1360657970" sldId="291"/>
            <ac:picMk id="3" creationId="{AF5DD434-B0B1-C739-D0FC-FD223184A1FD}"/>
          </ac:picMkLst>
        </pc:picChg>
        <pc:picChg chg="add mod">
          <ac:chgData name="Solone,Xzaviar K" userId="da6d6dc4-5c5e-4545-bd80-e3b6688b8226" providerId="ADAL" clId="{962A4F94-B9B1-43D8-AD07-F4E34517AA7C}" dt="2023-07-13T23:18:27.292" v="2069"/>
          <ac:picMkLst>
            <pc:docMk/>
            <pc:sldMk cId="1360657970" sldId="291"/>
            <ac:picMk id="10242" creationId="{A7CCE93D-0185-B57A-5FED-77DADA222C79}"/>
          </ac:picMkLst>
        </pc:picChg>
      </pc:sldChg>
      <pc:sldChg chg="addSp delSp modSp add del mod">
        <pc:chgData name="Solone,Xzaviar K" userId="da6d6dc4-5c5e-4545-bd80-e3b6688b8226" providerId="ADAL" clId="{962A4F94-B9B1-43D8-AD07-F4E34517AA7C}" dt="2023-07-13T22:44:42.344" v="1100" actId="47"/>
        <pc:sldMkLst>
          <pc:docMk/>
          <pc:sldMk cId="248425692" sldId="292"/>
        </pc:sldMkLst>
        <pc:spChg chg="add del mod">
          <ac:chgData name="Solone,Xzaviar K" userId="da6d6dc4-5c5e-4545-bd80-e3b6688b8226" providerId="ADAL" clId="{962A4F94-B9B1-43D8-AD07-F4E34517AA7C}" dt="2023-07-13T22:44:08.713" v="1093" actId="478"/>
          <ac:spMkLst>
            <pc:docMk/>
            <pc:sldMk cId="248425692" sldId="292"/>
            <ac:spMk id="2" creationId="{6A72F432-C886-CDA0-DB96-F56021FBDA6D}"/>
          </ac:spMkLst>
        </pc:spChg>
        <pc:spChg chg="mod">
          <ac:chgData name="Solone,Xzaviar K" userId="da6d6dc4-5c5e-4545-bd80-e3b6688b8226" providerId="ADAL" clId="{962A4F94-B9B1-43D8-AD07-F4E34517AA7C}" dt="2023-07-12T21:46:58.537" v="428" actId="1035"/>
          <ac:spMkLst>
            <pc:docMk/>
            <pc:sldMk cId="248425692" sldId="292"/>
            <ac:spMk id="24" creationId="{42EA1EF0-8843-0DDB-1DF3-44AFACDFA9D8}"/>
          </ac:spMkLst>
        </pc:spChg>
        <pc:picChg chg="mod">
          <ac:chgData name="Solone,Xzaviar K" userId="da6d6dc4-5c5e-4545-bd80-e3b6688b8226" providerId="ADAL" clId="{962A4F94-B9B1-43D8-AD07-F4E34517AA7C}" dt="2023-07-12T21:46:50.860" v="402" actId="1076"/>
          <ac:picMkLst>
            <pc:docMk/>
            <pc:sldMk cId="248425692" sldId="292"/>
            <ac:picMk id="23" creationId="{FB17A364-6BCD-F835-15A9-7C6E47C47017}"/>
          </ac:picMkLst>
        </pc:picChg>
        <pc:picChg chg="mod">
          <ac:chgData name="Solone,Xzaviar K" userId="da6d6dc4-5c5e-4545-bd80-e3b6688b8226" providerId="ADAL" clId="{962A4F94-B9B1-43D8-AD07-F4E34517AA7C}" dt="2023-07-13T16:17:09.794" v="618"/>
          <ac:picMkLst>
            <pc:docMk/>
            <pc:sldMk cId="248425692" sldId="292"/>
            <ac:picMk id="30" creationId="{52CBF539-75A9-72D6-12D3-BA942C3FF888}"/>
          </ac:picMkLst>
        </pc:picChg>
        <pc:picChg chg="add del mod">
          <ac:chgData name="Solone,Xzaviar K" userId="da6d6dc4-5c5e-4545-bd80-e3b6688b8226" providerId="ADAL" clId="{962A4F94-B9B1-43D8-AD07-F4E34517AA7C}" dt="2023-07-13T22:44:08.713" v="1093" actId="478"/>
          <ac:picMkLst>
            <pc:docMk/>
            <pc:sldMk cId="248425692" sldId="292"/>
            <ac:picMk id="2050" creationId="{408585B8-0B5C-0C57-6358-A523113FBCD1}"/>
          </ac:picMkLst>
        </pc:picChg>
      </pc:sldChg>
      <pc:sldChg chg="addSp delSp modSp add del mod modAnim">
        <pc:chgData name="Solone,Xzaviar K" userId="da6d6dc4-5c5e-4545-bd80-e3b6688b8226" providerId="ADAL" clId="{962A4F94-B9B1-43D8-AD07-F4E34517AA7C}" dt="2023-07-13T22:44:42.344" v="1100" actId="47"/>
        <pc:sldMkLst>
          <pc:docMk/>
          <pc:sldMk cId="661398443" sldId="293"/>
        </pc:sldMkLst>
        <pc:spChg chg="add del mod">
          <ac:chgData name="Solone,Xzaviar K" userId="da6d6dc4-5c5e-4545-bd80-e3b6688b8226" providerId="ADAL" clId="{962A4F94-B9B1-43D8-AD07-F4E34517AA7C}" dt="2023-07-13T22:38:29.623" v="1044"/>
          <ac:spMkLst>
            <pc:docMk/>
            <pc:sldMk cId="661398443" sldId="293"/>
            <ac:spMk id="6" creationId="{27614065-7603-DAF3-0585-540FA1E030DB}"/>
          </ac:spMkLst>
        </pc:spChg>
        <pc:spChg chg="add del mod">
          <ac:chgData name="Solone,Xzaviar K" userId="da6d6dc4-5c5e-4545-bd80-e3b6688b8226" providerId="ADAL" clId="{962A4F94-B9B1-43D8-AD07-F4E34517AA7C}" dt="2023-07-13T22:44:13.183" v="1094" actId="21"/>
          <ac:spMkLst>
            <pc:docMk/>
            <pc:sldMk cId="661398443" sldId="293"/>
            <ac:spMk id="7" creationId="{D4EF81D3-C8E4-34A2-2A92-83096429DBFA}"/>
          </ac:spMkLst>
        </pc:spChg>
        <pc:picChg chg="add del mod">
          <ac:chgData name="Solone,Xzaviar K" userId="da6d6dc4-5c5e-4545-bd80-e3b6688b8226" providerId="ADAL" clId="{962A4F94-B9B1-43D8-AD07-F4E34517AA7C}" dt="2023-07-13T22:44:13.183" v="1094" actId="21"/>
          <ac:picMkLst>
            <pc:docMk/>
            <pc:sldMk cId="661398443" sldId="293"/>
            <ac:picMk id="8" creationId="{AA470FBC-435C-4F73-54DE-3EE1E2FD4CF2}"/>
          </ac:picMkLst>
        </pc:picChg>
        <pc:picChg chg="mod">
          <ac:chgData name="Solone,Xzaviar K" userId="da6d6dc4-5c5e-4545-bd80-e3b6688b8226" providerId="ADAL" clId="{962A4F94-B9B1-43D8-AD07-F4E34517AA7C}" dt="2023-07-12T21:47:22.435" v="432"/>
          <ac:picMkLst>
            <pc:docMk/>
            <pc:sldMk cId="661398443" sldId="293"/>
            <ac:picMk id="32" creationId="{E27E7982-72E2-0B8F-3614-460A2BCE2BF2}"/>
          </ac:picMkLst>
        </pc:picChg>
      </pc:sldChg>
      <pc:sldChg chg="addSp delSp modSp add del mod">
        <pc:chgData name="Solone,Xzaviar K" userId="da6d6dc4-5c5e-4545-bd80-e3b6688b8226" providerId="ADAL" clId="{962A4F94-B9B1-43D8-AD07-F4E34517AA7C}" dt="2023-07-13T22:44:42.344" v="1100" actId="47"/>
        <pc:sldMkLst>
          <pc:docMk/>
          <pc:sldMk cId="1479972099" sldId="294"/>
        </pc:sldMkLst>
        <pc:spChg chg="add del mod">
          <ac:chgData name="Solone,Xzaviar K" userId="da6d6dc4-5c5e-4545-bd80-e3b6688b8226" providerId="ADAL" clId="{962A4F94-B9B1-43D8-AD07-F4E34517AA7C}" dt="2023-07-13T22:44:35.281" v="1098" actId="21"/>
          <ac:spMkLst>
            <pc:docMk/>
            <pc:sldMk cId="1479972099" sldId="294"/>
            <ac:spMk id="3" creationId="{C370E970-0B42-D3DA-D3EA-DFC26931E9A6}"/>
          </ac:spMkLst>
        </pc:spChg>
        <pc:grpChg chg="del">
          <ac:chgData name="Solone,Xzaviar K" userId="da6d6dc4-5c5e-4545-bd80-e3b6688b8226" providerId="ADAL" clId="{962A4F94-B9B1-43D8-AD07-F4E34517AA7C}" dt="2023-07-12T21:47:27.162" v="433" actId="478"/>
          <ac:grpSpMkLst>
            <pc:docMk/>
            <pc:sldMk cId="1479972099" sldId="294"/>
            <ac:grpSpMk id="3" creationId="{17B55FFB-2075-913F-F73B-FE127DA94DAF}"/>
          </ac:grpSpMkLst>
        </pc:grpChg>
        <pc:grpChg chg="add mod">
          <ac:chgData name="Solone,Xzaviar K" userId="da6d6dc4-5c5e-4545-bd80-e3b6688b8226" providerId="ADAL" clId="{962A4F94-B9B1-43D8-AD07-F4E34517AA7C}" dt="2023-07-12T21:47:27.342" v="434"/>
          <ac:grpSpMkLst>
            <pc:docMk/>
            <pc:sldMk cId="1479972099" sldId="294"/>
            <ac:grpSpMk id="8" creationId="{9B92EBF5-D47D-811A-56A3-714FFA59DE0B}"/>
          </ac:grpSpMkLst>
        </pc:grpChg>
        <pc:picChg chg="mod">
          <ac:chgData name="Solone,Xzaviar K" userId="da6d6dc4-5c5e-4545-bd80-e3b6688b8226" providerId="ADAL" clId="{962A4F94-B9B1-43D8-AD07-F4E34517AA7C}" dt="2023-07-12T21:47:27.342" v="434"/>
          <ac:picMkLst>
            <pc:docMk/>
            <pc:sldMk cId="1479972099" sldId="294"/>
            <ac:picMk id="9" creationId="{100D0464-4AB6-AC46-E060-5A6B8990D36C}"/>
          </ac:picMkLst>
        </pc:picChg>
        <pc:picChg chg="mod">
          <ac:chgData name="Solone,Xzaviar K" userId="da6d6dc4-5c5e-4545-bd80-e3b6688b8226" providerId="ADAL" clId="{962A4F94-B9B1-43D8-AD07-F4E34517AA7C}" dt="2023-07-12T21:47:27.342" v="434"/>
          <ac:picMkLst>
            <pc:docMk/>
            <pc:sldMk cId="1479972099" sldId="294"/>
            <ac:picMk id="10" creationId="{6A157EFB-A0B9-DE98-918D-C9BFBB18C1E7}"/>
          </ac:picMkLst>
        </pc:picChg>
      </pc:sldChg>
      <pc:sldChg chg="addSp delSp modSp add del mod">
        <pc:chgData name="Solone,Xzaviar K" userId="da6d6dc4-5c5e-4545-bd80-e3b6688b8226" providerId="ADAL" clId="{962A4F94-B9B1-43D8-AD07-F4E34517AA7C}" dt="2023-07-13T22:39:35.466" v="1048" actId="47"/>
        <pc:sldMkLst>
          <pc:docMk/>
          <pc:sldMk cId="3140856648" sldId="295"/>
        </pc:sldMkLst>
        <pc:grpChg chg="del">
          <ac:chgData name="Solone,Xzaviar K" userId="da6d6dc4-5c5e-4545-bd80-e3b6688b8226" providerId="ADAL" clId="{962A4F94-B9B1-43D8-AD07-F4E34517AA7C}" dt="2023-07-12T21:47:29.995" v="435" actId="478"/>
          <ac:grpSpMkLst>
            <pc:docMk/>
            <pc:sldMk cId="3140856648" sldId="295"/>
            <ac:grpSpMk id="3" creationId="{07C4C3DA-0CC9-FBE3-4C7D-9343A7975391}"/>
          </ac:grpSpMkLst>
        </pc:grpChg>
        <pc:grpChg chg="add mod">
          <ac:chgData name="Solone,Xzaviar K" userId="da6d6dc4-5c5e-4545-bd80-e3b6688b8226" providerId="ADAL" clId="{962A4F94-B9B1-43D8-AD07-F4E34517AA7C}" dt="2023-07-12T21:47:30.302" v="436"/>
          <ac:grpSpMkLst>
            <pc:docMk/>
            <pc:sldMk cId="3140856648" sldId="295"/>
            <ac:grpSpMk id="8" creationId="{EEE6E7C6-A49A-C04C-529D-182693980032}"/>
          </ac:grpSpMkLst>
        </pc:grpChg>
        <pc:picChg chg="mod">
          <ac:chgData name="Solone,Xzaviar K" userId="da6d6dc4-5c5e-4545-bd80-e3b6688b8226" providerId="ADAL" clId="{962A4F94-B9B1-43D8-AD07-F4E34517AA7C}" dt="2023-07-12T21:47:30.302" v="436"/>
          <ac:picMkLst>
            <pc:docMk/>
            <pc:sldMk cId="3140856648" sldId="295"/>
            <ac:picMk id="9" creationId="{63F6127F-0930-1F4F-C8BF-51DD4E3C83F3}"/>
          </ac:picMkLst>
        </pc:picChg>
        <pc:picChg chg="mod">
          <ac:chgData name="Solone,Xzaviar K" userId="da6d6dc4-5c5e-4545-bd80-e3b6688b8226" providerId="ADAL" clId="{962A4F94-B9B1-43D8-AD07-F4E34517AA7C}" dt="2023-07-12T21:47:30.302" v="436"/>
          <ac:picMkLst>
            <pc:docMk/>
            <pc:sldMk cId="3140856648" sldId="295"/>
            <ac:picMk id="10" creationId="{D4995F7E-2835-0254-9A5F-C627811C7C43}"/>
          </ac:picMkLst>
        </pc:picChg>
      </pc:sldChg>
      <pc:sldChg chg="addSp delSp modSp add del mod">
        <pc:chgData name="Solone,Xzaviar K" userId="da6d6dc4-5c5e-4545-bd80-e3b6688b8226" providerId="ADAL" clId="{962A4F94-B9B1-43D8-AD07-F4E34517AA7C}" dt="2023-07-13T22:44:42.344" v="1100" actId="47"/>
        <pc:sldMkLst>
          <pc:docMk/>
          <pc:sldMk cId="1013897091" sldId="296"/>
        </pc:sldMkLst>
        <pc:spChg chg="mod">
          <ac:chgData name="Solone,Xzaviar K" userId="da6d6dc4-5c5e-4545-bd80-e3b6688b8226" providerId="ADAL" clId="{962A4F94-B9B1-43D8-AD07-F4E34517AA7C}" dt="2023-07-12T21:47:04.907" v="430"/>
          <ac:spMkLst>
            <pc:docMk/>
            <pc:sldMk cId="1013897091" sldId="296"/>
            <ac:spMk id="8" creationId="{01D42C4D-895A-B1DD-0437-9188E302E63E}"/>
          </ac:spMkLst>
        </pc:spChg>
        <pc:grpChg chg="del">
          <ac:chgData name="Solone,Xzaviar K" userId="da6d6dc4-5c5e-4545-bd80-e3b6688b8226" providerId="ADAL" clId="{962A4F94-B9B1-43D8-AD07-F4E34517AA7C}" dt="2023-07-12T21:47:04.665" v="429" actId="478"/>
          <ac:grpSpMkLst>
            <pc:docMk/>
            <pc:sldMk cId="1013897091" sldId="296"/>
            <ac:grpSpMk id="2" creationId="{2DC3E8D4-2924-E262-25B2-30749B8A0BCB}"/>
          </ac:grpSpMkLst>
        </pc:grpChg>
        <pc:grpChg chg="add mod">
          <ac:chgData name="Solone,Xzaviar K" userId="da6d6dc4-5c5e-4545-bd80-e3b6688b8226" providerId="ADAL" clId="{962A4F94-B9B1-43D8-AD07-F4E34517AA7C}" dt="2023-07-12T21:47:04.907" v="430"/>
          <ac:grpSpMkLst>
            <pc:docMk/>
            <pc:sldMk cId="1013897091" sldId="296"/>
            <ac:grpSpMk id="6" creationId="{8B45DD35-7E05-3A33-DA2C-EA1146467E15}"/>
          </ac:grpSpMkLst>
        </pc:grpChg>
        <pc:picChg chg="mod">
          <ac:chgData name="Solone,Xzaviar K" userId="da6d6dc4-5c5e-4545-bd80-e3b6688b8226" providerId="ADAL" clId="{962A4F94-B9B1-43D8-AD07-F4E34517AA7C}" dt="2023-07-12T21:47:04.907" v="430"/>
          <ac:picMkLst>
            <pc:docMk/>
            <pc:sldMk cId="1013897091" sldId="296"/>
            <ac:picMk id="7" creationId="{8DE415D9-88C7-BC5B-58DB-C3AE0B2BAFD0}"/>
          </ac:picMkLst>
        </pc:picChg>
        <pc:picChg chg="add del mod">
          <ac:chgData name="Solone,Xzaviar K" userId="da6d6dc4-5c5e-4545-bd80-e3b6688b8226" providerId="ADAL" clId="{962A4F94-B9B1-43D8-AD07-F4E34517AA7C}" dt="2023-07-13T22:40:20.214" v="1056" actId="478"/>
          <ac:picMkLst>
            <pc:docMk/>
            <pc:sldMk cId="1013897091" sldId="296"/>
            <ac:picMk id="1026" creationId="{3F4FDDB6-F37C-BA00-F477-58C635764C97}"/>
          </ac:picMkLst>
        </pc:picChg>
      </pc:sldChg>
      <pc:sldChg chg="addSp delSp modSp add mod">
        <pc:chgData name="Solone,Xzaviar K" userId="da6d6dc4-5c5e-4545-bd80-e3b6688b8226" providerId="ADAL" clId="{962A4F94-B9B1-43D8-AD07-F4E34517AA7C}" dt="2023-07-14T16:21:31.299" v="2164"/>
        <pc:sldMkLst>
          <pc:docMk/>
          <pc:sldMk cId="131430854" sldId="297"/>
        </pc:sldMkLst>
        <pc:spChg chg="add del mod">
          <ac:chgData name="Solone,Xzaviar K" userId="da6d6dc4-5c5e-4545-bd80-e3b6688b8226" providerId="ADAL" clId="{962A4F94-B9B1-43D8-AD07-F4E34517AA7C}" dt="2023-07-14T16:21:31.299" v="2164"/>
          <ac:spMkLst>
            <pc:docMk/>
            <pc:sldMk cId="131430854" sldId="297"/>
            <ac:spMk id="3" creationId="{2472CA35-5D09-CA98-61B2-2CA8922BAC0B}"/>
          </ac:spMkLst>
        </pc:spChg>
        <pc:spChg chg="add mod">
          <ac:chgData name="Solone,Xzaviar K" userId="da6d6dc4-5c5e-4545-bd80-e3b6688b8226" providerId="ADAL" clId="{962A4F94-B9B1-43D8-AD07-F4E34517AA7C}" dt="2023-07-14T16:21:30.085" v="2162" actId="27636"/>
          <ac:spMkLst>
            <pc:docMk/>
            <pc:sldMk cId="131430854" sldId="297"/>
            <ac:spMk id="6" creationId="{C7781A5F-A75C-459B-75A0-0B3E476FC923}"/>
          </ac:spMkLst>
        </pc:spChg>
        <pc:spChg chg="mod">
          <ac:chgData name="Solone,Xzaviar K" userId="da6d6dc4-5c5e-4545-bd80-e3b6688b8226" providerId="ADAL" clId="{962A4F94-B9B1-43D8-AD07-F4E34517AA7C}" dt="2023-07-13T22:45:15.200" v="1106" actId="20577"/>
          <ac:spMkLst>
            <pc:docMk/>
            <pc:sldMk cId="131430854" sldId="297"/>
            <ac:spMk id="24" creationId="{42EA1EF0-8843-0DDB-1DF3-44AFACDFA9D8}"/>
          </ac:spMkLst>
        </pc:spChg>
        <pc:picChg chg="mod">
          <ac:chgData name="Solone,Xzaviar K" userId="da6d6dc4-5c5e-4545-bd80-e3b6688b8226" providerId="ADAL" clId="{962A4F94-B9B1-43D8-AD07-F4E34517AA7C}" dt="2023-07-13T16:17:31.867" v="620"/>
          <ac:picMkLst>
            <pc:docMk/>
            <pc:sldMk cId="131430854" sldId="297"/>
            <ac:picMk id="30" creationId="{52CBF539-75A9-72D6-12D3-BA942C3FF888}"/>
          </ac:picMkLst>
        </pc:picChg>
      </pc:sldChg>
      <pc:sldChg chg="addSp delSp modSp add mod modAnim modNotesTx">
        <pc:chgData name="Solone,Xzaviar K" userId="da6d6dc4-5c5e-4545-bd80-e3b6688b8226" providerId="ADAL" clId="{962A4F94-B9B1-43D8-AD07-F4E34517AA7C}" dt="2023-07-14T16:50:44.790" v="2720" actId="20577"/>
        <pc:sldMkLst>
          <pc:docMk/>
          <pc:sldMk cId="430450515" sldId="298"/>
        </pc:sldMkLst>
        <pc:spChg chg="add mod">
          <ac:chgData name="Solone,Xzaviar K" userId="da6d6dc4-5c5e-4545-bd80-e3b6688b8226" providerId="ADAL" clId="{962A4F94-B9B1-43D8-AD07-F4E34517AA7C}" dt="2023-07-14T16:50:44.790" v="2720" actId="20577"/>
          <ac:spMkLst>
            <pc:docMk/>
            <pc:sldMk cId="430450515" sldId="298"/>
            <ac:spMk id="3" creationId="{0D8A5AAF-B858-3BEE-C848-1D3D6D2AB51B}"/>
          </ac:spMkLst>
        </pc:spChg>
        <pc:spChg chg="add del mod">
          <ac:chgData name="Solone,Xzaviar K" userId="da6d6dc4-5c5e-4545-bd80-e3b6688b8226" providerId="ADAL" clId="{962A4F94-B9B1-43D8-AD07-F4E34517AA7C}" dt="2023-07-14T16:30:00.945" v="2250" actId="478"/>
          <ac:spMkLst>
            <pc:docMk/>
            <pc:sldMk cId="430450515" sldId="298"/>
            <ac:spMk id="6" creationId="{DF00A769-0C62-09F2-8709-30148E0C555C}"/>
          </ac:spMkLst>
        </pc:spChg>
        <pc:spChg chg="add del mod">
          <ac:chgData name="Solone,Xzaviar K" userId="da6d6dc4-5c5e-4545-bd80-e3b6688b8226" providerId="ADAL" clId="{962A4F94-B9B1-43D8-AD07-F4E34517AA7C}" dt="2023-07-14T16:29:38.245" v="2225" actId="478"/>
          <ac:spMkLst>
            <pc:docMk/>
            <pc:sldMk cId="430450515" sldId="298"/>
            <ac:spMk id="7" creationId="{50321B1B-5778-DB6E-8B19-69841AF23754}"/>
          </ac:spMkLst>
        </pc:spChg>
        <pc:spChg chg="add mod">
          <ac:chgData name="Solone,Xzaviar K" userId="da6d6dc4-5c5e-4545-bd80-e3b6688b8226" providerId="ADAL" clId="{962A4F94-B9B1-43D8-AD07-F4E34517AA7C}" dt="2023-07-14T16:35:12.316" v="2623" actId="1076"/>
          <ac:spMkLst>
            <pc:docMk/>
            <pc:sldMk cId="430450515" sldId="298"/>
            <ac:spMk id="8" creationId="{2D9B31E1-CADC-57AB-2244-F4DE41D3AC7D}"/>
          </ac:spMkLst>
        </pc:spChg>
        <pc:spChg chg="add mod">
          <ac:chgData name="Solone,Xzaviar K" userId="da6d6dc4-5c5e-4545-bd80-e3b6688b8226" providerId="ADAL" clId="{962A4F94-B9B1-43D8-AD07-F4E34517AA7C}" dt="2023-07-14T16:35:12.316" v="2623" actId="1076"/>
          <ac:spMkLst>
            <pc:docMk/>
            <pc:sldMk cId="430450515" sldId="298"/>
            <ac:spMk id="9" creationId="{075E0A50-DAAB-BC8D-7BC4-F1D1550ECF7A}"/>
          </ac:spMkLst>
        </pc:spChg>
        <pc:spChg chg="add mod">
          <ac:chgData name="Solone,Xzaviar K" userId="da6d6dc4-5c5e-4545-bd80-e3b6688b8226" providerId="ADAL" clId="{962A4F94-B9B1-43D8-AD07-F4E34517AA7C}" dt="2023-07-14T16:35:12.316" v="2623" actId="1076"/>
          <ac:spMkLst>
            <pc:docMk/>
            <pc:sldMk cId="430450515" sldId="298"/>
            <ac:spMk id="10" creationId="{5B8A70B3-FC34-AF92-E21D-ABD6325AB80C}"/>
          </ac:spMkLst>
        </pc:spChg>
        <pc:spChg chg="add mod">
          <ac:chgData name="Solone,Xzaviar K" userId="da6d6dc4-5c5e-4545-bd80-e3b6688b8226" providerId="ADAL" clId="{962A4F94-B9B1-43D8-AD07-F4E34517AA7C}" dt="2023-07-14T16:35:12.316" v="2623" actId="1076"/>
          <ac:spMkLst>
            <pc:docMk/>
            <pc:sldMk cId="430450515" sldId="298"/>
            <ac:spMk id="11" creationId="{3F9A9208-ACF4-7FB6-A9D5-05B51CEA7613}"/>
          </ac:spMkLst>
        </pc:spChg>
        <pc:picChg chg="mod">
          <ac:chgData name="Solone,Xzaviar K" userId="da6d6dc4-5c5e-4545-bd80-e3b6688b8226" providerId="ADAL" clId="{962A4F94-B9B1-43D8-AD07-F4E34517AA7C}" dt="2023-07-12T21:48:13.677" v="449"/>
          <ac:picMkLst>
            <pc:docMk/>
            <pc:sldMk cId="430450515" sldId="298"/>
            <ac:picMk id="32" creationId="{E27E7982-72E2-0B8F-3614-460A2BCE2BF2}"/>
          </ac:picMkLst>
        </pc:picChg>
      </pc:sldChg>
      <pc:sldChg chg="addSp delSp modSp add del mod">
        <pc:chgData name="Solone,Xzaviar K" userId="da6d6dc4-5c5e-4545-bd80-e3b6688b8226" providerId="ADAL" clId="{962A4F94-B9B1-43D8-AD07-F4E34517AA7C}" dt="2023-07-14T16:50:29.062" v="2700" actId="47"/>
        <pc:sldMkLst>
          <pc:docMk/>
          <pc:sldMk cId="2420913368" sldId="299"/>
        </pc:sldMkLst>
        <pc:grpChg chg="add mod">
          <ac:chgData name="Solone,Xzaviar K" userId="da6d6dc4-5c5e-4545-bd80-e3b6688b8226" providerId="ADAL" clId="{962A4F94-B9B1-43D8-AD07-F4E34517AA7C}" dt="2023-07-12T21:48:19.348" v="452"/>
          <ac:grpSpMkLst>
            <pc:docMk/>
            <pc:sldMk cId="2420913368" sldId="299"/>
            <ac:grpSpMk id="3" creationId="{E215FD58-AFBF-D8B6-F662-B14C78D705FB}"/>
          </ac:grpSpMkLst>
        </pc:grpChg>
        <pc:grpChg chg="del mod">
          <ac:chgData name="Solone,Xzaviar K" userId="da6d6dc4-5c5e-4545-bd80-e3b6688b8226" providerId="ADAL" clId="{962A4F94-B9B1-43D8-AD07-F4E34517AA7C}" dt="2023-07-12T21:48:19.074" v="451" actId="478"/>
          <ac:grpSpMkLst>
            <pc:docMk/>
            <pc:sldMk cId="2420913368" sldId="299"/>
            <ac:grpSpMk id="8" creationId="{9B92EBF5-D47D-811A-56A3-714FFA59DE0B}"/>
          </ac:grpSpMkLst>
        </pc:grpChg>
        <pc:picChg chg="mod">
          <ac:chgData name="Solone,Xzaviar K" userId="da6d6dc4-5c5e-4545-bd80-e3b6688b8226" providerId="ADAL" clId="{962A4F94-B9B1-43D8-AD07-F4E34517AA7C}" dt="2023-07-12T21:48:19.348" v="452"/>
          <ac:picMkLst>
            <pc:docMk/>
            <pc:sldMk cId="2420913368" sldId="299"/>
            <ac:picMk id="6" creationId="{E42CA9AD-7120-726E-C3A9-3B7531AF636C}"/>
          </ac:picMkLst>
        </pc:picChg>
        <pc:picChg chg="mod">
          <ac:chgData name="Solone,Xzaviar K" userId="da6d6dc4-5c5e-4545-bd80-e3b6688b8226" providerId="ADAL" clId="{962A4F94-B9B1-43D8-AD07-F4E34517AA7C}" dt="2023-07-12T21:48:19.348" v="452"/>
          <ac:picMkLst>
            <pc:docMk/>
            <pc:sldMk cId="2420913368" sldId="299"/>
            <ac:picMk id="7" creationId="{CCDA3A6C-5468-7D24-7D71-18CE60314694}"/>
          </ac:picMkLst>
        </pc:picChg>
        <pc:picChg chg="add del mod">
          <ac:chgData name="Solone,Xzaviar K" userId="da6d6dc4-5c5e-4545-bd80-e3b6688b8226" providerId="ADAL" clId="{962A4F94-B9B1-43D8-AD07-F4E34517AA7C}" dt="2023-07-14T16:49:49.386" v="2685"/>
          <ac:picMkLst>
            <pc:docMk/>
            <pc:sldMk cId="2420913368" sldId="299"/>
            <ac:picMk id="9" creationId="{C58A2B9D-2BA8-91CE-ED0B-FF81289E04D5}"/>
          </ac:picMkLst>
        </pc:picChg>
        <pc:picChg chg="add del mod">
          <ac:chgData name="Solone,Xzaviar K" userId="da6d6dc4-5c5e-4545-bd80-e3b6688b8226" providerId="ADAL" clId="{962A4F94-B9B1-43D8-AD07-F4E34517AA7C}" dt="2023-07-14T16:49:49.386" v="2685"/>
          <ac:picMkLst>
            <pc:docMk/>
            <pc:sldMk cId="2420913368" sldId="299"/>
            <ac:picMk id="11" creationId="{409D3E99-6B67-CA43-A821-A7DD8221CF01}"/>
          </ac:picMkLst>
        </pc:picChg>
        <pc:picChg chg="add del mod">
          <ac:chgData name="Solone,Xzaviar K" userId="da6d6dc4-5c5e-4545-bd80-e3b6688b8226" providerId="ADAL" clId="{962A4F94-B9B1-43D8-AD07-F4E34517AA7C}" dt="2023-07-14T16:49:49.386" v="2685"/>
          <ac:picMkLst>
            <pc:docMk/>
            <pc:sldMk cId="2420913368" sldId="299"/>
            <ac:picMk id="13" creationId="{973936B1-6330-40C8-333C-9A936C68398F}"/>
          </ac:picMkLst>
        </pc:picChg>
        <pc:picChg chg="add del mod">
          <ac:chgData name="Solone,Xzaviar K" userId="da6d6dc4-5c5e-4545-bd80-e3b6688b8226" providerId="ADAL" clId="{962A4F94-B9B1-43D8-AD07-F4E34517AA7C}" dt="2023-07-14T16:50:27.613" v="2699" actId="21"/>
          <ac:picMkLst>
            <pc:docMk/>
            <pc:sldMk cId="2420913368" sldId="299"/>
            <ac:picMk id="15" creationId="{6CC6ED27-F593-F984-6474-546681647650}"/>
          </ac:picMkLst>
        </pc:picChg>
        <pc:picChg chg="add del mod">
          <ac:chgData name="Solone,Xzaviar K" userId="da6d6dc4-5c5e-4545-bd80-e3b6688b8226" providerId="ADAL" clId="{962A4F94-B9B1-43D8-AD07-F4E34517AA7C}" dt="2023-07-14T16:50:27.613" v="2699" actId="21"/>
          <ac:picMkLst>
            <pc:docMk/>
            <pc:sldMk cId="2420913368" sldId="299"/>
            <ac:picMk id="17" creationId="{7A4541B7-2342-7599-8432-CA35D415F2CD}"/>
          </ac:picMkLst>
        </pc:picChg>
        <pc:picChg chg="add del mod">
          <ac:chgData name="Solone,Xzaviar K" userId="da6d6dc4-5c5e-4545-bd80-e3b6688b8226" providerId="ADAL" clId="{962A4F94-B9B1-43D8-AD07-F4E34517AA7C}" dt="2023-07-14T16:50:27.613" v="2699" actId="21"/>
          <ac:picMkLst>
            <pc:docMk/>
            <pc:sldMk cId="2420913368" sldId="299"/>
            <ac:picMk id="19" creationId="{56ECBBE7-488D-C68F-B56E-88D111BE26C8}"/>
          </ac:picMkLst>
        </pc:picChg>
      </pc:sldChg>
      <pc:sldChg chg="addSp delSp modSp add mod delAnim modAnim modNotesTx">
        <pc:chgData name="Solone,Xzaviar K" userId="da6d6dc4-5c5e-4545-bd80-e3b6688b8226" providerId="ADAL" clId="{962A4F94-B9B1-43D8-AD07-F4E34517AA7C}" dt="2023-07-14T17:08:41.021" v="3693" actId="313"/>
        <pc:sldMkLst>
          <pc:docMk/>
          <pc:sldMk cId="1318458944" sldId="300"/>
        </pc:sldMkLst>
        <pc:spChg chg="add mod">
          <ac:chgData name="Solone,Xzaviar K" userId="da6d6dc4-5c5e-4545-bd80-e3b6688b8226" providerId="ADAL" clId="{962A4F94-B9B1-43D8-AD07-F4E34517AA7C}" dt="2023-07-14T16:50:51.699" v="2721"/>
          <ac:spMkLst>
            <pc:docMk/>
            <pc:sldMk cId="1318458944" sldId="300"/>
            <ac:spMk id="11" creationId="{D4A6A850-16D9-BB97-8117-6282C34F154B}"/>
          </ac:spMkLst>
        </pc:spChg>
        <pc:spChg chg="mod">
          <ac:chgData name="Solone,Xzaviar K" userId="da6d6dc4-5c5e-4545-bd80-e3b6688b8226" providerId="ADAL" clId="{962A4F94-B9B1-43D8-AD07-F4E34517AA7C}" dt="2023-07-14T16:50:23.939" v="2698" actId="20577"/>
          <ac:spMkLst>
            <pc:docMk/>
            <pc:sldMk cId="1318458944" sldId="300"/>
            <ac:spMk id="28" creationId="{7429BC10-B145-7B91-2572-4D315D17831C}"/>
          </ac:spMkLst>
        </pc:spChg>
        <pc:grpChg chg="add mod">
          <ac:chgData name="Solone,Xzaviar K" userId="da6d6dc4-5c5e-4545-bd80-e3b6688b8226" providerId="ADAL" clId="{962A4F94-B9B1-43D8-AD07-F4E34517AA7C}" dt="2023-07-12T21:48:22.133" v="454"/>
          <ac:grpSpMkLst>
            <pc:docMk/>
            <pc:sldMk cId="1318458944" sldId="300"/>
            <ac:grpSpMk id="3" creationId="{56AAAD7A-ADBC-D409-9E70-10AB8FED060D}"/>
          </ac:grpSpMkLst>
        </pc:grpChg>
        <pc:grpChg chg="del">
          <ac:chgData name="Solone,Xzaviar K" userId="da6d6dc4-5c5e-4545-bd80-e3b6688b8226" providerId="ADAL" clId="{962A4F94-B9B1-43D8-AD07-F4E34517AA7C}" dt="2023-07-12T21:48:21.915" v="453" actId="478"/>
          <ac:grpSpMkLst>
            <pc:docMk/>
            <pc:sldMk cId="1318458944" sldId="300"/>
            <ac:grpSpMk id="8" creationId="{EEE6E7C6-A49A-C04C-529D-182693980032}"/>
          </ac:grpSpMkLst>
        </pc:grpChg>
        <pc:picChg chg="mod">
          <ac:chgData name="Solone,Xzaviar K" userId="da6d6dc4-5c5e-4545-bd80-e3b6688b8226" providerId="ADAL" clId="{962A4F94-B9B1-43D8-AD07-F4E34517AA7C}" dt="2023-07-12T21:48:22.133" v="454"/>
          <ac:picMkLst>
            <pc:docMk/>
            <pc:sldMk cId="1318458944" sldId="300"/>
            <ac:picMk id="6" creationId="{5AF0B580-AC51-8C7B-104F-3704C7A7D06B}"/>
          </ac:picMkLst>
        </pc:picChg>
        <pc:picChg chg="mod">
          <ac:chgData name="Solone,Xzaviar K" userId="da6d6dc4-5c5e-4545-bd80-e3b6688b8226" providerId="ADAL" clId="{962A4F94-B9B1-43D8-AD07-F4E34517AA7C}" dt="2023-07-12T21:48:22.133" v="454"/>
          <ac:picMkLst>
            <pc:docMk/>
            <pc:sldMk cId="1318458944" sldId="300"/>
            <ac:picMk id="7" creationId="{1EE3B0E6-D753-C5DC-33B8-A2ED4630A248}"/>
          </ac:picMkLst>
        </pc:picChg>
        <pc:picChg chg="add mod modCrop">
          <ac:chgData name="Solone,Xzaviar K" userId="da6d6dc4-5c5e-4545-bd80-e3b6688b8226" providerId="ADAL" clId="{962A4F94-B9B1-43D8-AD07-F4E34517AA7C}" dt="2023-07-14T16:55:41.742" v="2814" actId="1037"/>
          <ac:picMkLst>
            <pc:docMk/>
            <pc:sldMk cId="1318458944" sldId="300"/>
            <ac:picMk id="8" creationId="{DCEEC6E0-057B-CD2B-2F88-2833F1381BF6}"/>
          </ac:picMkLst>
        </pc:picChg>
        <pc:picChg chg="add del mod modCrop">
          <ac:chgData name="Solone,Xzaviar K" userId="da6d6dc4-5c5e-4545-bd80-e3b6688b8226" providerId="ADAL" clId="{962A4F94-B9B1-43D8-AD07-F4E34517AA7C}" dt="2023-07-14T16:55:00.331" v="2798" actId="478"/>
          <ac:picMkLst>
            <pc:docMk/>
            <pc:sldMk cId="1318458944" sldId="300"/>
            <ac:picMk id="9" creationId="{EFA56136-7A3C-D8BE-6EA0-70A142EF13CD}"/>
          </ac:picMkLst>
        </pc:picChg>
        <pc:picChg chg="add del mod">
          <ac:chgData name="Solone,Xzaviar K" userId="da6d6dc4-5c5e-4545-bd80-e3b6688b8226" providerId="ADAL" clId="{962A4F94-B9B1-43D8-AD07-F4E34517AA7C}" dt="2023-07-14T16:51:46.461" v="2738" actId="478"/>
          <ac:picMkLst>
            <pc:docMk/>
            <pc:sldMk cId="1318458944" sldId="300"/>
            <ac:picMk id="10" creationId="{96A9F579-A199-B020-CD3E-0894F9EA75B0}"/>
          </ac:picMkLst>
        </pc:picChg>
        <pc:picChg chg="add del mod modCrop">
          <ac:chgData name="Solone,Xzaviar K" userId="da6d6dc4-5c5e-4545-bd80-e3b6688b8226" providerId="ADAL" clId="{962A4F94-B9B1-43D8-AD07-F4E34517AA7C}" dt="2023-07-14T17:06:02.347" v="3643" actId="478"/>
          <ac:picMkLst>
            <pc:docMk/>
            <pc:sldMk cId="1318458944" sldId="300"/>
            <ac:picMk id="13" creationId="{F853828C-CE44-67A8-429E-68F7C4A32422}"/>
          </ac:picMkLst>
        </pc:picChg>
        <pc:picChg chg="add mod modCrop">
          <ac:chgData name="Solone,Xzaviar K" userId="da6d6dc4-5c5e-4545-bd80-e3b6688b8226" providerId="ADAL" clId="{962A4F94-B9B1-43D8-AD07-F4E34517AA7C}" dt="2023-07-14T17:06:13.054" v="3646" actId="1076"/>
          <ac:picMkLst>
            <pc:docMk/>
            <pc:sldMk cId="1318458944" sldId="300"/>
            <ac:picMk id="15" creationId="{79354869-AF9E-D738-14A0-A48A5290523D}"/>
          </ac:picMkLst>
        </pc:picChg>
      </pc:sldChg>
      <pc:sldChg chg="addSp delSp modSp add del mod">
        <pc:chgData name="Solone,Xzaviar K" userId="da6d6dc4-5c5e-4545-bd80-e3b6688b8226" providerId="ADAL" clId="{962A4F94-B9B1-43D8-AD07-F4E34517AA7C}" dt="2023-07-14T16:50:18.043" v="2696" actId="47"/>
        <pc:sldMkLst>
          <pc:docMk/>
          <pc:sldMk cId="598324102" sldId="301"/>
        </pc:sldMkLst>
        <pc:spChg chg="mod">
          <ac:chgData name="Solone,Xzaviar K" userId="da6d6dc4-5c5e-4545-bd80-e3b6688b8226" providerId="ADAL" clId="{962A4F94-B9B1-43D8-AD07-F4E34517AA7C}" dt="2023-07-13T22:45:21.900" v="1111" actId="20577"/>
          <ac:spMkLst>
            <pc:docMk/>
            <pc:sldMk cId="598324102" sldId="301"/>
            <ac:spMk id="4" creationId="{4B270A3D-E746-FACC-69B0-BA951BC8CB95}"/>
          </ac:spMkLst>
        </pc:spChg>
        <pc:grpChg chg="add mod">
          <ac:chgData name="Solone,Xzaviar K" userId="da6d6dc4-5c5e-4545-bd80-e3b6688b8226" providerId="ADAL" clId="{962A4F94-B9B1-43D8-AD07-F4E34517AA7C}" dt="2023-07-12T21:47:59.021" v="447"/>
          <ac:grpSpMkLst>
            <pc:docMk/>
            <pc:sldMk cId="598324102" sldId="301"/>
            <ac:grpSpMk id="2" creationId="{78949795-8B74-B209-6008-5432A0F4D76D}"/>
          </ac:grpSpMkLst>
        </pc:grpChg>
        <pc:grpChg chg="del mod">
          <ac:chgData name="Solone,Xzaviar K" userId="da6d6dc4-5c5e-4545-bd80-e3b6688b8226" providerId="ADAL" clId="{962A4F94-B9B1-43D8-AD07-F4E34517AA7C}" dt="2023-07-12T21:47:58.647" v="446" actId="478"/>
          <ac:grpSpMkLst>
            <pc:docMk/>
            <pc:sldMk cId="598324102" sldId="301"/>
            <ac:grpSpMk id="6" creationId="{8B45DD35-7E05-3A33-DA2C-EA1146467E15}"/>
          </ac:grpSpMkLst>
        </pc:grpChg>
        <pc:picChg chg="mod">
          <ac:chgData name="Solone,Xzaviar K" userId="da6d6dc4-5c5e-4545-bd80-e3b6688b8226" providerId="ADAL" clId="{962A4F94-B9B1-43D8-AD07-F4E34517AA7C}" dt="2023-07-12T21:47:59.021" v="447"/>
          <ac:picMkLst>
            <pc:docMk/>
            <pc:sldMk cId="598324102" sldId="301"/>
            <ac:picMk id="3" creationId="{8ECCA6AE-99EC-39F6-9CE1-C791FF162B2D}"/>
          </ac:picMkLst>
        </pc:picChg>
      </pc:sldChg>
      <pc:sldChg chg="addSp delSp modSp new mod modAnim">
        <pc:chgData name="Solone,Xzaviar K" userId="da6d6dc4-5c5e-4545-bd80-e3b6688b8226" providerId="ADAL" clId="{962A4F94-B9B1-43D8-AD07-F4E34517AA7C}" dt="2023-07-12T21:53:41.671" v="522"/>
        <pc:sldMkLst>
          <pc:docMk/>
          <pc:sldMk cId="909380595" sldId="302"/>
        </pc:sldMkLst>
        <pc:spChg chg="del mod">
          <ac:chgData name="Solone,Xzaviar K" userId="da6d6dc4-5c5e-4545-bd80-e3b6688b8226" providerId="ADAL" clId="{962A4F94-B9B1-43D8-AD07-F4E34517AA7C}" dt="2023-07-12T21:48:36.626" v="459" actId="478"/>
          <ac:spMkLst>
            <pc:docMk/>
            <pc:sldMk cId="909380595" sldId="302"/>
            <ac:spMk id="2" creationId="{C715A801-0F63-DA58-3217-D70036CF15C1}"/>
          </ac:spMkLst>
        </pc:spChg>
        <pc:spChg chg="del mod">
          <ac:chgData name="Solone,Xzaviar K" userId="da6d6dc4-5c5e-4545-bd80-e3b6688b8226" providerId="ADAL" clId="{962A4F94-B9B1-43D8-AD07-F4E34517AA7C}" dt="2023-07-12T21:48:36.626" v="459" actId="478"/>
          <ac:spMkLst>
            <pc:docMk/>
            <pc:sldMk cId="909380595" sldId="302"/>
            <ac:spMk id="3" creationId="{F1032EF9-DD8B-6C58-86D4-37848FB63182}"/>
          </ac:spMkLst>
        </pc:spChg>
        <pc:spChg chg="add mod">
          <ac:chgData name="Solone,Xzaviar K" userId="da6d6dc4-5c5e-4545-bd80-e3b6688b8226" providerId="ADAL" clId="{962A4F94-B9B1-43D8-AD07-F4E34517AA7C}" dt="2023-07-12T21:53:03.788" v="514" actId="164"/>
          <ac:spMkLst>
            <pc:docMk/>
            <pc:sldMk cId="909380595" sldId="302"/>
            <ac:spMk id="6" creationId="{EB18AD30-6ADF-B631-67EB-15C53FDE0DFE}"/>
          </ac:spMkLst>
        </pc:spChg>
        <pc:grpChg chg="add mod">
          <ac:chgData name="Solone,Xzaviar K" userId="da6d6dc4-5c5e-4545-bd80-e3b6688b8226" providerId="ADAL" clId="{962A4F94-B9B1-43D8-AD07-F4E34517AA7C}" dt="2023-07-12T21:53:03.788" v="514" actId="164"/>
          <ac:grpSpMkLst>
            <pc:docMk/>
            <pc:sldMk cId="909380595" sldId="302"/>
            <ac:grpSpMk id="9" creationId="{DB61901E-C6D5-2C6C-FB9A-99759A971472}"/>
          </ac:grpSpMkLst>
        </pc:grpChg>
        <pc:picChg chg="add mod">
          <ac:chgData name="Solone,Xzaviar K" userId="da6d6dc4-5c5e-4545-bd80-e3b6688b8226" providerId="ADAL" clId="{962A4F94-B9B1-43D8-AD07-F4E34517AA7C}" dt="2023-07-12T21:53:03.788" v="514" actId="164"/>
          <ac:picMkLst>
            <pc:docMk/>
            <pc:sldMk cId="909380595" sldId="302"/>
            <ac:picMk id="4" creationId="{15EAC53C-2440-ECBD-940B-5E4039C7D8F6}"/>
          </ac:picMkLst>
        </pc:picChg>
        <pc:picChg chg="add mod modCrop">
          <ac:chgData name="Solone,Xzaviar K" userId="da6d6dc4-5c5e-4545-bd80-e3b6688b8226" providerId="ADAL" clId="{962A4F94-B9B1-43D8-AD07-F4E34517AA7C}" dt="2023-07-12T21:52:19.587" v="510" actId="1076"/>
          <ac:picMkLst>
            <pc:docMk/>
            <pc:sldMk cId="909380595" sldId="302"/>
            <ac:picMk id="8" creationId="{90B8D4EB-2A5B-1A17-1C68-71DCD26DAD82}"/>
          </ac:picMkLst>
        </pc:picChg>
      </pc:sldChg>
      <pc:sldChg chg="delSp modSp add mod modNotesTx">
        <pc:chgData name="Solone,Xzaviar K" userId="da6d6dc4-5c5e-4545-bd80-e3b6688b8226" providerId="ADAL" clId="{962A4F94-B9B1-43D8-AD07-F4E34517AA7C}" dt="2023-07-14T16:59:42.979" v="3048" actId="20577"/>
        <pc:sldMkLst>
          <pc:docMk/>
          <pc:sldMk cId="2686288221" sldId="303"/>
        </pc:sldMkLst>
        <pc:picChg chg="del mod">
          <ac:chgData name="Solone,Xzaviar K" userId="da6d6dc4-5c5e-4545-bd80-e3b6688b8226" providerId="ADAL" clId="{962A4F94-B9B1-43D8-AD07-F4E34517AA7C}" dt="2023-07-14T16:51:49.738" v="2741" actId="478"/>
          <ac:picMkLst>
            <pc:docMk/>
            <pc:sldMk cId="2686288221" sldId="303"/>
            <ac:picMk id="8" creationId="{DCEEC6E0-057B-CD2B-2F88-2833F1381BF6}"/>
          </ac:picMkLst>
        </pc:picChg>
        <pc:picChg chg="del mod">
          <ac:chgData name="Solone,Xzaviar K" userId="da6d6dc4-5c5e-4545-bd80-e3b6688b8226" providerId="ADAL" clId="{962A4F94-B9B1-43D8-AD07-F4E34517AA7C}" dt="2023-07-14T16:51:49.738" v="2741" actId="478"/>
          <ac:picMkLst>
            <pc:docMk/>
            <pc:sldMk cId="2686288221" sldId="303"/>
            <ac:picMk id="9" creationId="{EFA56136-7A3C-D8BE-6EA0-70A142EF13CD}"/>
          </ac:picMkLst>
        </pc:picChg>
        <pc:picChg chg="mod">
          <ac:chgData name="Solone,Xzaviar K" userId="da6d6dc4-5c5e-4545-bd80-e3b6688b8226" providerId="ADAL" clId="{962A4F94-B9B1-43D8-AD07-F4E34517AA7C}" dt="2023-07-14T16:51:53.483" v="2742" actId="1076"/>
          <ac:picMkLst>
            <pc:docMk/>
            <pc:sldMk cId="2686288221" sldId="303"/>
            <ac:picMk id="10" creationId="{96A9F579-A199-B020-CD3E-0894F9EA75B0}"/>
          </ac:picMkLst>
        </pc:picChg>
      </pc:sldChg>
    </pc:docChg>
  </pc:docChgLst>
  <pc:docChgLst>
    <pc:chgData name="Solone,Xzaviar K" userId="da6d6dc4-5c5e-4545-bd80-e3b6688b8226" providerId="ADAL" clId="{8538B6C2-A9D3-456E-B772-FF9C998208E8}"/>
    <pc:docChg chg="undo custSel addSld modSld">
      <pc:chgData name="Solone,Xzaviar K" userId="da6d6dc4-5c5e-4545-bd80-e3b6688b8226" providerId="ADAL" clId="{8538B6C2-A9D3-456E-B772-FF9C998208E8}" dt="2023-07-14T18:43:45.819" v="589" actId="20577"/>
      <pc:docMkLst>
        <pc:docMk/>
      </pc:docMkLst>
      <pc:sldChg chg="modSp modNotesTx">
        <pc:chgData name="Solone,Xzaviar K" userId="da6d6dc4-5c5e-4545-bd80-e3b6688b8226" providerId="ADAL" clId="{8538B6C2-A9D3-456E-B772-FF9C998208E8}" dt="2023-07-14T18:38:29.126" v="302" actId="313"/>
        <pc:sldMkLst>
          <pc:docMk/>
          <pc:sldMk cId="430450515" sldId="298"/>
        </pc:sldMkLst>
        <pc:spChg chg="mod">
          <ac:chgData name="Solone,Xzaviar K" userId="da6d6dc4-5c5e-4545-bd80-e3b6688b8226" providerId="ADAL" clId="{8538B6C2-A9D3-456E-B772-FF9C998208E8}" dt="2023-07-14T18:38:19.217" v="284" actId="20577"/>
          <ac:spMkLst>
            <pc:docMk/>
            <pc:sldMk cId="430450515" sldId="298"/>
            <ac:spMk id="11" creationId="{3F9A9208-ACF4-7FB6-A9D5-05B51CEA7613}"/>
          </ac:spMkLst>
        </pc:spChg>
      </pc:sldChg>
      <pc:sldChg chg="addSp delSp modSp modAnim modNotesTx">
        <pc:chgData name="Solone,Xzaviar K" userId="da6d6dc4-5c5e-4545-bd80-e3b6688b8226" providerId="ADAL" clId="{8538B6C2-A9D3-456E-B772-FF9C998208E8}" dt="2023-07-14T18:43:45.819" v="589" actId="20577"/>
        <pc:sldMkLst>
          <pc:docMk/>
          <pc:sldMk cId="73466139" sldId="304"/>
        </pc:sldMkLst>
        <pc:spChg chg="add mod">
          <ac:chgData name="Solone,Xzaviar K" userId="da6d6dc4-5c5e-4545-bd80-e3b6688b8226" providerId="ADAL" clId="{8538B6C2-A9D3-456E-B772-FF9C998208E8}" dt="2023-07-14T18:41:46.854" v="401" actId="14100"/>
          <ac:spMkLst>
            <pc:docMk/>
            <pc:sldMk cId="73466139" sldId="304"/>
            <ac:spMk id="6" creationId="{8F2E8A17-6EFE-4B31-88BA-9E0FD6A9C2EA}"/>
          </ac:spMkLst>
        </pc:spChg>
        <pc:spChg chg="add del">
          <ac:chgData name="Solone,Xzaviar K" userId="da6d6dc4-5c5e-4545-bd80-e3b6688b8226" providerId="ADAL" clId="{8538B6C2-A9D3-456E-B772-FF9C998208E8}" dt="2023-07-14T18:42:01" v="404"/>
          <ac:spMkLst>
            <pc:docMk/>
            <pc:sldMk cId="73466139" sldId="304"/>
            <ac:spMk id="20" creationId="{0F7DAD46-CDE3-4760-92A7-B307C8225399}"/>
          </ac:spMkLst>
        </pc:spChg>
        <pc:spChg chg="add mod">
          <ac:chgData name="Solone,Xzaviar K" userId="da6d6dc4-5c5e-4545-bd80-e3b6688b8226" providerId="ADAL" clId="{8538B6C2-A9D3-456E-B772-FF9C998208E8}" dt="2023-07-14T18:43:01.566" v="547" actId="1076"/>
          <ac:spMkLst>
            <pc:docMk/>
            <pc:sldMk cId="73466139" sldId="304"/>
            <ac:spMk id="21" creationId="{0AE4E7C1-C66B-44F0-B23A-6D4702364D45}"/>
          </ac:spMkLst>
        </pc:spChg>
        <pc:grpChg chg="add mod">
          <ac:chgData name="Solone,Xzaviar K" userId="da6d6dc4-5c5e-4545-bd80-e3b6688b8226" providerId="ADAL" clId="{8538B6C2-A9D3-456E-B772-FF9C998208E8}" dt="2023-07-14T18:40:19.627" v="381" actId="164"/>
          <ac:grpSpMkLst>
            <pc:docMk/>
            <pc:sldMk cId="73466139" sldId="304"/>
            <ac:grpSpMk id="12" creationId="{270A755A-FC6A-4CC2-A64D-18437016A334}"/>
          </ac:grpSpMkLst>
        </pc:grpChg>
        <pc:grpChg chg="add mod">
          <ac:chgData name="Solone,Xzaviar K" userId="da6d6dc4-5c5e-4545-bd80-e3b6688b8226" providerId="ADAL" clId="{8538B6C2-A9D3-456E-B772-FF9C998208E8}" dt="2023-07-14T18:41:50.207" v="402" actId="1076"/>
          <ac:grpSpMkLst>
            <pc:docMk/>
            <pc:sldMk cId="73466139" sldId="304"/>
            <ac:grpSpMk id="14" creationId="{4E442F0D-EF43-44B6-8ACB-6A620995C347}"/>
          </ac:grpSpMkLst>
        </pc:grpChg>
        <pc:picChg chg="add mod ord">
          <ac:chgData name="Solone,Xzaviar K" userId="da6d6dc4-5c5e-4545-bd80-e3b6688b8226" providerId="ADAL" clId="{8538B6C2-A9D3-456E-B772-FF9C998208E8}" dt="2023-07-14T18:37:47.651" v="258" actId="164"/>
          <ac:picMkLst>
            <pc:docMk/>
            <pc:sldMk cId="73466139" sldId="304"/>
            <ac:picMk id="3" creationId="{D31A5891-2372-4B79-BC26-129A422451A2}"/>
          </ac:picMkLst>
        </pc:picChg>
        <pc:picChg chg="add mod">
          <ac:chgData name="Solone,Xzaviar K" userId="da6d6dc4-5c5e-4545-bd80-e3b6688b8226" providerId="ADAL" clId="{8538B6C2-A9D3-456E-B772-FF9C998208E8}" dt="2023-07-14T18:37:47.651" v="258" actId="164"/>
          <ac:picMkLst>
            <pc:docMk/>
            <pc:sldMk cId="73466139" sldId="304"/>
            <ac:picMk id="7" creationId="{2F744AEA-F9BD-4F19-BDCC-247C3829DDAE}"/>
          </ac:picMkLst>
        </pc:picChg>
        <pc:picChg chg="add del mod">
          <ac:chgData name="Solone,Xzaviar K" userId="da6d6dc4-5c5e-4545-bd80-e3b6688b8226" providerId="ADAL" clId="{8538B6C2-A9D3-456E-B772-FF9C998208E8}" dt="2023-07-14T18:40:05.344" v="377" actId="478"/>
          <ac:picMkLst>
            <pc:docMk/>
            <pc:sldMk cId="73466139" sldId="304"/>
            <ac:picMk id="11" creationId="{45F46C7E-7B57-4FB8-BCA2-1DF0659F4061}"/>
          </ac:picMkLst>
        </pc:picChg>
        <pc:picChg chg="add mod">
          <ac:chgData name="Solone,Xzaviar K" userId="da6d6dc4-5c5e-4545-bd80-e3b6688b8226" providerId="ADAL" clId="{8538B6C2-A9D3-456E-B772-FF9C998208E8}" dt="2023-07-14T18:40:19.627" v="381" actId="164"/>
          <ac:picMkLst>
            <pc:docMk/>
            <pc:sldMk cId="73466139" sldId="304"/>
            <ac:picMk id="13" creationId="{D00042D4-1085-4FB3-AD14-48C30B67621F}"/>
          </ac:picMkLst>
        </pc:picChg>
      </pc:sldChg>
      <pc:sldChg chg="addSp delSp modSp add">
        <pc:chgData name="Solone,Xzaviar K" userId="da6d6dc4-5c5e-4545-bd80-e3b6688b8226" providerId="ADAL" clId="{8538B6C2-A9D3-456E-B772-FF9C998208E8}" dt="2023-07-14T18:39:55.720" v="376" actId="20577"/>
        <pc:sldMkLst>
          <pc:docMk/>
          <pc:sldMk cId="3714830243" sldId="305"/>
        </pc:sldMkLst>
        <pc:spChg chg="del">
          <ac:chgData name="Solone,Xzaviar K" userId="da6d6dc4-5c5e-4545-bd80-e3b6688b8226" providerId="ADAL" clId="{8538B6C2-A9D3-456E-B772-FF9C998208E8}" dt="2023-07-14T18:22:48.828" v="1" actId="478"/>
          <ac:spMkLst>
            <pc:docMk/>
            <pc:sldMk cId="3714830243" sldId="305"/>
            <ac:spMk id="2" creationId="{B6971FB1-FF2F-4041-9FAE-2A0BA6CC32DB}"/>
          </ac:spMkLst>
        </pc:spChg>
        <pc:spChg chg="del">
          <ac:chgData name="Solone,Xzaviar K" userId="da6d6dc4-5c5e-4545-bd80-e3b6688b8226" providerId="ADAL" clId="{8538B6C2-A9D3-456E-B772-FF9C998208E8}" dt="2023-07-14T18:22:48.828" v="1" actId="478"/>
          <ac:spMkLst>
            <pc:docMk/>
            <pc:sldMk cId="3714830243" sldId="305"/>
            <ac:spMk id="3" creationId="{A1B49FF7-C9C6-4BF6-A023-788EFDFE950C}"/>
          </ac:spMkLst>
        </pc:spChg>
        <pc:spChg chg="add mod">
          <ac:chgData name="Solone,Xzaviar K" userId="da6d6dc4-5c5e-4545-bd80-e3b6688b8226" providerId="ADAL" clId="{8538B6C2-A9D3-456E-B772-FF9C998208E8}" dt="2023-07-14T18:27:09.120" v="146" actId="164"/>
          <ac:spMkLst>
            <pc:docMk/>
            <pc:sldMk cId="3714830243" sldId="305"/>
            <ac:spMk id="15" creationId="{3723FB42-5C55-4FAA-966D-ED01AE47BDDC}"/>
          </ac:spMkLst>
        </pc:spChg>
        <pc:spChg chg="add mod">
          <ac:chgData name="Solone,Xzaviar K" userId="da6d6dc4-5c5e-4545-bd80-e3b6688b8226" providerId="ADAL" clId="{8538B6C2-A9D3-456E-B772-FF9C998208E8}" dt="2023-07-14T18:27:09.120" v="146" actId="164"/>
          <ac:spMkLst>
            <pc:docMk/>
            <pc:sldMk cId="3714830243" sldId="305"/>
            <ac:spMk id="16" creationId="{ABE3242B-783D-4B55-9289-E5CF47393B63}"/>
          </ac:spMkLst>
        </pc:spChg>
        <pc:spChg chg="add mod">
          <ac:chgData name="Solone,Xzaviar K" userId="da6d6dc4-5c5e-4545-bd80-e3b6688b8226" providerId="ADAL" clId="{8538B6C2-A9D3-456E-B772-FF9C998208E8}" dt="2023-07-14T18:27:09.120" v="146" actId="164"/>
          <ac:spMkLst>
            <pc:docMk/>
            <pc:sldMk cId="3714830243" sldId="305"/>
            <ac:spMk id="17" creationId="{6C1DA4B9-68FC-4F50-ADC5-8DC6E357CE06}"/>
          </ac:spMkLst>
        </pc:spChg>
        <pc:spChg chg="add mod">
          <ac:chgData name="Solone,Xzaviar K" userId="da6d6dc4-5c5e-4545-bd80-e3b6688b8226" providerId="ADAL" clId="{8538B6C2-A9D3-456E-B772-FF9C998208E8}" dt="2023-07-14T18:27:09.120" v="146" actId="164"/>
          <ac:spMkLst>
            <pc:docMk/>
            <pc:sldMk cId="3714830243" sldId="305"/>
            <ac:spMk id="18" creationId="{2D5DA19A-2278-4135-B70C-6C22E909BCDB}"/>
          </ac:spMkLst>
        </pc:spChg>
        <pc:spChg chg="add mod">
          <ac:chgData name="Solone,Xzaviar K" userId="da6d6dc4-5c5e-4545-bd80-e3b6688b8226" providerId="ADAL" clId="{8538B6C2-A9D3-456E-B772-FF9C998208E8}" dt="2023-07-14T18:34:49.780" v="204" actId="164"/>
          <ac:spMkLst>
            <pc:docMk/>
            <pc:sldMk cId="3714830243" sldId="305"/>
            <ac:spMk id="25" creationId="{C5D8A071-16EA-432D-8312-D8C7ED8DC97D}"/>
          </ac:spMkLst>
        </pc:spChg>
        <pc:spChg chg="add mod">
          <ac:chgData name="Solone,Xzaviar K" userId="da6d6dc4-5c5e-4545-bd80-e3b6688b8226" providerId="ADAL" clId="{8538B6C2-A9D3-456E-B772-FF9C998208E8}" dt="2023-07-14T18:34:49.780" v="204" actId="164"/>
          <ac:spMkLst>
            <pc:docMk/>
            <pc:sldMk cId="3714830243" sldId="305"/>
            <ac:spMk id="26" creationId="{A5DE9BED-15F1-42DD-ADDE-B1D551837197}"/>
          </ac:spMkLst>
        </pc:spChg>
        <pc:spChg chg="add mod">
          <ac:chgData name="Solone,Xzaviar K" userId="da6d6dc4-5c5e-4545-bd80-e3b6688b8226" providerId="ADAL" clId="{8538B6C2-A9D3-456E-B772-FF9C998208E8}" dt="2023-07-14T18:34:49.780" v="204" actId="164"/>
          <ac:spMkLst>
            <pc:docMk/>
            <pc:sldMk cId="3714830243" sldId="305"/>
            <ac:spMk id="27" creationId="{761030DA-8AB8-406F-ABA5-C46AEBE71771}"/>
          </ac:spMkLst>
        </pc:spChg>
        <pc:spChg chg="add mod">
          <ac:chgData name="Solone,Xzaviar K" userId="da6d6dc4-5c5e-4545-bd80-e3b6688b8226" providerId="ADAL" clId="{8538B6C2-A9D3-456E-B772-FF9C998208E8}" dt="2023-07-14T18:34:49.780" v="204" actId="164"/>
          <ac:spMkLst>
            <pc:docMk/>
            <pc:sldMk cId="3714830243" sldId="305"/>
            <ac:spMk id="28" creationId="{A49309EA-9F5D-448B-AF89-4CEE3B1BDBC1}"/>
          </ac:spMkLst>
        </pc:spChg>
        <pc:spChg chg="add mod">
          <ac:chgData name="Solone,Xzaviar K" userId="da6d6dc4-5c5e-4545-bd80-e3b6688b8226" providerId="ADAL" clId="{8538B6C2-A9D3-456E-B772-FF9C998208E8}" dt="2023-07-14T18:36:11.306" v="223" actId="164"/>
          <ac:spMkLst>
            <pc:docMk/>
            <pc:sldMk cId="3714830243" sldId="305"/>
            <ac:spMk id="36" creationId="{A7487572-15C6-403C-BB14-3149AA4BFD45}"/>
          </ac:spMkLst>
        </pc:spChg>
        <pc:spChg chg="add mod">
          <ac:chgData name="Solone,Xzaviar K" userId="da6d6dc4-5c5e-4545-bd80-e3b6688b8226" providerId="ADAL" clId="{8538B6C2-A9D3-456E-B772-FF9C998208E8}" dt="2023-07-14T18:39:43.815" v="358" actId="1076"/>
          <ac:spMkLst>
            <pc:docMk/>
            <pc:sldMk cId="3714830243" sldId="305"/>
            <ac:spMk id="37" creationId="{C418AFF5-BA2C-4D2C-911D-A99700E73D77}"/>
          </ac:spMkLst>
        </pc:spChg>
        <pc:spChg chg="add mod">
          <ac:chgData name="Solone,Xzaviar K" userId="da6d6dc4-5c5e-4545-bd80-e3b6688b8226" providerId="ADAL" clId="{8538B6C2-A9D3-456E-B772-FF9C998208E8}" dt="2023-07-14T18:36:11.306" v="223" actId="164"/>
          <ac:spMkLst>
            <pc:docMk/>
            <pc:sldMk cId="3714830243" sldId="305"/>
            <ac:spMk id="38" creationId="{FF8BC715-994C-41C9-ADE4-B83E8A3B3797}"/>
          </ac:spMkLst>
        </pc:spChg>
        <pc:spChg chg="add mod">
          <ac:chgData name="Solone,Xzaviar K" userId="da6d6dc4-5c5e-4545-bd80-e3b6688b8226" providerId="ADAL" clId="{8538B6C2-A9D3-456E-B772-FF9C998208E8}" dt="2023-07-14T18:39:55.720" v="376" actId="20577"/>
          <ac:spMkLst>
            <pc:docMk/>
            <pc:sldMk cId="3714830243" sldId="305"/>
            <ac:spMk id="39" creationId="{8912B8D4-3F6C-41D1-9B31-72AA9A06A9E2}"/>
          </ac:spMkLst>
        </pc:spChg>
        <pc:grpChg chg="add mod">
          <ac:chgData name="Solone,Xzaviar K" userId="da6d6dc4-5c5e-4545-bd80-e3b6688b8226" providerId="ADAL" clId="{8538B6C2-A9D3-456E-B772-FF9C998208E8}" dt="2023-07-14T18:27:11.830" v="147" actId="1076"/>
          <ac:grpSpMkLst>
            <pc:docMk/>
            <pc:sldMk cId="3714830243" sldId="305"/>
            <ac:grpSpMk id="19" creationId="{7D189718-AB8D-46E3-9A5A-D77747B2D29B}"/>
          </ac:grpSpMkLst>
        </pc:grpChg>
        <pc:grpChg chg="add mod">
          <ac:chgData name="Solone,Xzaviar K" userId="da6d6dc4-5c5e-4545-bd80-e3b6688b8226" providerId="ADAL" clId="{8538B6C2-A9D3-456E-B772-FF9C998208E8}" dt="2023-07-14T18:34:49.780" v="204" actId="164"/>
          <ac:grpSpMkLst>
            <pc:docMk/>
            <pc:sldMk cId="3714830243" sldId="305"/>
            <ac:grpSpMk id="40" creationId="{73CD9F94-5C8A-4E55-BAD2-7D6F705D9004}"/>
          </ac:grpSpMkLst>
        </pc:grpChg>
        <pc:grpChg chg="add mod">
          <ac:chgData name="Solone,Xzaviar K" userId="da6d6dc4-5c5e-4545-bd80-e3b6688b8226" providerId="ADAL" clId="{8538B6C2-A9D3-456E-B772-FF9C998208E8}" dt="2023-07-14T18:36:11.306" v="223" actId="164"/>
          <ac:grpSpMkLst>
            <pc:docMk/>
            <pc:sldMk cId="3714830243" sldId="305"/>
            <ac:grpSpMk id="41" creationId="{59E535EE-E5B7-4056-BED5-A5E6457F35C8}"/>
          </ac:grpSpMkLst>
        </pc:grpChg>
        <pc:graphicFrameChg chg="add mod">
          <ac:chgData name="Solone,Xzaviar K" userId="da6d6dc4-5c5e-4545-bd80-e3b6688b8226" providerId="ADAL" clId="{8538B6C2-A9D3-456E-B772-FF9C998208E8}" dt="2023-07-14T18:27:09.120" v="146" actId="164"/>
          <ac:graphicFrameMkLst>
            <pc:docMk/>
            <pc:sldMk cId="3714830243" sldId="305"/>
            <ac:graphicFrameMk id="4" creationId="{D1646A92-1608-4642-B84A-B9AED8A02726}"/>
          </ac:graphicFrameMkLst>
        </pc:graphicFrameChg>
        <pc:graphicFrameChg chg="add del mod">
          <ac:chgData name="Solone,Xzaviar K" userId="da6d6dc4-5c5e-4545-bd80-e3b6688b8226" providerId="ADAL" clId="{8538B6C2-A9D3-456E-B772-FF9C998208E8}" dt="2023-07-14T18:22:55.456" v="7"/>
          <ac:graphicFrameMkLst>
            <pc:docMk/>
            <pc:sldMk cId="3714830243" sldId="305"/>
            <ac:graphicFrameMk id="5" creationId="{2FCC9B1D-2890-4305-80BE-481FA8275AF8}"/>
          </ac:graphicFrameMkLst>
        </pc:graphicFrameChg>
        <pc:graphicFrameChg chg="add mod ord">
          <ac:chgData name="Solone,Xzaviar K" userId="da6d6dc4-5c5e-4545-bd80-e3b6688b8226" providerId="ADAL" clId="{8538B6C2-A9D3-456E-B772-FF9C998208E8}" dt="2023-07-14T18:34:49.780" v="204" actId="164"/>
          <ac:graphicFrameMkLst>
            <pc:docMk/>
            <pc:sldMk cId="3714830243" sldId="305"/>
            <ac:graphicFrameMk id="20" creationId="{8DEFC772-05C6-46E4-9214-AABEFE813549}"/>
          </ac:graphicFrameMkLst>
        </pc:graphicFrameChg>
        <pc:graphicFrameChg chg="add del mod">
          <ac:chgData name="Solone,Xzaviar K" userId="da6d6dc4-5c5e-4545-bd80-e3b6688b8226" providerId="ADAL" clId="{8538B6C2-A9D3-456E-B772-FF9C998208E8}" dt="2023-07-14T18:30:11.005" v="157"/>
          <ac:graphicFrameMkLst>
            <pc:docMk/>
            <pc:sldMk cId="3714830243" sldId="305"/>
            <ac:graphicFrameMk id="29" creationId="{35A7B1DA-62F1-48BD-9FA4-18F924A53312}"/>
          </ac:graphicFrameMkLst>
        </pc:graphicFrameChg>
        <pc:graphicFrameChg chg="add mod">
          <ac:chgData name="Solone,Xzaviar K" userId="da6d6dc4-5c5e-4545-bd80-e3b6688b8226" providerId="ADAL" clId="{8538B6C2-A9D3-456E-B772-FF9C998208E8}" dt="2023-07-14T18:36:11.306" v="223" actId="164"/>
          <ac:graphicFrameMkLst>
            <pc:docMk/>
            <pc:sldMk cId="3714830243" sldId="305"/>
            <ac:graphicFrameMk id="31" creationId="{CD28FB1D-57E2-4489-A783-8CE2FAB3606B}"/>
          </ac:graphicFrameMkLst>
        </pc:graphicFrameChg>
        <pc:picChg chg="add mod modCrop">
          <ac:chgData name="Solone,Xzaviar K" userId="da6d6dc4-5c5e-4545-bd80-e3b6688b8226" providerId="ADAL" clId="{8538B6C2-A9D3-456E-B772-FF9C998208E8}" dt="2023-07-14T18:27:09.120" v="146" actId="164"/>
          <ac:picMkLst>
            <pc:docMk/>
            <pc:sldMk cId="3714830243" sldId="305"/>
            <ac:picMk id="6" creationId="{DBB72AD1-80B5-402D-B2B7-53F28B6F51DD}"/>
          </ac:picMkLst>
        </pc:picChg>
        <pc:picChg chg="add del mod">
          <ac:chgData name="Solone,Xzaviar K" userId="da6d6dc4-5c5e-4545-bd80-e3b6688b8226" providerId="ADAL" clId="{8538B6C2-A9D3-456E-B772-FF9C998208E8}" dt="2023-07-14T18:30:04.580" v="153" actId="478"/>
          <ac:picMkLst>
            <pc:docMk/>
            <pc:sldMk cId="3714830243" sldId="305"/>
            <ac:picMk id="21" creationId="{54B0AE5C-AF7F-419F-8FC2-C80A278F19F6}"/>
          </ac:picMkLst>
        </pc:picChg>
        <pc:picChg chg="add mod ord modCrop">
          <ac:chgData name="Solone,Xzaviar K" userId="da6d6dc4-5c5e-4545-bd80-e3b6688b8226" providerId="ADAL" clId="{8538B6C2-A9D3-456E-B772-FF9C998208E8}" dt="2023-07-14T18:34:49.780" v="204" actId="164"/>
          <ac:picMkLst>
            <pc:docMk/>
            <pc:sldMk cId="3714830243" sldId="305"/>
            <ac:picMk id="30" creationId="{87816521-5DED-4BB9-91B7-911E822C044B}"/>
          </ac:picMkLst>
        </pc:picChg>
        <pc:picChg chg="add mod modCrop">
          <ac:chgData name="Solone,Xzaviar K" userId="da6d6dc4-5c5e-4545-bd80-e3b6688b8226" providerId="ADAL" clId="{8538B6C2-A9D3-456E-B772-FF9C998208E8}" dt="2023-07-14T18:39:40.443" v="357" actId="1037"/>
          <ac:picMkLst>
            <pc:docMk/>
            <pc:sldMk cId="3714830243" sldId="305"/>
            <ac:picMk id="32" creationId="{CD8082D5-076F-453D-961C-5E212DC4B389}"/>
          </ac:picMkLst>
        </pc:picChg>
        <pc:cxnChg chg="add mod">
          <ac:chgData name="Solone,Xzaviar K" userId="da6d6dc4-5c5e-4545-bd80-e3b6688b8226" providerId="ADAL" clId="{8538B6C2-A9D3-456E-B772-FF9C998208E8}" dt="2023-07-14T18:27:09.120" v="146" actId="164"/>
          <ac:cxnSpMkLst>
            <pc:docMk/>
            <pc:sldMk cId="3714830243" sldId="305"/>
            <ac:cxnSpMk id="8" creationId="{FE318D51-D828-488C-A180-7C7AE1ED8E00}"/>
          </ac:cxnSpMkLst>
        </pc:cxnChg>
        <pc:cxnChg chg="add mod">
          <ac:chgData name="Solone,Xzaviar K" userId="da6d6dc4-5c5e-4545-bd80-e3b6688b8226" providerId="ADAL" clId="{8538B6C2-A9D3-456E-B772-FF9C998208E8}" dt="2023-07-14T18:27:09.120" v="146" actId="164"/>
          <ac:cxnSpMkLst>
            <pc:docMk/>
            <pc:sldMk cId="3714830243" sldId="305"/>
            <ac:cxnSpMk id="11" creationId="{DD526206-44F9-446F-AFC5-A18ACB065CFB}"/>
          </ac:cxnSpMkLst>
        </pc:cxnChg>
        <pc:cxnChg chg="add mod">
          <ac:chgData name="Solone,Xzaviar K" userId="da6d6dc4-5c5e-4545-bd80-e3b6688b8226" providerId="ADAL" clId="{8538B6C2-A9D3-456E-B772-FF9C998208E8}" dt="2023-07-14T18:27:09.120" v="146" actId="164"/>
          <ac:cxnSpMkLst>
            <pc:docMk/>
            <pc:sldMk cId="3714830243" sldId="305"/>
            <ac:cxnSpMk id="14" creationId="{2FD514FD-C56F-4F7B-8BA4-F9E80D70BC0D}"/>
          </ac:cxnSpMkLst>
        </pc:cxnChg>
        <pc:cxnChg chg="add mod">
          <ac:chgData name="Solone,Xzaviar K" userId="da6d6dc4-5c5e-4545-bd80-e3b6688b8226" providerId="ADAL" clId="{8538B6C2-A9D3-456E-B772-FF9C998208E8}" dt="2023-07-14T18:34:49.780" v="204" actId="164"/>
          <ac:cxnSpMkLst>
            <pc:docMk/>
            <pc:sldMk cId="3714830243" sldId="305"/>
            <ac:cxnSpMk id="22" creationId="{B8807E77-4332-4099-AC63-2677216451AB}"/>
          </ac:cxnSpMkLst>
        </pc:cxnChg>
        <pc:cxnChg chg="add mod">
          <ac:chgData name="Solone,Xzaviar K" userId="da6d6dc4-5c5e-4545-bd80-e3b6688b8226" providerId="ADAL" clId="{8538B6C2-A9D3-456E-B772-FF9C998208E8}" dt="2023-07-14T18:34:49.780" v="204" actId="164"/>
          <ac:cxnSpMkLst>
            <pc:docMk/>
            <pc:sldMk cId="3714830243" sldId="305"/>
            <ac:cxnSpMk id="23" creationId="{E444149B-6F8E-4CE0-BE42-0AEDDE5BBAAF}"/>
          </ac:cxnSpMkLst>
        </pc:cxnChg>
        <pc:cxnChg chg="add mod">
          <ac:chgData name="Solone,Xzaviar K" userId="da6d6dc4-5c5e-4545-bd80-e3b6688b8226" providerId="ADAL" clId="{8538B6C2-A9D3-456E-B772-FF9C998208E8}" dt="2023-07-14T18:34:49.780" v="204" actId="164"/>
          <ac:cxnSpMkLst>
            <pc:docMk/>
            <pc:sldMk cId="3714830243" sldId="305"/>
            <ac:cxnSpMk id="24" creationId="{6407D197-FD3F-499D-9FA3-353CB328B084}"/>
          </ac:cxnSpMkLst>
        </pc:cxnChg>
        <pc:cxnChg chg="add mod">
          <ac:chgData name="Solone,Xzaviar K" userId="da6d6dc4-5c5e-4545-bd80-e3b6688b8226" providerId="ADAL" clId="{8538B6C2-A9D3-456E-B772-FF9C998208E8}" dt="2023-07-14T18:36:11.306" v="223" actId="164"/>
          <ac:cxnSpMkLst>
            <pc:docMk/>
            <pc:sldMk cId="3714830243" sldId="305"/>
            <ac:cxnSpMk id="33" creationId="{73FA6C78-4DC2-45D2-9CAF-75318BC52632}"/>
          </ac:cxnSpMkLst>
        </pc:cxnChg>
        <pc:cxnChg chg="add mod">
          <ac:chgData name="Solone,Xzaviar K" userId="da6d6dc4-5c5e-4545-bd80-e3b6688b8226" providerId="ADAL" clId="{8538B6C2-A9D3-456E-B772-FF9C998208E8}" dt="2023-07-14T18:36:11.306" v="223" actId="164"/>
          <ac:cxnSpMkLst>
            <pc:docMk/>
            <pc:sldMk cId="3714830243" sldId="305"/>
            <ac:cxnSpMk id="34" creationId="{3559EA8B-B1EA-4A27-8CA3-BEAB73D01CCA}"/>
          </ac:cxnSpMkLst>
        </pc:cxnChg>
        <pc:cxnChg chg="add mod">
          <ac:chgData name="Solone,Xzaviar K" userId="da6d6dc4-5c5e-4545-bd80-e3b6688b8226" providerId="ADAL" clId="{8538B6C2-A9D3-456E-B772-FF9C998208E8}" dt="2023-07-14T18:39:48.609" v="373" actId="1038"/>
          <ac:cxnSpMkLst>
            <pc:docMk/>
            <pc:sldMk cId="3714830243" sldId="305"/>
            <ac:cxnSpMk id="35" creationId="{50D14F84-3CD4-4515-BCAE-E32688A8D5C7}"/>
          </ac:cxnSpMkLst>
        </pc:cxnChg>
      </pc:sldChg>
    </pc:docChg>
  </pc:docChgLst>
</pc:chgInfo>
</file>

<file path=ppt/drawings/_rels/vmlDrawing1.v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image" Target="../media/image3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B9A99F-703C-40F8-9BCC-D4E312C6D83B}" type="datetimeFigureOut">
              <a:rPr lang="en-US" smtClean="0"/>
              <a:t>7/18/2023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A86002-2D7D-4D39-B410-18DE09C137CF}" type="slidenum">
              <a:rPr lang="en-US" smtClean="0"/>
              <a:t>‹#›</a:t>
            </a:fld>
            <a:endParaRPr lang="en-US"/>
          </a:p>
        </p:txBody>
      </p:sp>
    </p:spTree>
    <p:extLst>
      <p:ext uri="{BB962C8B-B14F-4D97-AF65-F5344CB8AC3E}">
        <p14:creationId xmlns:p14="http://schemas.microsoft.com/office/powerpoint/2010/main" val="119935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students are cells looking to evade the immune system and colonize to a new site. </a:t>
            </a:r>
          </a:p>
          <a:p>
            <a:r>
              <a:rPr lang="en-US"/>
              <a:t>Any incorrect answers or expired time will result in 1 cell (student) to be isolated from the group and work on another assignment for the betterment of the group. </a:t>
            </a:r>
          </a:p>
          <a:p>
            <a:r>
              <a:rPr lang="en-US"/>
              <a:t>However, if the class can answer correctly checkpoint answers they can bring back one student. </a:t>
            </a:r>
          </a:p>
          <a:p>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3</a:t>
            </a:fld>
            <a:endParaRPr lang="en-US"/>
          </a:p>
        </p:txBody>
      </p:sp>
    </p:spTree>
    <p:extLst>
      <p:ext uri="{BB962C8B-B14F-4D97-AF65-F5344CB8AC3E}">
        <p14:creationId xmlns:p14="http://schemas.microsoft.com/office/powerpoint/2010/main" val="2021281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a:solidFill>
                  <a:srgbClr val="374151"/>
                </a:solidFill>
                <a:effectLst/>
                <a:latin typeface="Söhne"/>
              </a:rPr>
              <a:t> 82/32 = 2.6 </a:t>
            </a:r>
          </a:p>
          <a:p>
            <a:pPr algn="l">
              <a:buFont typeface="+mj-lt"/>
              <a:buAutoNum type="arabicPeriod"/>
            </a:pPr>
            <a:r>
              <a:rPr lang="en-US" b="0" i="0">
                <a:solidFill>
                  <a:srgbClr val="374151"/>
                </a:solidFill>
                <a:effectLst/>
                <a:latin typeface="Söhne"/>
              </a:rPr>
              <a:t> 57/33 = 1.7</a:t>
            </a:r>
          </a:p>
          <a:p>
            <a:pPr algn="l">
              <a:buFont typeface="+mj-lt"/>
              <a:buAutoNum type="arabicPeriod"/>
            </a:pPr>
            <a:r>
              <a:rPr lang="en-US" b="0" i="0">
                <a:solidFill>
                  <a:srgbClr val="374151"/>
                </a:solidFill>
                <a:effectLst/>
                <a:latin typeface="Söhne"/>
              </a:rPr>
              <a:t> 110/58 = 1.9</a:t>
            </a:r>
          </a:p>
          <a:p>
            <a:pPr algn="l">
              <a:buFont typeface="+mj-lt"/>
              <a:buAutoNum type="arabicPeriod"/>
            </a:pPr>
            <a:endParaRPr lang="en-US" b="0" i="0">
              <a:solidFill>
                <a:srgbClr val="374151"/>
              </a:solidFill>
              <a:effectLst/>
              <a:latin typeface="Söhne"/>
            </a:endParaRPr>
          </a:p>
          <a:p>
            <a:pPr algn="l">
              <a:buFont typeface="+mj-lt"/>
              <a:buAutoNum type="arabicPeriod"/>
            </a:pPr>
            <a:r>
              <a:rPr lang="en-US" b="0" i="0">
                <a:solidFill>
                  <a:srgbClr val="374151"/>
                </a:solidFill>
                <a:effectLst/>
                <a:latin typeface="Söhne"/>
              </a:rPr>
              <a:t>Most Caulobacter/ least </a:t>
            </a:r>
            <a:r>
              <a:rPr lang="en-US" b="0" i="0" err="1">
                <a:solidFill>
                  <a:srgbClr val="374151"/>
                </a:solidFill>
                <a:effectLst/>
                <a:latin typeface="Söhne"/>
              </a:rPr>
              <a:t>Bifodecterium</a:t>
            </a:r>
            <a:r>
              <a:rPr lang="en-US" b="0" i="0">
                <a:solidFill>
                  <a:srgbClr val="374151"/>
                </a:solidFill>
                <a:effectLst/>
                <a:latin typeface="Söhne"/>
              </a:rPr>
              <a:t> </a:t>
            </a:r>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20</a:t>
            </a:fld>
            <a:endParaRPr lang="en-US"/>
          </a:p>
        </p:txBody>
      </p:sp>
    </p:spTree>
    <p:extLst>
      <p:ext uri="{BB962C8B-B14F-4D97-AF65-F5344CB8AC3E}">
        <p14:creationId xmlns:p14="http://schemas.microsoft.com/office/powerpoint/2010/main" val="815273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lose the cell that uses the clue </a:t>
            </a:r>
          </a:p>
        </p:txBody>
      </p:sp>
      <p:sp>
        <p:nvSpPr>
          <p:cNvPr id="4" name="Slide Number Placeholder 3"/>
          <p:cNvSpPr>
            <a:spLocks noGrp="1"/>
          </p:cNvSpPr>
          <p:nvPr>
            <p:ph type="sldNum" sz="quarter" idx="5"/>
          </p:nvPr>
        </p:nvSpPr>
        <p:spPr/>
        <p:txBody>
          <a:bodyPr/>
          <a:lstStyle/>
          <a:p>
            <a:fld id="{CEA86002-2D7D-4D39-B410-18DE09C137CF}" type="slidenum">
              <a:rPr lang="en-US" smtClean="0"/>
              <a:t>22</a:t>
            </a:fld>
            <a:endParaRPr lang="en-US"/>
          </a:p>
        </p:txBody>
      </p:sp>
    </p:spTree>
    <p:extLst>
      <p:ext uri="{BB962C8B-B14F-4D97-AF65-F5344CB8AC3E}">
        <p14:creationId xmlns:p14="http://schemas.microsoft.com/office/powerpoint/2010/main" val="4096708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a:solidFill>
                  <a:srgbClr val="374151"/>
                </a:solidFill>
                <a:effectLst/>
                <a:latin typeface="Söhne"/>
              </a:rPr>
              <a:t>Anti-inflammatory Medications: Nonsteroidal anti-inflammatory drugs (NSAIDs) or corticosteroids may be used to alleviate inflammation in certain cancer cases. However, their use should be carefully considered, as they can have potential side effects and interactions with other cancer treatments.</a:t>
            </a:r>
          </a:p>
          <a:p>
            <a:pPr algn="l">
              <a:buFont typeface="+mj-lt"/>
              <a:buAutoNum type="arabicPeriod"/>
            </a:pPr>
            <a:r>
              <a:rPr lang="en-US" b="0" i="0">
                <a:solidFill>
                  <a:srgbClr val="374151"/>
                </a:solidFill>
                <a:effectLst/>
                <a:latin typeface="Söhne"/>
              </a:rPr>
              <a:t>Targeted Therapies: Targeted therapies that specifically inhibit inflammatory pathways or signaling molecules involved in chronic inflammation can be employed. These therapies can help disrupt the inflammatory cascade and reduce inflammation within the tumor microenvironment.</a:t>
            </a:r>
          </a:p>
          <a:p>
            <a:pPr algn="l">
              <a:buFont typeface="+mj-lt"/>
              <a:buAutoNum type="arabicPeriod"/>
            </a:pPr>
            <a:r>
              <a:rPr lang="en-US" b="0" i="0">
                <a:solidFill>
                  <a:srgbClr val="374151"/>
                </a:solidFill>
                <a:effectLst/>
                <a:latin typeface="Söhne"/>
              </a:rPr>
              <a:t>Immunomodulatory Agents: Immune-modulating drugs, such as immune checkpoint inhibitors, can potentially help regulate the immune response and dampen chronic inflammation. By blocking immune checkpoints, these agents can unleash the immune system to target cancer cells and reduce inflammation.</a:t>
            </a:r>
          </a:p>
          <a:p>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23</a:t>
            </a:fld>
            <a:endParaRPr lang="en-US"/>
          </a:p>
        </p:txBody>
      </p:sp>
    </p:spTree>
    <p:extLst>
      <p:ext uri="{BB962C8B-B14F-4D97-AF65-F5344CB8AC3E}">
        <p14:creationId xmlns:p14="http://schemas.microsoft.com/office/powerpoint/2010/main" val="463021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a:solidFill>
                  <a:srgbClr val="374151"/>
                </a:solidFill>
                <a:effectLst/>
                <a:latin typeface="Söhne"/>
              </a:rPr>
              <a:t>Immunotherapy Combinations: Combining different immunotherapies can help overcome immune deserts. For example, using immune checkpoint inhibitors in combination with other treatments like targeted therapies, chemotherapy, or radiation therapy can enhance the immune response by creating a more favorable tumor microenvironment.</a:t>
            </a:r>
          </a:p>
          <a:p>
            <a:pPr algn="l">
              <a:buFont typeface="+mj-lt"/>
              <a:buAutoNum type="arabicPeriod"/>
            </a:pPr>
            <a:r>
              <a:rPr lang="en-US" b="0" i="0">
                <a:solidFill>
                  <a:srgbClr val="374151"/>
                </a:solidFill>
                <a:effectLst/>
                <a:latin typeface="Söhne"/>
              </a:rPr>
              <a:t>Tumor Microenvironment Modulation: Strategies to modify the tumor microenvironment include the use of agents that reduce immunosuppressive factors, such as regulatory T cells or myeloid-derived suppressor cells. Additionally, treatments that promote the infiltration of immune cells into the tumor, such as cytokines or chemokines, can be explored.</a:t>
            </a:r>
          </a:p>
          <a:p>
            <a:pPr algn="l">
              <a:buFont typeface="+mj-lt"/>
              <a:buAutoNum type="arabicPeriod"/>
            </a:pPr>
            <a:r>
              <a:rPr lang="en-US" b="0" i="0">
                <a:solidFill>
                  <a:srgbClr val="374151"/>
                </a:solidFill>
                <a:effectLst/>
                <a:latin typeface="Söhne"/>
              </a:rPr>
              <a:t>Targeted Therapies: Some targeted therapies can indirectly affect the immune response by modulating signaling pathways within cancer cells. These therapies may sensitize the tumor to immune attack or disrupt immune-suppressive signaling, thus promoting anti-tumor immune responses.</a:t>
            </a:r>
          </a:p>
          <a:p>
            <a:pPr algn="l">
              <a:buFont typeface="+mj-lt"/>
              <a:buAutoNum type="arabicPeriod"/>
            </a:pPr>
            <a:r>
              <a:rPr lang="en-US" b="0" i="0">
                <a:solidFill>
                  <a:srgbClr val="374151"/>
                </a:solidFill>
                <a:effectLst/>
                <a:latin typeface="Söhne"/>
              </a:rPr>
              <a:t>Vaccines and Cell Therapies: Therapeutic cancer vaccines, such as dendritic cell vaccines or neoantigen vaccines, can be developed to stimulate an immune response specifically against tumor antigens. Similarly, adoptive cell therapies, like CAR-T cell therapy, can be utilized to infuse modified immune cells into the patient to enhance the anti-tumor immune response.</a:t>
            </a:r>
          </a:p>
          <a:p>
            <a:pPr algn="l">
              <a:buFont typeface="+mj-lt"/>
              <a:buAutoNum type="arabicPeriod"/>
            </a:pPr>
            <a:r>
              <a:rPr lang="en-US" b="0" i="0">
                <a:solidFill>
                  <a:srgbClr val="374151"/>
                </a:solidFill>
                <a:effectLst/>
                <a:latin typeface="Söhne"/>
              </a:rPr>
              <a:t>Combination Approaches: Combining multiple treatment modalities, such as immunotherapies with targeted therapies or other emerging therapies like oncolytic viruses or immune agonists, can increase the chances of overcoming immune deserts by activating different aspects of the immune response and targeting multiple vulnerabilities within the tumor.</a:t>
            </a:r>
          </a:p>
          <a:p>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24</a:t>
            </a:fld>
            <a:endParaRPr lang="en-US"/>
          </a:p>
        </p:txBody>
      </p:sp>
    </p:spTree>
    <p:extLst>
      <p:ext uri="{BB962C8B-B14F-4D97-AF65-F5344CB8AC3E}">
        <p14:creationId xmlns:p14="http://schemas.microsoft.com/office/powerpoint/2010/main" val="3729164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a:solidFill>
                  <a:srgbClr val="374151"/>
                </a:solidFill>
                <a:effectLst/>
                <a:latin typeface="Söhne"/>
              </a:rPr>
              <a:t>Combination Immunotherapies: Combining different immunotherapies, such as immune checkpoint inhibitors, cytokines, and immune cell therapies, can help overcome immune exclusion by targeting multiple aspects of the immune response. Combination therapies can enhance immune cell infiltration into the tumor and promote a more effective anti-tumor immune response.</a:t>
            </a:r>
          </a:p>
          <a:p>
            <a:pPr algn="l">
              <a:buFont typeface="+mj-lt"/>
              <a:buAutoNum type="arabicPeriod"/>
            </a:pPr>
            <a:r>
              <a:rPr lang="en-US" b="0" i="0">
                <a:solidFill>
                  <a:srgbClr val="374151"/>
                </a:solidFill>
                <a:effectLst/>
                <a:latin typeface="Söhne"/>
              </a:rPr>
              <a:t>Tumor Microenvironment Modulation: Strategies aimed at modifying the tumor microenvironment can help overcome immune exclusion. This can involve reducing immunosuppressive factors, such as regulatory T cells or myeloid-derived suppressor cells, and promoting the infiltration of immune cells into the tumor by targeting chemokine receptors or utilizing cytokines.</a:t>
            </a:r>
          </a:p>
          <a:p>
            <a:pPr algn="l">
              <a:buFont typeface="+mj-lt"/>
              <a:buAutoNum type="arabicPeriod"/>
            </a:pPr>
            <a:r>
              <a:rPr lang="en-US" b="0" i="0">
                <a:solidFill>
                  <a:srgbClr val="374151"/>
                </a:solidFill>
                <a:effectLst/>
                <a:latin typeface="Söhne"/>
              </a:rPr>
              <a:t>Targeted Therapies: Some targeted therapies can indirectly affect immune exclusion by modulating signaling pathways within cancer cells. These therapies can sensitize the tumor to immune attack or disrupt immune-suppressive signaling, thus allowing immune cells to infiltrate the tumor and mount an effective response.</a:t>
            </a:r>
          </a:p>
          <a:p>
            <a:pPr algn="l">
              <a:buFont typeface="+mj-lt"/>
              <a:buAutoNum type="arabicPeriod"/>
            </a:pPr>
            <a:r>
              <a:rPr lang="en-US" b="0" i="0">
                <a:solidFill>
                  <a:srgbClr val="374151"/>
                </a:solidFill>
                <a:effectLst/>
                <a:latin typeface="Söhne"/>
              </a:rPr>
              <a:t>Stromal Modulation: The tumor stroma can play a role in immune exclusion. Modulating the tumor stroma using agents that target fibroblasts or extracellular matrix components can potentially enhance immune cell infiltration and activation within the tumor.</a:t>
            </a:r>
          </a:p>
          <a:p>
            <a:pPr algn="l">
              <a:buFont typeface="+mj-lt"/>
              <a:buAutoNum type="arabicPeriod"/>
            </a:pPr>
            <a:r>
              <a:rPr lang="en-US" b="0" i="0">
                <a:solidFill>
                  <a:srgbClr val="374151"/>
                </a:solidFill>
                <a:effectLst/>
                <a:latin typeface="Söhne"/>
              </a:rPr>
              <a:t>Personalized Approaches: Adopting personalized medicine approaches, such as neoantigen-based vaccines or adoptive cell therapies targeting specific tumor antigens, can help overcome immune exclusion by training the immune system to recognize and attack tumor cells more effectively.</a:t>
            </a:r>
          </a:p>
          <a:p>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25</a:t>
            </a:fld>
            <a:endParaRPr lang="en-US"/>
          </a:p>
        </p:txBody>
      </p:sp>
    </p:spTree>
    <p:extLst>
      <p:ext uri="{BB962C8B-B14F-4D97-AF65-F5344CB8AC3E}">
        <p14:creationId xmlns:p14="http://schemas.microsoft.com/office/powerpoint/2010/main" val="434091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lose the cell that uses the clue </a:t>
            </a:r>
          </a:p>
        </p:txBody>
      </p:sp>
      <p:sp>
        <p:nvSpPr>
          <p:cNvPr id="4" name="Slide Number Placeholder 3"/>
          <p:cNvSpPr>
            <a:spLocks noGrp="1"/>
          </p:cNvSpPr>
          <p:nvPr>
            <p:ph type="sldNum" sz="quarter" idx="5"/>
          </p:nvPr>
        </p:nvSpPr>
        <p:spPr/>
        <p:txBody>
          <a:bodyPr/>
          <a:lstStyle/>
          <a:p>
            <a:fld id="{CEA86002-2D7D-4D39-B410-18DE09C137CF}" type="slidenum">
              <a:rPr lang="en-US" smtClean="0"/>
              <a:t>26</a:t>
            </a:fld>
            <a:endParaRPr lang="en-US"/>
          </a:p>
        </p:txBody>
      </p:sp>
    </p:spTree>
    <p:extLst>
      <p:ext uri="{BB962C8B-B14F-4D97-AF65-F5344CB8AC3E}">
        <p14:creationId xmlns:p14="http://schemas.microsoft.com/office/powerpoint/2010/main" val="1842715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Transported into a alternate reality </a:t>
            </a:r>
          </a:p>
          <a:p>
            <a:r>
              <a:rPr lang="en-US"/>
              <a:t>Tumor suppressor gene (pick a name) novel </a:t>
            </a:r>
          </a:p>
          <a:p>
            <a:r>
              <a:rPr lang="en-US"/>
              <a:t>Do u suppress apoptosis… </a:t>
            </a:r>
          </a:p>
          <a:p>
            <a:r>
              <a:rPr lang="en-US" b="0" i="0">
                <a:solidFill>
                  <a:srgbClr val="374151"/>
                </a:solidFill>
                <a:effectLst/>
                <a:latin typeface="Söhne"/>
              </a:rPr>
              <a:t>cell proliferation, inhibiting angiogenesis, or preventing metastasis.</a:t>
            </a:r>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27</a:t>
            </a:fld>
            <a:endParaRPr lang="en-US"/>
          </a:p>
        </p:txBody>
      </p:sp>
    </p:spTree>
    <p:extLst>
      <p:ext uri="{BB962C8B-B14F-4D97-AF65-F5344CB8AC3E}">
        <p14:creationId xmlns:p14="http://schemas.microsoft.com/office/powerpoint/2010/main" val="3614943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28</a:t>
            </a:fld>
            <a:endParaRPr lang="en-US"/>
          </a:p>
        </p:txBody>
      </p:sp>
    </p:spTree>
    <p:extLst>
      <p:ext uri="{BB962C8B-B14F-4D97-AF65-F5344CB8AC3E}">
        <p14:creationId xmlns:p14="http://schemas.microsoft.com/office/powerpoint/2010/main" val="774916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374151"/>
                </a:solidFill>
                <a:effectLst/>
                <a:latin typeface="Söhne"/>
              </a:rPr>
              <a:t>DNA Damage Response:</a:t>
            </a:r>
          </a:p>
          <a:p>
            <a:r>
              <a:rPr lang="en-US" b="0" i="0">
                <a:solidFill>
                  <a:srgbClr val="374151"/>
                </a:solidFill>
                <a:effectLst/>
                <a:latin typeface="Söhne"/>
              </a:rPr>
              <a:t>Cell Cycle Regulation</a:t>
            </a:r>
          </a:p>
          <a:p>
            <a:r>
              <a:rPr lang="en-US" b="0" i="0">
                <a:solidFill>
                  <a:srgbClr val="374151"/>
                </a:solidFill>
                <a:effectLst/>
                <a:latin typeface="Söhne"/>
              </a:rPr>
              <a:t>Apoptosis Induction</a:t>
            </a:r>
          </a:p>
          <a:p>
            <a:r>
              <a:rPr lang="en-US" b="0" i="0">
                <a:solidFill>
                  <a:srgbClr val="374151"/>
                </a:solidFill>
                <a:effectLst/>
                <a:latin typeface="Söhne"/>
              </a:rPr>
              <a:t>Suppression of Tumor Formation:</a:t>
            </a:r>
          </a:p>
          <a:p>
            <a:r>
              <a:rPr lang="en-US"/>
              <a:t>S</a:t>
            </a:r>
            <a:r>
              <a:rPr lang="en-US" b="0" i="0">
                <a:solidFill>
                  <a:srgbClr val="374151"/>
                </a:solidFill>
                <a:effectLst/>
                <a:latin typeface="Söhne"/>
              </a:rPr>
              <a:t>enescence Promotion: </a:t>
            </a:r>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30</a:t>
            </a:fld>
            <a:endParaRPr lang="en-US"/>
          </a:p>
        </p:txBody>
      </p:sp>
    </p:spTree>
    <p:extLst>
      <p:ext uri="{BB962C8B-B14F-4D97-AF65-F5344CB8AC3E}">
        <p14:creationId xmlns:p14="http://schemas.microsoft.com/office/powerpoint/2010/main" val="37479394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lose the cell that uses the clue </a:t>
            </a:r>
          </a:p>
        </p:txBody>
      </p:sp>
      <p:sp>
        <p:nvSpPr>
          <p:cNvPr id="4" name="Slide Number Placeholder 3"/>
          <p:cNvSpPr>
            <a:spLocks noGrp="1"/>
          </p:cNvSpPr>
          <p:nvPr>
            <p:ph type="sldNum" sz="quarter" idx="5"/>
          </p:nvPr>
        </p:nvSpPr>
        <p:spPr/>
        <p:txBody>
          <a:bodyPr/>
          <a:lstStyle/>
          <a:p>
            <a:fld id="{CEA86002-2D7D-4D39-B410-18DE09C137CF}" type="slidenum">
              <a:rPr lang="en-US" smtClean="0"/>
              <a:t>31</a:t>
            </a:fld>
            <a:endParaRPr lang="en-US"/>
          </a:p>
        </p:txBody>
      </p:sp>
    </p:spTree>
    <p:extLst>
      <p:ext uri="{BB962C8B-B14F-4D97-AF65-F5344CB8AC3E}">
        <p14:creationId xmlns:p14="http://schemas.microsoft.com/office/powerpoint/2010/main" val="2261386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students are cells looking to evade the immune system and colonize to a new site. </a:t>
            </a:r>
          </a:p>
          <a:p>
            <a:r>
              <a:rPr lang="en-US"/>
              <a:t>Any incorrect answers or expired time will result in 1 cell (student) to be isolated from the group and work on another assignment for the betterment of the group. </a:t>
            </a:r>
          </a:p>
          <a:p>
            <a:r>
              <a:rPr lang="en-US"/>
              <a:t>However, if the class can answer correctly checkpoint answers they can bring back one student. </a:t>
            </a:r>
          </a:p>
          <a:p>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4</a:t>
            </a:fld>
            <a:endParaRPr lang="en-US"/>
          </a:p>
        </p:txBody>
      </p:sp>
    </p:spTree>
    <p:extLst>
      <p:ext uri="{BB962C8B-B14F-4D97-AF65-F5344CB8AC3E}">
        <p14:creationId xmlns:p14="http://schemas.microsoft.com/office/powerpoint/2010/main" val="258188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lose the cell that uses the clue </a:t>
            </a:r>
          </a:p>
        </p:txBody>
      </p:sp>
      <p:sp>
        <p:nvSpPr>
          <p:cNvPr id="4" name="Slide Number Placeholder 3"/>
          <p:cNvSpPr>
            <a:spLocks noGrp="1"/>
          </p:cNvSpPr>
          <p:nvPr>
            <p:ph type="sldNum" sz="quarter" idx="5"/>
          </p:nvPr>
        </p:nvSpPr>
        <p:spPr/>
        <p:txBody>
          <a:bodyPr/>
          <a:lstStyle/>
          <a:p>
            <a:fld id="{CEA86002-2D7D-4D39-B410-18DE09C137CF}" type="slidenum">
              <a:rPr lang="en-US" smtClean="0"/>
              <a:t>34</a:t>
            </a:fld>
            <a:endParaRPr lang="en-US"/>
          </a:p>
        </p:txBody>
      </p:sp>
    </p:spTree>
    <p:extLst>
      <p:ext uri="{BB962C8B-B14F-4D97-AF65-F5344CB8AC3E}">
        <p14:creationId xmlns:p14="http://schemas.microsoft.com/office/powerpoint/2010/main" val="267710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lose the cell that uses the clue </a:t>
            </a:r>
          </a:p>
        </p:txBody>
      </p:sp>
      <p:sp>
        <p:nvSpPr>
          <p:cNvPr id="4" name="Slide Number Placeholder 3"/>
          <p:cNvSpPr>
            <a:spLocks noGrp="1"/>
          </p:cNvSpPr>
          <p:nvPr>
            <p:ph type="sldNum" sz="quarter" idx="5"/>
          </p:nvPr>
        </p:nvSpPr>
        <p:spPr/>
        <p:txBody>
          <a:bodyPr/>
          <a:lstStyle/>
          <a:p>
            <a:fld id="{CEA86002-2D7D-4D39-B410-18DE09C137CF}" type="slidenum">
              <a:rPr lang="en-US" smtClean="0"/>
              <a:t>35</a:t>
            </a:fld>
            <a:endParaRPr lang="en-US"/>
          </a:p>
        </p:txBody>
      </p:sp>
    </p:spTree>
    <p:extLst>
      <p:ext uri="{BB962C8B-B14F-4D97-AF65-F5344CB8AC3E}">
        <p14:creationId xmlns:p14="http://schemas.microsoft.com/office/powerpoint/2010/main" val="9932823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45 seconds to answer. Any incorrect answers results in cell inactivation</a:t>
            </a:r>
          </a:p>
          <a:p>
            <a:r>
              <a:rPr lang="en-US"/>
              <a:t>DNA Methylation – Suppress</a:t>
            </a:r>
          </a:p>
          <a:p>
            <a:r>
              <a:rPr lang="en-US"/>
              <a:t>TET Overexpression – Activation</a:t>
            </a:r>
          </a:p>
          <a:p>
            <a:r>
              <a:rPr lang="en-US"/>
              <a:t>Histone H3K4 Methylation – Activation</a:t>
            </a:r>
          </a:p>
          <a:p>
            <a:r>
              <a:rPr lang="en-US"/>
              <a:t>Histone H3K27 gene suppression  </a:t>
            </a:r>
          </a:p>
          <a:p>
            <a:r>
              <a:rPr lang="en-US" b="1"/>
              <a:t>For extra points how to read H3K27</a:t>
            </a:r>
          </a:p>
        </p:txBody>
      </p:sp>
      <p:sp>
        <p:nvSpPr>
          <p:cNvPr id="4" name="Slide Number Placeholder 3"/>
          <p:cNvSpPr>
            <a:spLocks noGrp="1"/>
          </p:cNvSpPr>
          <p:nvPr>
            <p:ph type="sldNum" sz="quarter" idx="5"/>
          </p:nvPr>
        </p:nvSpPr>
        <p:spPr/>
        <p:txBody>
          <a:bodyPr/>
          <a:lstStyle/>
          <a:p>
            <a:fld id="{CEA86002-2D7D-4D39-B410-18DE09C137CF}" type="slidenum">
              <a:rPr lang="en-US" smtClean="0"/>
              <a:t>36</a:t>
            </a:fld>
            <a:endParaRPr lang="en-US"/>
          </a:p>
        </p:txBody>
      </p:sp>
    </p:spTree>
    <p:extLst>
      <p:ext uri="{BB962C8B-B14F-4D97-AF65-F5344CB8AC3E}">
        <p14:creationId xmlns:p14="http://schemas.microsoft.com/office/powerpoint/2010/main" val="1369613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t>Inactive</a:t>
            </a:r>
          </a:p>
          <a:p>
            <a:pPr marL="228600" indent="-228600">
              <a:buAutoNum type="arabicPeriod"/>
            </a:pPr>
            <a:r>
              <a:rPr lang="en-US"/>
              <a:t>Active –reduces methyltransferase activity </a:t>
            </a:r>
          </a:p>
        </p:txBody>
      </p:sp>
      <p:sp>
        <p:nvSpPr>
          <p:cNvPr id="4" name="Slide Number Placeholder 3"/>
          <p:cNvSpPr>
            <a:spLocks noGrp="1"/>
          </p:cNvSpPr>
          <p:nvPr>
            <p:ph type="sldNum" sz="quarter" idx="5"/>
          </p:nvPr>
        </p:nvSpPr>
        <p:spPr/>
        <p:txBody>
          <a:bodyPr/>
          <a:lstStyle/>
          <a:p>
            <a:fld id="{CEA86002-2D7D-4D39-B410-18DE09C137CF}" type="slidenum">
              <a:rPr lang="en-US" smtClean="0"/>
              <a:t>37</a:t>
            </a:fld>
            <a:endParaRPr lang="en-US"/>
          </a:p>
        </p:txBody>
      </p:sp>
    </p:spTree>
    <p:extLst>
      <p:ext uri="{BB962C8B-B14F-4D97-AF65-F5344CB8AC3E}">
        <p14:creationId xmlns:p14="http://schemas.microsoft.com/office/powerpoint/2010/main" val="10993887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right </a:t>
            </a:r>
          </a:p>
        </p:txBody>
      </p:sp>
      <p:sp>
        <p:nvSpPr>
          <p:cNvPr id="4" name="Slide Number Placeholder 3"/>
          <p:cNvSpPr>
            <a:spLocks noGrp="1"/>
          </p:cNvSpPr>
          <p:nvPr>
            <p:ph type="sldNum" sz="quarter" idx="5"/>
          </p:nvPr>
        </p:nvSpPr>
        <p:spPr/>
        <p:txBody>
          <a:bodyPr/>
          <a:lstStyle/>
          <a:p>
            <a:fld id="{CEA86002-2D7D-4D39-B410-18DE09C137CF}" type="slidenum">
              <a:rPr lang="en-US" smtClean="0"/>
              <a:t>38</a:t>
            </a:fld>
            <a:endParaRPr lang="en-US"/>
          </a:p>
        </p:txBody>
      </p:sp>
    </p:spTree>
    <p:extLst>
      <p:ext uri="{BB962C8B-B14F-4D97-AF65-F5344CB8AC3E}">
        <p14:creationId xmlns:p14="http://schemas.microsoft.com/office/powerpoint/2010/main" val="1254694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latin typeface="Arial" panose="020B0604020202020204" pitchFamily="34" charset="0"/>
                <a:cs typeface="Arial" panose="020B0604020202020204" pitchFamily="34" charset="0"/>
              </a:rPr>
              <a:t>You have completed the necessary steps to proliferate,  invade the immune system, and metastasize to form a new colony!! </a:t>
            </a:r>
          </a:p>
          <a:p>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39</a:t>
            </a:fld>
            <a:endParaRPr lang="en-US"/>
          </a:p>
        </p:txBody>
      </p:sp>
    </p:spTree>
    <p:extLst>
      <p:ext uri="{BB962C8B-B14F-4D97-AF65-F5344CB8AC3E}">
        <p14:creationId xmlns:p14="http://schemas.microsoft.com/office/powerpoint/2010/main" val="290891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lose the cell that uses the clue</a:t>
            </a:r>
          </a:p>
          <a:p>
            <a:r>
              <a:rPr lang="en-US"/>
              <a:t>The students are to guess the phrase. Each clue used results in a cell to be isolated  </a:t>
            </a:r>
          </a:p>
        </p:txBody>
      </p:sp>
      <p:sp>
        <p:nvSpPr>
          <p:cNvPr id="4" name="Slide Number Placeholder 3"/>
          <p:cNvSpPr>
            <a:spLocks noGrp="1"/>
          </p:cNvSpPr>
          <p:nvPr>
            <p:ph type="sldNum" sz="quarter" idx="5"/>
          </p:nvPr>
        </p:nvSpPr>
        <p:spPr/>
        <p:txBody>
          <a:bodyPr/>
          <a:lstStyle/>
          <a:p>
            <a:fld id="{CEA86002-2D7D-4D39-B410-18DE09C137CF}" type="slidenum">
              <a:rPr lang="en-US" smtClean="0"/>
              <a:t>5</a:t>
            </a:fld>
            <a:endParaRPr lang="en-US"/>
          </a:p>
        </p:txBody>
      </p:sp>
    </p:spTree>
    <p:extLst>
      <p:ext uri="{BB962C8B-B14F-4D97-AF65-F5344CB8AC3E}">
        <p14:creationId xmlns:p14="http://schemas.microsoft.com/office/powerpoint/2010/main" val="3378095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6</a:t>
            </a:fld>
            <a:endParaRPr lang="en-US"/>
          </a:p>
        </p:txBody>
      </p:sp>
    </p:spTree>
    <p:extLst>
      <p:ext uri="{BB962C8B-B14F-4D97-AF65-F5344CB8AC3E}">
        <p14:creationId xmlns:p14="http://schemas.microsoft.com/office/powerpoint/2010/main" val="4191468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lose the cell that uses the clue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E2EEFF"/>
                </a:solidFill>
                <a:effectLst/>
                <a:latin typeface="Google Sans"/>
              </a:rPr>
              <a:t>the process by which CELLS acquire the properties of cancer</a:t>
            </a:r>
            <a:endParaRPr lang="en-US"/>
          </a:p>
          <a:p>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9</a:t>
            </a:fld>
            <a:endParaRPr lang="en-US"/>
          </a:p>
        </p:txBody>
      </p:sp>
    </p:spTree>
    <p:extLst>
      <p:ext uri="{BB962C8B-B14F-4D97-AF65-F5344CB8AC3E}">
        <p14:creationId xmlns:p14="http://schemas.microsoft.com/office/powerpoint/2010/main" val="1182599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a:solidFill>
                  <a:srgbClr val="374151"/>
                </a:solidFill>
                <a:effectLst/>
                <a:latin typeface="Söhne"/>
              </a:rPr>
              <a:t>You are undergoing immune escape however a few cells may be sacrificed in the process </a:t>
            </a:r>
          </a:p>
          <a:p>
            <a:r>
              <a:rPr lang="en-US" b="1" i="0">
                <a:solidFill>
                  <a:srgbClr val="374151"/>
                </a:solidFill>
                <a:effectLst/>
                <a:latin typeface="Söhne"/>
              </a:rPr>
              <a:t>Uncontrolled (12) proliferation (13) </a:t>
            </a:r>
            <a:endParaRPr lang="en-US" b="1"/>
          </a:p>
        </p:txBody>
      </p:sp>
      <p:sp>
        <p:nvSpPr>
          <p:cNvPr id="4" name="Slide Number Placeholder 3"/>
          <p:cNvSpPr>
            <a:spLocks noGrp="1"/>
          </p:cNvSpPr>
          <p:nvPr>
            <p:ph type="sldNum" sz="quarter" idx="5"/>
          </p:nvPr>
        </p:nvSpPr>
        <p:spPr/>
        <p:txBody>
          <a:bodyPr/>
          <a:lstStyle/>
          <a:p>
            <a:fld id="{CEA86002-2D7D-4D39-B410-18DE09C137CF}" type="slidenum">
              <a:rPr lang="en-US" smtClean="0"/>
              <a:t>10</a:t>
            </a:fld>
            <a:endParaRPr lang="en-US"/>
          </a:p>
        </p:txBody>
      </p:sp>
    </p:spTree>
    <p:extLst>
      <p:ext uri="{BB962C8B-B14F-4D97-AF65-F5344CB8AC3E}">
        <p14:creationId xmlns:p14="http://schemas.microsoft.com/office/powerpoint/2010/main" val="601931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lose the cell that uses the clue </a:t>
            </a:r>
          </a:p>
        </p:txBody>
      </p:sp>
      <p:sp>
        <p:nvSpPr>
          <p:cNvPr id="4" name="Slide Number Placeholder 3"/>
          <p:cNvSpPr>
            <a:spLocks noGrp="1"/>
          </p:cNvSpPr>
          <p:nvPr>
            <p:ph type="sldNum" sz="quarter" idx="5"/>
          </p:nvPr>
        </p:nvSpPr>
        <p:spPr/>
        <p:txBody>
          <a:bodyPr/>
          <a:lstStyle/>
          <a:p>
            <a:fld id="{CEA86002-2D7D-4D39-B410-18DE09C137CF}" type="slidenum">
              <a:rPr lang="en-US" smtClean="0"/>
              <a:t>14</a:t>
            </a:fld>
            <a:endParaRPr lang="en-US"/>
          </a:p>
        </p:txBody>
      </p:sp>
    </p:spTree>
    <p:extLst>
      <p:ext uri="{BB962C8B-B14F-4D97-AF65-F5344CB8AC3E}">
        <p14:creationId xmlns:p14="http://schemas.microsoft.com/office/powerpoint/2010/main" val="1544472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Therapeutic Index</a:t>
            </a:r>
          </a:p>
          <a:p>
            <a:r>
              <a:rPr lang="en-US" b="0" i="0">
                <a:solidFill>
                  <a:srgbClr val="343541"/>
                </a:solidFill>
                <a:effectLst/>
                <a:latin typeface="Söhne"/>
              </a:rPr>
              <a:t>Firmicutes (fur-</a:t>
            </a:r>
            <a:r>
              <a:rPr lang="en-US" b="0" i="0" err="1">
                <a:solidFill>
                  <a:srgbClr val="343541"/>
                </a:solidFill>
                <a:effectLst/>
                <a:latin typeface="Söhne"/>
              </a:rPr>
              <a:t>rmuh</a:t>
            </a:r>
            <a:r>
              <a:rPr lang="en-US" b="0" i="0">
                <a:solidFill>
                  <a:srgbClr val="343541"/>
                </a:solidFill>
                <a:effectLst/>
                <a:latin typeface="Söhne"/>
              </a:rPr>
              <a:t>-</a:t>
            </a:r>
            <a:r>
              <a:rPr lang="en-US" b="0" i="0" err="1">
                <a:solidFill>
                  <a:srgbClr val="343541"/>
                </a:solidFill>
                <a:effectLst/>
                <a:latin typeface="Söhne"/>
              </a:rPr>
              <a:t>kyoots</a:t>
            </a:r>
            <a:r>
              <a:rPr lang="en-US" b="0" i="0">
                <a:solidFill>
                  <a:srgbClr val="343541"/>
                </a:solidFill>
                <a:effectLst/>
                <a:latin typeface="Söhne"/>
              </a:rPr>
              <a:t>)</a:t>
            </a:r>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17</a:t>
            </a:fld>
            <a:endParaRPr lang="en-US"/>
          </a:p>
        </p:txBody>
      </p:sp>
    </p:spTree>
    <p:extLst>
      <p:ext uri="{BB962C8B-B14F-4D97-AF65-F5344CB8AC3E}">
        <p14:creationId xmlns:p14="http://schemas.microsoft.com/office/powerpoint/2010/main" val="2416511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343541"/>
                </a:solidFill>
                <a:effectLst/>
                <a:latin typeface="Söhne"/>
              </a:rPr>
              <a:t> </a:t>
            </a:r>
            <a:endParaRPr lang="en-US"/>
          </a:p>
        </p:txBody>
      </p:sp>
      <p:sp>
        <p:nvSpPr>
          <p:cNvPr id="4" name="Slide Number Placeholder 3"/>
          <p:cNvSpPr>
            <a:spLocks noGrp="1"/>
          </p:cNvSpPr>
          <p:nvPr>
            <p:ph type="sldNum" sz="quarter" idx="5"/>
          </p:nvPr>
        </p:nvSpPr>
        <p:spPr/>
        <p:txBody>
          <a:bodyPr/>
          <a:lstStyle/>
          <a:p>
            <a:fld id="{CEA86002-2D7D-4D39-B410-18DE09C137CF}" type="slidenum">
              <a:rPr lang="en-US" smtClean="0"/>
              <a:t>18</a:t>
            </a:fld>
            <a:endParaRPr lang="en-US"/>
          </a:p>
        </p:txBody>
      </p:sp>
    </p:spTree>
    <p:extLst>
      <p:ext uri="{BB962C8B-B14F-4D97-AF65-F5344CB8AC3E}">
        <p14:creationId xmlns:p14="http://schemas.microsoft.com/office/powerpoint/2010/main" val="3852218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0E26E-4922-BCE9-EE36-C6053E70EE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7AB12F-9A3F-EB52-9565-6BA786C0E2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991A01-AEE6-70AC-D8DA-FB1CA1BE675E}"/>
              </a:ext>
            </a:extLst>
          </p:cNvPr>
          <p:cNvSpPr>
            <a:spLocks noGrp="1"/>
          </p:cNvSpPr>
          <p:nvPr>
            <p:ph type="dt" sz="half" idx="10"/>
          </p:nvPr>
        </p:nvSpPr>
        <p:spPr/>
        <p:txBody>
          <a:bodyPr/>
          <a:lstStyle/>
          <a:p>
            <a:fld id="{712BF943-D63B-4933-A132-A09E22C1F407}" type="datetimeFigureOut">
              <a:rPr lang="en-US" smtClean="0"/>
              <a:t>7/18/2023</a:t>
            </a:fld>
            <a:endParaRPr lang="en-US"/>
          </a:p>
        </p:txBody>
      </p:sp>
      <p:sp>
        <p:nvSpPr>
          <p:cNvPr id="5" name="Footer Placeholder 4">
            <a:extLst>
              <a:ext uri="{FF2B5EF4-FFF2-40B4-BE49-F238E27FC236}">
                <a16:creationId xmlns:a16="http://schemas.microsoft.com/office/drawing/2014/main" id="{BF8DDAC2-1702-F72B-80A4-5465A56203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EAF529-4AB2-D164-3ECD-7AAA4B35BD3A}"/>
              </a:ext>
            </a:extLst>
          </p:cNvPr>
          <p:cNvSpPr>
            <a:spLocks noGrp="1"/>
          </p:cNvSpPr>
          <p:nvPr>
            <p:ph type="sldNum" sz="quarter" idx="12"/>
          </p:nvPr>
        </p:nvSpPr>
        <p:spPr/>
        <p:txBody>
          <a:bodyPr/>
          <a:lstStyle/>
          <a:p>
            <a:fld id="{007CC508-602B-4F4F-B100-7D4F30574C56}" type="slidenum">
              <a:rPr lang="en-US" smtClean="0"/>
              <a:t>‹#›</a:t>
            </a:fld>
            <a:endParaRPr lang="en-US"/>
          </a:p>
        </p:txBody>
      </p:sp>
    </p:spTree>
    <p:extLst>
      <p:ext uri="{BB962C8B-B14F-4D97-AF65-F5344CB8AC3E}">
        <p14:creationId xmlns:p14="http://schemas.microsoft.com/office/powerpoint/2010/main" val="547469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13A99-2C35-77E2-3956-6CF336F8B6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27FDC4-76C1-2A7B-2016-7CD872238F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011617-FAEB-F03F-4CB8-258EFEEB8241}"/>
              </a:ext>
            </a:extLst>
          </p:cNvPr>
          <p:cNvSpPr>
            <a:spLocks noGrp="1"/>
          </p:cNvSpPr>
          <p:nvPr>
            <p:ph type="dt" sz="half" idx="10"/>
          </p:nvPr>
        </p:nvSpPr>
        <p:spPr/>
        <p:txBody>
          <a:bodyPr/>
          <a:lstStyle/>
          <a:p>
            <a:fld id="{712BF943-D63B-4933-A132-A09E22C1F407}" type="datetimeFigureOut">
              <a:rPr lang="en-US" smtClean="0"/>
              <a:t>7/18/2023</a:t>
            </a:fld>
            <a:endParaRPr lang="en-US"/>
          </a:p>
        </p:txBody>
      </p:sp>
      <p:sp>
        <p:nvSpPr>
          <p:cNvPr id="5" name="Footer Placeholder 4">
            <a:extLst>
              <a:ext uri="{FF2B5EF4-FFF2-40B4-BE49-F238E27FC236}">
                <a16:creationId xmlns:a16="http://schemas.microsoft.com/office/drawing/2014/main" id="{0F088540-3689-4F82-8742-D62B120117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775DD9-54AD-21CE-0149-93D9D4AFD801}"/>
              </a:ext>
            </a:extLst>
          </p:cNvPr>
          <p:cNvSpPr>
            <a:spLocks noGrp="1"/>
          </p:cNvSpPr>
          <p:nvPr>
            <p:ph type="sldNum" sz="quarter" idx="12"/>
          </p:nvPr>
        </p:nvSpPr>
        <p:spPr/>
        <p:txBody>
          <a:bodyPr/>
          <a:lstStyle/>
          <a:p>
            <a:fld id="{007CC508-602B-4F4F-B100-7D4F30574C56}" type="slidenum">
              <a:rPr lang="en-US" smtClean="0"/>
              <a:t>‹#›</a:t>
            </a:fld>
            <a:endParaRPr lang="en-US"/>
          </a:p>
        </p:txBody>
      </p:sp>
    </p:spTree>
    <p:extLst>
      <p:ext uri="{BB962C8B-B14F-4D97-AF65-F5344CB8AC3E}">
        <p14:creationId xmlns:p14="http://schemas.microsoft.com/office/powerpoint/2010/main" val="317180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5CA3CF-6A2E-33AB-1093-96702D93FB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BDF825-4106-FD28-9EE5-6DC51E4204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E73208-6C58-A3C1-5049-199C4B682270}"/>
              </a:ext>
            </a:extLst>
          </p:cNvPr>
          <p:cNvSpPr>
            <a:spLocks noGrp="1"/>
          </p:cNvSpPr>
          <p:nvPr>
            <p:ph type="dt" sz="half" idx="10"/>
          </p:nvPr>
        </p:nvSpPr>
        <p:spPr/>
        <p:txBody>
          <a:bodyPr/>
          <a:lstStyle/>
          <a:p>
            <a:fld id="{712BF943-D63B-4933-A132-A09E22C1F407}" type="datetimeFigureOut">
              <a:rPr lang="en-US" smtClean="0"/>
              <a:t>7/18/2023</a:t>
            </a:fld>
            <a:endParaRPr lang="en-US"/>
          </a:p>
        </p:txBody>
      </p:sp>
      <p:sp>
        <p:nvSpPr>
          <p:cNvPr id="5" name="Footer Placeholder 4">
            <a:extLst>
              <a:ext uri="{FF2B5EF4-FFF2-40B4-BE49-F238E27FC236}">
                <a16:creationId xmlns:a16="http://schemas.microsoft.com/office/drawing/2014/main" id="{9D5EF418-DF71-4E7A-5F47-E1A93B6510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AC66B2-6DA8-46B5-9B84-6A88CE0A6468}"/>
              </a:ext>
            </a:extLst>
          </p:cNvPr>
          <p:cNvSpPr>
            <a:spLocks noGrp="1"/>
          </p:cNvSpPr>
          <p:nvPr>
            <p:ph type="sldNum" sz="quarter" idx="12"/>
          </p:nvPr>
        </p:nvSpPr>
        <p:spPr/>
        <p:txBody>
          <a:bodyPr/>
          <a:lstStyle/>
          <a:p>
            <a:fld id="{007CC508-602B-4F4F-B100-7D4F30574C56}" type="slidenum">
              <a:rPr lang="en-US" smtClean="0"/>
              <a:t>‹#›</a:t>
            </a:fld>
            <a:endParaRPr lang="en-US"/>
          </a:p>
        </p:txBody>
      </p:sp>
    </p:spTree>
    <p:extLst>
      <p:ext uri="{BB962C8B-B14F-4D97-AF65-F5344CB8AC3E}">
        <p14:creationId xmlns:p14="http://schemas.microsoft.com/office/powerpoint/2010/main" val="164644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EF420-9B48-25D3-F5D7-EFC0611181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665D99-327F-5C49-9F0E-1B5A3B0E3C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194883-158C-8391-E734-9D33D24052D5}"/>
              </a:ext>
            </a:extLst>
          </p:cNvPr>
          <p:cNvSpPr>
            <a:spLocks noGrp="1"/>
          </p:cNvSpPr>
          <p:nvPr>
            <p:ph type="dt" sz="half" idx="10"/>
          </p:nvPr>
        </p:nvSpPr>
        <p:spPr/>
        <p:txBody>
          <a:bodyPr/>
          <a:lstStyle/>
          <a:p>
            <a:fld id="{712BF943-D63B-4933-A132-A09E22C1F407}" type="datetimeFigureOut">
              <a:rPr lang="en-US" smtClean="0"/>
              <a:t>7/18/2023</a:t>
            </a:fld>
            <a:endParaRPr lang="en-US"/>
          </a:p>
        </p:txBody>
      </p:sp>
      <p:sp>
        <p:nvSpPr>
          <p:cNvPr id="5" name="Footer Placeholder 4">
            <a:extLst>
              <a:ext uri="{FF2B5EF4-FFF2-40B4-BE49-F238E27FC236}">
                <a16:creationId xmlns:a16="http://schemas.microsoft.com/office/drawing/2014/main" id="{82AF810B-8FD3-DF87-1616-E6EC172F5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3BED97-FE8E-46B6-22F2-F0226F9E698C}"/>
              </a:ext>
            </a:extLst>
          </p:cNvPr>
          <p:cNvSpPr>
            <a:spLocks noGrp="1"/>
          </p:cNvSpPr>
          <p:nvPr>
            <p:ph type="sldNum" sz="quarter" idx="12"/>
          </p:nvPr>
        </p:nvSpPr>
        <p:spPr/>
        <p:txBody>
          <a:bodyPr/>
          <a:lstStyle/>
          <a:p>
            <a:fld id="{007CC508-602B-4F4F-B100-7D4F30574C56}" type="slidenum">
              <a:rPr lang="en-US" smtClean="0"/>
              <a:t>‹#›</a:t>
            </a:fld>
            <a:endParaRPr lang="en-US"/>
          </a:p>
        </p:txBody>
      </p:sp>
    </p:spTree>
    <p:extLst>
      <p:ext uri="{BB962C8B-B14F-4D97-AF65-F5344CB8AC3E}">
        <p14:creationId xmlns:p14="http://schemas.microsoft.com/office/powerpoint/2010/main" val="4099743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48C40-DA71-5B6D-73D4-5B791950B1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90448CD-5086-E925-C5A8-D40F7E46CB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C6A3C2-5794-411C-FA52-40D32B9044BA}"/>
              </a:ext>
            </a:extLst>
          </p:cNvPr>
          <p:cNvSpPr>
            <a:spLocks noGrp="1"/>
          </p:cNvSpPr>
          <p:nvPr>
            <p:ph type="dt" sz="half" idx="10"/>
          </p:nvPr>
        </p:nvSpPr>
        <p:spPr/>
        <p:txBody>
          <a:bodyPr/>
          <a:lstStyle/>
          <a:p>
            <a:fld id="{712BF943-D63B-4933-A132-A09E22C1F407}" type="datetimeFigureOut">
              <a:rPr lang="en-US" smtClean="0"/>
              <a:t>7/18/2023</a:t>
            </a:fld>
            <a:endParaRPr lang="en-US"/>
          </a:p>
        </p:txBody>
      </p:sp>
      <p:sp>
        <p:nvSpPr>
          <p:cNvPr id="5" name="Footer Placeholder 4">
            <a:extLst>
              <a:ext uri="{FF2B5EF4-FFF2-40B4-BE49-F238E27FC236}">
                <a16:creationId xmlns:a16="http://schemas.microsoft.com/office/drawing/2014/main" id="{C6C41069-04DF-8A0D-6D7B-74CD6D4BB2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65FD3D-7334-9640-0C68-BECCC726E5AF}"/>
              </a:ext>
            </a:extLst>
          </p:cNvPr>
          <p:cNvSpPr>
            <a:spLocks noGrp="1"/>
          </p:cNvSpPr>
          <p:nvPr>
            <p:ph type="sldNum" sz="quarter" idx="12"/>
          </p:nvPr>
        </p:nvSpPr>
        <p:spPr/>
        <p:txBody>
          <a:bodyPr/>
          <a:lstStyle/>
          <a:p>
            <a:fld id="{007CC508-602B-4F4F-B100-7D4F30574C56}" type="slidenum">
              <a:rPr lang="en-US" smtClean="0"/>
              <a:t>‹#›</a:t>
            </a:fld>
            <a:endParaRPr lang="en-US"/>
          </a:p>
        </p:txBody>
      </p:sp>
    </p:spTree>
    <p:extLst>
      <p:ext uri="{BB962C8B-B14F-4D97-AF65-F5344CB8AC3E}">
        <p14:creationId xmlns:p14="http://schemas.microsoft.com/office/powerpoint/2010/main" val="974036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37778-DA97-3301-034B-A18B55175F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B4A9A4-A460-4F0E-3F5E-88446AF5BB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6F6401-F155-35AD-75FD-3A9B5579529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18AE2C-44DB-F3FA-2E30-BCF0DBD986A5}"/>
              </a:ext>
            </a:extLst>
          </p:cNvPr>
          <p:cNvSpPr>
            <a:spLocks noGrp="1"/>
          </p:cNvSpPr>
          <p:nvPr>
            <p:ph type="dt" sz="half" idx="10"/>
          </p:nvPr>
        </p:nvSpPr>
        <p:spPr/>
        <p:txBody>
          <a:bodyPr/>
          <a:lstStyle/>
          <a:p>
            <a:fld id="{712BF943-D63B-4933-A132-A09E22C1F407}" type="datetimeFigureOut">
              <a:rPr lang="en-US" smtClean="0"/>
              <a:t>7/18/2023</a:t>
            </a:fld>
            <a:endParaRPr lang="en-US"/>
          </a:p>
        </p:txBody>
      </p:sp>
      <p:sp>
        <p:nvSpPr>
          <p:cNvPr id="6" name="Footer Placeholder 5">
            <a:extLst>
              <a:ext uri="{FF2B5EF4-FFF2-40B4-BE49-F238E27FC236}">
                <a16:creationId xmlns:a16="http://schemas.microsoft.com/office/drawing/2014/main" id="{43D1990C-C426-E7C2-0530-BC0FAC200C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993404-9983-46E2-2756-724C41331509}"/>
              </a:ext>
            </a:extLst>
          </p:cNvPr>
          <p:cNvSpPr>
            <a:spLocks noGrp="1"/>
          </p:cNvSpPr>
          <p:nvPr>
            <p:ph type="sldNum" sz="quarter" idx="12"/>
          </p:nvPr>
        </p:nvSpPr>
        <p:spPr/>
        <p:txBody>
          <a:bodyPr/>
          <a:lstStyle/>
          <a:p>
            <a:fld id="{007CC508-602B-4F4F-B100-7D4F30574C56}" type="slidenum">
              <a:rPr lang="en-US" smtClean="0"/>
              <a:t>‹#›</a:t>
            </a:fld>
            <a:endParaRPr lang="en-US"/>
          </a:p>
        </p:txBody>
      </p:sp>
    </p:spTree>
    <p:extLst>
      <p:ext uri="{BB962C8B-B14F-4D97-AF65-F5344CB8AC3E}">
        <p14:creationId xmlns:p14="http://schemas.microsoft.com/office/powerpoint/2010/main" val="3819095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4FAA7-5A85-14DF-59BB-EA675182AA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378E64-7E2D-EB87-4ECF-C7110DED62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F62834-44F5-3A94-6499-2E8336C6C3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54D4A0-B31C-3D1D-87E8-3AD439AAEB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EC4D51-349A-3B94-1379-B8B25D5D7E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3FBE68-E2DE-3DA5-3BF5-4ACD902B1EB1}"/>
              </a:ext>
            </a:extLst>
          </p:cNvPr>
          <p:cNvSpPr>
            <a:spLocks noGrp="1"/>
          </p:cNvSpPr>
          <p:nvPr>
            <p:ph type="dt" sz="half" idx="10"/>
          </p:nvPr>
        </p:nvSpPr>
        <p:spPr/>
        <p:txBody>
          <a:bodyPr/>
          <a:lstStyle/>
          <a:p>
            <a:fld id="{712BF943-D63B-4933-A132-A09E22C1F407}" type="datetimeFigureOut">
              <a:rPr lang="en-US" smtClean="0"/>
              <a:t>7/18/2023</a:t>
            </a:fld>
            <a:endParaRPr lang="en-US"/>
          </a:p>
        </p:txBody>
      </p:sp>
      <p:sp>
        <p:nvSpPr>
          <p:cNvPr id="8" name="Footer Placeholder 7">
            <a:extLst>
              <a:ext uri="{FF2B5EF4-FFF2-40B4-BE49-F238E27FC236}">
                <a16:creationId xmlns:a16="http://schemas.microsoft.com/office/drawing/2014/main" id="{63F3EE56-D594-F944-8CF5-FEDFB33013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321695-44C0-BA3F-F4EA-F8FA20B4B848}"/>
              </a:ext>
            </a:extLst>
          </p:cNvPr>
          <p:cNvSpPr>
            <a:spLocks noGrp="1"/>
          </p:cNvSpPr>
          <p:nvPr>
            <p:ph type="sldNum" sz="quarter" idx="12"/>
          </p:nvPr>
        </p:nvSpPr>
        <p:spPr/>
        <p:txBody>
          <a:bodyPr/>
          <a:lstStyle/>
          <a:p>
            <a:fld id="{007CC508-602B-4F4F-B100-7D4F30574C56}" type="slidenum">
              <a:rPr lang="en-US" smtClean="0"/>
              <a:t>‹#›</a:t>
            </a:fld>
            <a:endParaRPr lang="en-US"/>
          </a:p>
        </p:txBody>
      </p:sp>
    </p:spTree>
    <p:extLst>
      <p:ext uri="{BB962C8B-B14F-4D97-AF65-F5344CB8AC3E}">
        <p14:creationId xmlns:p14="http://schemas.microsoft.com/office/powerpoint/2010/main" val="1095984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F5F69-72E4-EC41-0CF0-D606A19D8EA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D5208D1-4C47-E962-E2A6-01DB118F868B}"/>
              </a:ext>
            </a:extLst>
          </p:cNvPr>
          <p:cNvSpPr>
            <a:spLocks noGrp="1"/>
          </p:cNvSpPr>
          <p:nvPr>
            <p:ph type="dt" sz="half" idx="10"/>
          </p:nvPr>
        </p:nvSpPr>
        <p:spPr/>
        <p:txBody>
          <a:bodyPr/>
          <a:lstStyle/>
          <a:p>
            <a:fld id="{712BF943-D63B-4933-A132-A09E22C1F407}" type="datetimeFigureOut">
              <a:rPr lang="en-US" smtClean="0"/>
              <a:t>7/18/2023</a:t>
            </a:fld>
            <a:endParaRPr lang="en-US"/>
          </a:p>
        </p:txBody>
      </p:sp>
      <p:sp>
        <p:nvSpPr>
          <p:cNvPr id="4" name="Footer Placeholder 3">
            <a:extLst>
              <a:ext uri="{FF2B5EF4-FFF2-40B4-BE49-F238E27FC236}">
                <a16:creationId xmlns:a16="http://schemas.microsoft.com/office/drawing/2014/main" id="{6865E64D-5BC4-5BCA-119E-5F92960C132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932EC5-2FF9-FDC3-284F-417AE8A85B16}"/>
              </a:ext>
            </a:extLst>
          </p:cNvPr>
          <p:cNvSpPr>
            <a:spLocks noGrp="1"/>
          </p:cNvSpPr>
          <p:nvPr>
            <p:ph type="sldNum" sz="quarter" idx="12"/>
          </p:nvPr>
        </p:nvSpPr>
        <p:spPr/>
        <p:txBody>
          <a:bodyPr/>
          <a:lstStyle/>
          <a:p>
            <a:fld id="{007CC508-602B-4F4F-B100-7D4F30574C56}" type="slidenum">
              <a:rPr lang="en-US" smtClean="0"/>
              <a:t>‹#›</a:t>
            </a:fld>
            <a:endParaRPr lang="en-US"/>
          </a:p>
        </p:txBody>
      </p:sp>
    </p:spTree>
    <p:extLst>
      <p:ext uri="{BB962C8B-B14F-4D97-AF65-F5344CB8AC3E}">
        <p14:creationId xmlns:p14="http://schemas.microsoft.com/office/powerpoint/2010/main" val="2579400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04BAF1-D94C-A748-41E2-E722E87C4682}"/>
              </a:ext>
            </a:extLst>
          </p:cNvPr>
          <p:cNvSpPr>
            <a:spLocks noGrp="1"/>
          </p:cNvSpPr>
          <p:nvPr>
            <p:ph type="dt" sz="half" idx="10"/>
          </p:nvPr>
        </p:nvSpPr>
        <p:spPr/>
        <p:txBody>
          <a:bodyPr/>
          <a:lstStyle/>
          <a:p>
            <a:fld id="{712BF943-D63B-4933-A132-A09E22C1F407}" type="datetimeFigureOut">
              <a:rPr lang="en-US" smtClean="0"/>
              <a:t>7/18/2023</a:t>
            </a:fld>
            <a:endParaRPr lang="en-US"/>
          </a:p>
        </p:txBody>
      </p:sp>
      <p:sp>
        <p:nvSpPr>
          <p:cNvPr id="3" name="Footer Placeholder 2">
            <a:extLst>
              <a:ext uri="{FF2B5EF4-FFF2-40B4-BE49-F238E27FC236}">
                <a16:creationId xmlns:a16="http://schemas.microsoft.com/office/drawing/2014/main" id="{35DF537D-DC5F-CE33-E73E-374D9940A8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8B83E1-8E59-2B83-DEE3-2CC0E12DD937}"/>
              </a:ext>
            </a:extLst>
          </p:cNvPr>
          <p:cNvSpPr>
            <a:spLocks noGrp="1"/>
          </p:cNvSpPr>
          <p:nvPr>
            <p:ph type="sldNum" sz="quarter" idx="12"/>
          </p:nvPr>
        </p:nvSpPr>
        <p:spPr/>
        <p:txBody>
          <a:bodyPr/>
          <a:lstStyle/>
          <a:p>
            <a:fld id="{007CC508-602B-4F4F-B100-7D4F30574C56}" type="slidenum">
              <a:rPr lang="en-US" smtClean="0"/>
              <a:t>‹#›</a:t>
            </a:fld>
            <a:endParaRPr lang="en-US"/>
          </a:p>
        </p:txBody>
      </p:sp>
    </p:spTree>
    <p:extLst>
      <p:ext uri="{BB962C8B-B14F-4D97-AF65-F5344CB8AC3E}">
        <p14:creationId xmlns:p14="http://schemas.microsoft.com/office/powerpoint/2010/main" val="332117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E0839-C985-C7A7-BFE1-D646FBDB52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C91213-F9EF-4FAE-1176-8F7A13027B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B855136-55FD-C7C4-A3F9-6CA838893C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D0FA14-DD95-4A5B-710F-C6328C3B842B}"/>
              </a:ext>
            </a:extLst>
          </p:cNvPr>
          <p:cNvSpPr>
            <a:spLocks noGrp="1"/>
          </p:cNvSpPr>
          <p:nvPr>
            <p:ph type="dt" sz="half" idx="10"/>
          </p:nvPr>
        </p:nvSpPr>
        <p:spPr/>
        <p:txBody>
          <a:bodyPr/>
          <a:lstStyle/>
          <a:p>
            <a:fld id="{712BF943-D63B-4933-A132-A09E22C1F407}" type="datetimeFigureOut">
              <a:rPr lang="en-US" smtClean="0"/>
              <a:t>7/18/2023</a:t>
            </a:fld>
            <a:endParaRPr lang="en-US"/>
          </a:p>
        </p:txBody>
      </p:sp>
      <p:sp>
        <p:nvSpPr>
          <p:cNvPr id="6" name="Footer Placeholder 5">
            <a:extLst>
              <a:ext uri="{FF2B5EF4-FFF2-40B4-BE49-F238E27FC236}">
                <a16:creationId xmlns:a16="http://schemas.microsoft.com/office/drawing/2014/main" id="{2F94E880-24B4-AA33-6963-B6899445BC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C01EA7-51B2-3054-4BC0-1F663344A59F}"/>
              </a:ext>
            </a:extLst>
          </p:cNvPr>
          <p:cNvSpPr>
            <a:spLocks noGrp="1"/>
          </p:cNvSpPr>
          <p:nvPr>
            <p:ph type="sldNum" sz="quarter" idx="12"/>
          </p:nvPr>
        </p:nvSpPr>
        <p:spPr/>
        <p:txBody>
          <a:bodyPr/>
          <a:lstStyle/>
          <a:p>
            <a:fld id="{007CC508-602B-4F4F-B100-7D4F30574C56}" type="slidenum">
              <a:rPr lang="en-US" smtClean="0"/>
              <a:t>‹#›</a:t>
            </a:fld>
            <a:endParaRPr lang="en-US"/>
          </a:p>
        </p:txBody>
      </p:sp>
    </p:spTree>
    <p:extLst>
      <p:ext uri="{BB962C8B-B14F-4D97-AF65-F5344CB8AC3E}">
        <p14:creationId xmlns:p14="http://schemas.microsoft.com/office/powerpoint/2010/main" val="3791253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577C5-EB17-0519-6764-EBBE0CEA06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8DBE67-6C38-9A53-9F11-6D77EBF31B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AC3B30-552B-6341-D401-7077AE1315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DA8DC1-92CA-FE9A-198E-981A381B1096}"/>
              </a:ext>
            </a:extLst>
          </p:cNvPr>
          <p:cNvSpPr>
            <a:spLocks noGrp="1"/>
          </p:cNvSpPr>
          <p:nvPr>
            <p:ph type="dt" sz="half" idx="10"/>
          </p:nvPr>
        </p:nvSpPr>
        <p:spPr/>
        <p:txBody>
          <a:bodyPr/>
          <a:lstStyle/>
          <a:p>
            <a:fld id="{712BF943-D63B-4933-A132-A09E22C1F407}" type="datetimeFigureOut">
              <a:rPr lang="en-US" smtClean="0"/>
              <a:t>7/18/2023</a:t>
            </a:fld>
            <a:endParaRPr lang="en-US"/>
          </a:p>
        </p:txBody>
      </p:sp>
      <p:sp>
        <p:nvSpPr>
          <p:cNvPr id="6" name="Footer Placeholder 5">
            <a:extLst>
              <a:ext uri="{FF2B5EF4-FFF2-40B4-BE49-F238E27FC236}">
                <a16:creationId xmlns:a16="http://schemas.microsoft.com/office/drawing/2014/main" id="{6E3E0A3D-6CFE-D80A-2806-3F176566F7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EAA742-CE5E-2EDF-1F2E-03B73CB68B58}"/>
              </a:ext>
            </a:extLst>
          </p:cNvPr>
          <p:cNvSpPr>
            <a:spLocks noGrp="1"/>
          </p:cNvSpPr>
          <p:nvPr>
            <p:ph type="sldNum" sz="quarter" idx="12"/>
          </p:nvPr>
        </p:nvSpPr>
        <p:spPr/>
        <p:txBody>
          <a:bodyPr/>
          <a:lstStyle/>
          <a:p>
            <a:fld id="{007CC508-602B-4F4F-B100-7D4F30574C56}" type="slidenum">
              <a:rPr lang="en-US" smtClean="0"/>
              <a:t>‹#›</a:t>
            </a:fld>
            <a:endParaRPr lang="en-US"/>
          </a:p>
        </p:txBody>
      </p:sp>
    </p:spTree>
    <p:extLst>
      <p:ext uri="{BB962C8B-B14F-4D97-AF65-F5344CB8AC3E}">
        <p14:creationId xmlns:p14="http://schemas.microsoft.com/office/powerpoint/2010/main" val="346480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F67450-9364-D798-F740-5947694B80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F9AC01-9CBD-67FF-887C-306378C4C7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517F8B-1FA7-EB67-608C-E89A35BA18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2BF943-D63B-4933-A132-A09E22C1F407}" type="datetimeFigureOut">
              <a:rPr lang="en-US" smtClean="0"/>
              <a:t>7/18/2023</a:t>
            </a:fld>
            <a:endParaRPr lang="en-US"/>
          </a:p>
        </p:txBody>
      </p:sp>
      <p:sp>
        <p:nvSpPr>
          <p:cNvPr id="5" name="Footer Placeholder 4">
            <a:extLst>
              <a:ext uri="{FF2B5EF4-FFF2-40B4-BE49-F238E27FC236}">
                <a16:creationId xmlns:a16="http://schemas.microsoft.com/office/drawing/2014/main" id="{CE8A9FC3-5485-212C-F918-374FF56AFA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AFA7CD6-CF58-B204-3FFF-D41526428A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7CC508-602B-4F4F-B100-7D4F30574C56}" type="slidenum">
              <a:rPr lang="en-US" smtClean="0"/>
              <a:t>‹#›</a:t>
            </a:fld>
            <a:endParaRPr lang="en-US"/>
          </a:p>
        </p:txBody>
      </p:sp>
    </p:spTree>
    <p:extLst>
      <p:ext uri="{BB962C8B-B14F-4D97-AF65-F5344CB8AC3E}">
        <p14:creationId xmlns:p14="http://schemas.microsoft.com/office/powerpoint/2010/main" val="2313729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image" Target="../media/image13.jpeg"/><Relationship Id="rId7" Type="http://schemas.openxmlformats.org/officeDocument/2006/relationships/image" Target="../media/image17.png"/><Relationship Id="rId12" Type="http://schemas.openxmlformats.org/officeDocument/2006/relationships/slide" Target="slide1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14.xml"/><Relationship Id="rId11" Type="http://schemas.openxmlformats.org/officeDocument/2006/relationships/slide" Target="slide11.xml"/><Relationship Id="rId5" Type="http://schemas.openxmlformats.org/officeDocument/2006/relationships/image" Target="../media/image16.png"/><Relationship Id="rId10" Type="http://schemas.openxmlformats.org/officeDocument/2006/relationships/slide" Target="slide12.xml"/><Relationship Id="rId4" Type="http://schemas.openxmlformats.org/officeDocument/2006/relationships/image" Target="../media/image15.png"/><Relationship Id="rId9" Type="http://schemas.openxmlformats.org/officeDocument/2006/relationships/slide" Target="slide1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17.png"/><Relationship Id="rId4" Type="http://schemas.openxmlformats.org/officeDocument/2006/relationships/slide" Target="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17.png"/><Relationship Id="rId4" Type="http://schemas.openxmlformats.org/officeDocument/2006/relationships/slide" Target="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4.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hyperlink" Target="https://cell.academy/news/the-hallmarks-of-cancer/" TargetMode="External"/><Relationship Id="rId5" Type="http://schemas.openxmlformats.org/officeDocument/2006/relationships/image" Target="../media/image17.png"/><Relationship Id="rId4" Type="http://schemas.openxmlformats.org/officeDocument/2006/relationships/slide" Target="slide10.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15.png"/><Relationship Id="rId4" Type="http://schemas.openxmlformats.org/officeDocument/2006/relationships/slide" Target="slide17.xml"/></Relationships>
</file>

<file path=ppt/slides/_rels/slide15.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microsoft.com/office/2017/06/relationships/model3d" Target="../media/model3d1.glb"/><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8.png"/></Relationships>
</file>

<file path=ppt/slides/_rels/slide18.xml.rels><?xml version="1.0" encoding="UTF-8" standalone="yes"?>
<Relationships xmlns="http://schemas.openxmlformats.org/package/2006/relationships"><Relationship Id="rId8" Type="http://schemas.microsoft.com/office/2017/06/relationships/model3d" Target="../media/model3d1.glb"/><Relationship Id="rId3" Type="http://schemas.openxmlformats.org/officeDocument/2006/relationships/image" Target="../media/image13.jpeg"/><Relationship Id="rId7"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slide" Target="slide17.xml"/><Relationship Id="rId4" Type="http://schemas.openxmlformats.org/officeDocument/2006/relationships/image" Target="../media/image16.png"/><Relationship Id="rId9"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6.png"/><Relationship Id="rId7" Type="http://schemas.microsoft.com/office/2017/06/relationships/model3d" Target="../media/model3d1.glb"/><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17.png"/><Relationship Id="rId4" Type="http://schemas.openxmlformats.org/officeDocument/2006/relationships/slide" Target="slide17.xml"/></Relationships>
</file>

<file path=ppt/slides/_rels/slide2.xml.rels><?xml version="1.0" encoding="UTF-8" standalone="yes"?>
<Relationships xmlns="http://schemas.openxmlformats.org/package/2006/relationships"><Relationship Id="rId8" Type="http://schemas.openxmlformats.org/officeDocument/2006/relationships/hyperlink" Target="https://www.flickr.com/photos/sammy82/50366436972/" TargetMode="External"/><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hyperlink" Target="https://www.publicdomainpictures.net/en/view-image.php?image=284042&amp;picture=times-square-in-new-york" TargetMode="External"/><Relationship Id="rId2" Type="http://schemas.openxmlformats.org/officeDocument/2006/relationships/image" Target="../media/image3.jpe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7.jpeg"/><Relationship Id="rId5" Type="http://schemas.openxmlformats.org/officeDocument/2006/relationships/image" Target="../media/image4.png"/><Relationship Id="rId10" Type="http://schemas.openxmlformats.org/officeDocument/2006/relationships/hyperlink" Target="https://www.goodfreephotos.com/united-states/new-york/new-york-city/landscape-and-trees-in-central-park-new-york-city.jpg.php" TargetMode="External"/><Relationship Id="rId4" Type="http://schemas.openxmlformats.org/officeDocument/2006/relationships/image" Target="../media/image2.svg"/><Relationship Id="rId9" Type="http://schemas.openxmlformats.org/officeDocument/2006/relationships/image" Target="../media/image6.jpeg"/></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3.jpeg"/><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slide" Target="slide17.xml"/><Relationship Id="rId4" Type="http://schemas.openxmlformats.org/officeDocument/2006/relationships/image" Target="../media/image16.pn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oleObject" Target="../embeddings/oleObject1.bin"/><Relationship Id="rId7" Type="http://schemas.openxmlformats.org/officeDocument/2006/relationships/image" Target="../media/image37.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41.emf"/><Relationship Id="rId5" Type="http://schemas.openxmlformats.org/officeDocument/2006/relationships/image" Target="../media/image39.emf"/><Relationship Id="rId10" Type="http://schemas.openxmlformats.org/officeDocument/2006/relationships/image" Target="../media/image38.emf"/><Relationship Id="rId4" Type="http://schemas.openxmlformats.org/officeDocument/2006/relationships/image" Target="../media/image36.emf"/><Relationship Id="rId9"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slide" Target="slide26.xml"/><Relationship Id="rId5" Type="http://schemas.openxmlformats.org/officeDocument/2006/relationships/image" Target="../media/image16.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slide" Target="slide22.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4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slide" Target="slide22.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slide" Target="slide2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slide" Target="slide31.xml"/><Relationship Id="rId5" Type="http://schemas.openxmlformats.org/officeDocument/2006/relationships/image" Target="../media/image16.pn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slide" Target="slide27.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17.png"/><Relationship Id="rId4" Type="http://schemas.openxmlformats.org/officeDocument/2006/relationships/slide" Target="slide27.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2.png"/><Relationship Id="rId4" Type="http://schemas.microsoft.com/office/2007/relationships/hdphoto" Target="../media/hdphoto2.wdp"/><Relationship Id="rId9" Type="http://schemas.openxmlformats.org/officeDocument/2006/relationships/image" Target="../media/image2.svg"/></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slide" Target="slide27.xm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image" Target="../media/image16.png"/><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slide" Target="slide31.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17.png"/><Relationship Id="rId4" Type="http://schemas.openxmlformats.org/officeDocument/2006/relationships/slide" Target="slide31.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slide" Target="slide35.xml"/><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3.jpeg"/><Relationship Id="rId7"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slide" Target="slide35.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slide" Target="slide35.x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2.png"/><Relationship Id="rId4" Type="http://schemas.microsoft.com/office/2007/relationships/hdphoto" Target="../media/hdphoto2.wdp"/><Relationship Id="rId9" Type="http://schemas.openxmlformats.org/officeDocument/2006/relationships/image" Target="../media/image2.svg"/></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svg"/></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sv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3.jpeg"/><Relationship Id="rId7" Type="http://schemas.openxmlformats.org/officeDocument/2006/relationships/slide" Target="slide8.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image" Target="../media/image17.png"/><Relationship Id="rId5" Type="http://schemas.openxmlformats.org/officeDocument/2006/relationships/slide" Target="slide6.xml"/><Relationship Id="rId10" Type="http://schemas.openxmlformats.org/officeDocument/2006/relationships/slide" Target="slide9.xml"/><Relationship Id="rId4" Type="http://schemas.openxmlformats.org/officeDocument/2006/relationships/image" Target="../media/image14.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5.xml"/><Relationship Id="rId5" Type="http://schemas.openxmlformats.org/officeDocument/2006/relationships/image" Target="../media/image16.pn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7.png"/><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B772C3-776C-1548-066F-ADC0E21D45D9}"/>
              </a:ext>
            </a:extLst>
          </p:cNvPr>
          <p:cNvSpPr txBox="1"/>
          <p:nvPr/>
        </p:nvSpPr>
        <p:spPr>
          <a:xfrm>
            <a:off x="103254" y="-898182"/>
            <a:ext cx="3570907" cy="707886"/>
          </a:xfrm>
          <a:prstGeom prst="rect">
            <a:avLst/>
          </a:prstGeom>
          <a:noFill/>
        </p:spPr>
        <p:txBody>
          <a:bodyPr wrap="square" rtlCol="0">
            <a:spAutoFit/>
          </a:bodyPr>
          <a:lstStyle/>
          <a:p>
            <a:r>
              <a:rPr lang="fr-FR" sz="2000" b="1" spc="2000">
                <a:solidFill>
                  <a:schemeClr val="bg1"/>
                </a:solidFill>
                <a:effectLst>
                  <a:outerShdw blurRad="50800" dist="38100" dir="2700000" algn="tl" rotWithShape="0">
                    <a:prstClr val="black">
                      <a:alpha val="40000"/>
                    </a:prstClr>
                  </a:outerShdw>
                </a:effectLst>
                <a:latin typeface="Congenial Black" panose="02000503040000020004" pitchFamily="2" charset="0"/>
                <a:cs typeface="Arial" panose="020B0604020202020204" pitchFamily="34" charset="0"/>
              </a:rPr>
              <a:t>CANCER HALLMARK</a:t>
            </a:r>
          </a:p>
        </p:txBody>
      </p:sp>
      <p:sp>
        <p:nvSpPr>
          <p:cNvPr id="8" name="Rectangle: Rounded Corners 7">
            <a:extLst>
              <a:ext uri="{FF2B5EF4-FFF2-40B4-BE49-F238E27FC236}">
                <a16:creationId xmlns:a16="http://schemas.microsoft.com/office/drawing/2014/main" id="{BAF4E021-EE5B-7BF8-6791-94DFEE1E867C}"/>
              </a:ext>
            </a:extLst>
          </p:cNvPr>
          <p:cNvSpPr/>
          <p:nvPr/>
        </p:nvSpPr>
        <p:spPr>
          <a:xfrm>
            <a:off x="11635581" y="-469618"/>
            <a:ext cx="307182" cy="45719"/>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Rounded Corners 8">
            <a:extLst>
              <a:ext uri="{FF2B5EF4-FFF2-40B4-BE49-F238E27FC236}">
                <a16:creationId xmlns:a16="http://schemas.microsoft.com/office/drawing/2014/main" id="{52C9246C-ABE9-AB5A-16F8-964A39E6E9FE}"/>
              </a:ext>
            </a:extLst>
          </p:cNvPr>
          <p:cNvSpPr/>
          <p:nvPr/>
        </p:nvSpPr>
        <p:spPr>
          <a:xfrm>
            <a:off x="11635581" y="-405827"/>
            <a:ext cx="307182" cy="45719"/>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Rounded Corners 9">
            <a:extLst>
              <a:ext uri="{FF2B5EF4-FFF2-40B4-BE49-F238E27FC236}">
                <a16:creationId xmlns:a16="http://schemas.microsoft.com/office/drawing/2014/main" id="{2B75C6DF-785C-AD34-BCF4-7844ABF0D13A}"/>
              </a:ext>
            </a:extLst>
          </p:cNvPr>
          <p:cNvSpPr/>
          <p:nvPr/>
        </p:nvSpPr>
        <p:spPr>
          <a:xfrm>
            <a:off x="11635581" y="-342036"/>
            <a:ext cx="307182" cy="45719"/>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Rounded Corners 10">
            <a:extLst>
              <a:ext uri="{FF2B5EF4-FFF2-40B4-BE49-F238E27FC236}">
                <a16:creationId xmlns:a16="http://schemas.microsoft.com/office/drawing/2014/main" id="{FC1FCD97-DF59-E14F-46BC-C5419D38228F}"/>
              </a:ext>
            </a:extLst>
          </p:cNvPr>
          <p:cNvSpPr/>
          <p:nvPr/>
        </p:nvSpPr>
        <p:spPr>
          <a:xfrm>
            <a:off x="11172334" y="-814187"/>
            <a:ext cx="36000" cy="117820"/>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Graphic 11" descr="Magnifying glass with solid fill">
            <a:extLst>
              <a:ext uri="{FF2B5EF4-FFF2-40B4-BE49-F238E27FC236}">
                <a16:creationId xmlns:a16="http://schemas.microsoft.com/office/drawing/2014/main" id="{C7CB38C3-50BF-8240-925B-F3BBA604C42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90379" y="-914047"/>
            <a:ext cx="307777" cy="307777"/>
          </a:xfrm>
          <a:prstGeom prst="rect">
            <a:avLst/>
          </a:prstGeom>
          <a:effectLst>
            <a:outerShdw blurRad="50800" dist="38100" dir="5400000" algn="t" rotWithShape="0">
              <a:prstClr val="black">
                <a:alpha val="40000"/>
              </a:prstClr>
            </a:outerShdw>
          </a:effectLst>
        </p:spPr>
      </p:pic>
      <p:sp>
        <p:nvSpPr>
          <p:cNvPr id="13" name="TextBox 12">
            <a:extLst>
              <a:ext uri="{FF2B5EF4-FFF2-40B4-BE49-F238E27FC236}">
                <a16:creationId xmlns:a16="http://schemas.microsoft.com/office/drawing/2014/main" id="{7757A828-2122-58EF-0326-9AEA61A413B2}"/>
              </a:ext>
            </a:extLst>
          </p:cNvPr>
          <p:cNvSpPr txBox="1"/>
          <p:nvPr/>
        </p:nvSpPr>
        <p:spPr>
          <a:xfrm>
            <a:off x="9527496" y="-1089159"/>
            <a:ext cx="769178" cy="276999"/>
          </a:xfrm>
          <a:prstGeom prst="rect">
            <a:avLst/>
          </a:prstGeom>
          <a:noFill/>
        </p:spPr>
        <p:txBody>
          <a:bodyPr wrap="square" rtlCol="0">
            <a:spAutoFit/>
          </a:bodyPr>
          <a:lstStyle/>
          <a:p>
            <a:r>
              <a:rPr lang="fr-FR" sz="1200" b="1">
                <a:solidFill>
                  <a:schemeClr val="bg1"/>
                </a:solidFill>
                <a:effectLst>
                  <a:outerShdw blurRad="50800" dist="38100" dir="5400000" algn="t" rotWithShape="0">
                    <a:prstClr val="black">
                      <a:alpha val="40000"/>
                    </a:prstClr>
                  </a:outerShdw>
                </a:effectLst>
                <a:latin typeface="Candara" panose="020E0502030303020204" pitchFamily="34" charset="0"/>
              </a:rPr>
              <a:t>More</a:t>
            </a:r>
          </a:p>
        </p:txBody>
      </p:sp>
      <p:sp>
        <p:nvSpPr>
          <p:cNvPr id="16" name="Rectangle: Rounded Corners 15">
            <a:extLst>
              <a:ext uri="{FF2B5EF4-FFF2-40B4-BE49-F238E27FC236}">
                <a16:creationId xmlns:a16="http://schemas.microsoft.com/office/drawing/2014/main" id="{8803A446-2782-341A-F61D-368BCE521FD5}"/>
              </a:ext>
            </a:extLst>
          </p:cNvPr>
          <p:cNvSpPr/>
          <p:nvPr/>
        </p:nvSpPr>
        <p:spPr>
          <a:xfrm>
            <a:off x="5032845" y="-1882239"/>
            <a:ext cx="67960" cy="173301"/>
          </a:xfrm>
          <a:prstGeom prst="roundRect">
            <a:avLst>
              <a:gd name="adj" fmla="val 50000"/>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TextBox 18">
            <a:extLst>
              <a:ext uri="{FF2B5EF4-FFF2-40B4-BE49-F238E27FC236}">
                <a16:creationId xmlns:a16="http://schemas.microsoft.com/office/drawing/2014/main" id="{22F96401-2A09-832F-6FB2-18E2CBBC839E}"/>
              </a:ext>
            </a:extLst>
          </p:cNvPr>
          <p:cNvSpPr txBox="1"/>
          <p:nvPr/>
        </p:nvSpPr>
        <p:spPr>
          <a:xfrm>
            <a:off x="3674161" y="-1499715"/>
            <a:ext cx="1457739" cy="307777"/>
          </a:xfrm>
          <a:prstGeom prst="rect">
            <a:avLst/>
          </a:prstGeom>
          <a:noFill/>
        </p:spPr>
        <p:txBody>
          <a:bodyPr wrap="square" rtlCol="0">
            <a:spAutoFit/>
          </a:bodyPr>
          <a:lstStyle/>
          <a:p>
            <a:r>
              <a:rPr lang="fr-FR" sz="1400" b="1">
                <a:solidFill>
                  <a:schemeClr val="bg1"/>
                </a:solidFill>
                <a:effectLst>
                  <a:outerShdw blurRad="50800" dist="38100" dir="5400000" algn="t" rotWithShape="0">
                    <a:prstClr val="black">
                      <a:alpha val="40000"/>
                    </a:prstClr>
                  </a:outerShdw>
                </a:effectLst>
                <a:latin typeface="Candara" panose="020E0502030303020204" pitchFamily="34" charset="0"/>
              </a:rPr>
              <a:t>Introduction</a:t>
            </a:r>
          </a:p>
        </p:txBody>
      </p:sp>
      <p:sp>
        <p:nvSpPr>
          <p:cNvPr id="24" name="TextBox 23">
            <a:extLst>
              <a:ext uri="{FF2B5EF4-FFF2-40B4-BE49-F238E27FC236}">
                <a16:creationId xmlns:a16="http://schemas.microsoft.com/office/drawing/2014/main" id="{83B58F8C-B23C-A3FF-FE11-E4A9D953C214}"/>
              </a:ext>
            </a:extLst>
          </p:cNvPr>
          <p:cNvSpPr txBox="1"/>
          <p:nvPr/>
        </p:nvSpPr>
        <p:spPr>
          <a:xfrm>
            <a:off x="5280558" y="-2441063"/>
            <a:ext cx="1983470" cy="307777"/>
          </a:xfrm>
          <a:prstGeom prst="rect">
            <a:avLst/>
          </a:prstGeom>
          <a:noFill/>
        </p:spPr>
        <p:txBody>
          <a:bodyPr wrap="square" rtlCol="0">
            <a:spAutoFit/>
          </a:bodyPr>
          <a:lstStyle/>
          <a:p>
            <a:r>
              <a:rPr lang="fr-FR" sz="1400" b="1">
                <a:solidFill>
                  <a:schemeClr val="bg1"/>
                </a:solidFill>
                <a:effectLst>
                  <a:outerShdw blurRad="50800" dist="38100" dir="5400000" algn="t" rotWithShape="0">
                    <a:prstClr val="black">
                      <a:alpha val="40000"/>
                    </a:prstClr>
                  </a:outerShdw>
                </a:effectLst>
                <a:latin typeface="Candara" panose="020E0502030303020204" pitchFamily="34" charset="0"/>
              </a:rPr>
              <a:t>Game Play</a:t>
            </a:r>
          </a:p>
        </p:txBody>
      </p:sp>
      <p:pic>
        <p:nvPicPr>
          <p:cNvPr id="6" name="Picture 2" descr="Cancer Outbreak Stock Photo - Download Image Now - Cancer Cell, Cancer -  Illness, Oncology - iStock">
            <a:extLst>
              <a:ext uri="{FF2B5EF4-FFF2-40B4-BE49-F238E27FC236}">
                <a16:creationId xmlns:a16="http://schemas.microsoft.com/office/drawing/2014/main" id="{862BD82B-A326-B40C-78EB-2F466D49F85B}"/>
              </a:ext>
            </a:extLst>
          </p:cNvPr>
          <p:cNvPicPr>
            <a:picLocks noChangeAspect="1" noChangeArrowheads="1"/>
          </p:cNvPicPr>
          <p:nvPr/>
        </p:nvPicPr>
        <p:blipFill rotWithShape="1">
          <a:blip r:embed="rId4">
            <a:alphaModFix amt="50000"/>
            <a:extLst>
              <a:ext uri="{28A0092B-C50C-407E-A947-70E740481C1C}">
                <a14:useLocalDpi xmlns:a14="http://schemas.microsoft.com/office/drawing/2010/main" val="0"/>
              </a:ext>
            </a:extLst>
          </a:blip>
          <a:srcRect l="12000" r="-1" b="-1"/>
          <a:stretch/>
        </p:blipFill>
        <p:spPr bwMode="auto">
          <a:xfrm>
            <a:off x="0" y="1"/>
            <a:ext cx="1219198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443622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a:spLocks noGrp="1" noRot="1" noMove="1" noResize="1" noEditPoints="1" noAdjustHandles="1" noChangeArrowheads="1" noChangeShapeType="1"/>
          </p:cNvSpPr>
          <p:nvPr/>
        </p:nvSpPr>
        <p:spPr>
          <a:xfrm rot="5400000">
            <a:off x="2665767" y="-2712630"/>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975E007F-02CD-1E01-5069-E18942E5434E}"/>
              </a:ext>
            </a:extLst>
          </p:cNvPr>
          <p:cNvGrpSpPr/>
          <p:nvPr/>
        </p:nvGrpSpPr>
        <p:grpSpPr>
          <a:xfrm>
            <a:off x="10566400" y="101600"/>
            <a:ext cx="1324348" cy="1676823"/>
            <a:chOff x="10566400" y="101600"/>
            <a:chExt cx="1324348" cy="1676823"/>
          </a:xfrm>
        </p:grpSpPr>
        <p:pic>
          <p:nvPicPr>
            <p:cNvPr id="23" name="Picture 22" descr="A black and white map pointer&#10;&#10;Description automatically generated">
              <a:extLst>
                <a:ext uri="{FF2B5EF4-FFF2-40B4-BE49-F238E27FC236}">
                  <a16:creationId xmlns:a16="http://schemas.microsoft.com/office/drawing/2014/main" id="{FB17A364-6BCD-F835-15A9-7C6E47C47017}"/>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0566400" y="101600"/>
              <a:ext cx="1324348" cy="1676823"/>
            </a:xfrm>
            <a:prstGeom prst="rect">
              <a:avLst/>
            </a:prstGeom>
          </p:spPr>
        </p:pic>
        <p:sp>
          <p:nvSpPr>
            <p:cNvPr id="24" name="TextBox 23">
              <a:extLst>
                <a:ext uri="{FF2B5EF4-FFF2-40B4-BE49-F238E27FC236}">
                  <a16:creationId xmlns:a16="http://schemas.microsoft.com/office/drawing/2014/main" id="{42EA1EF0-8843-0DDB-1DF3-44AFACDFA9D8}"/>
                </a:ext>
              </a:extLst>
            </p:cNvPr>
            <p:cNvSpPr txBox="1"/>
            <p:nvPr/>
          </p:nvSpPr>
          <p:spPr>
            <a:xfrm>
              <a:off x="10886172" y="1383691"/>
              <a:ext cx="723275" cy="369332"/>
            </a:xfrm>
            <a:prstGeom prst="rect">
              <a:avLst/>
            </a:prstGeom>
            <a:noFill/>
          </p:spPr>
          <p:txBody>
            <a:bodyPr wrap="none" rtlCol="0">
              <a:spAutoFit/>
            </a:bodyPr>
            <a:lstStyle/>
            <a:p>
              <a:r>
                <a:rPr lang="en-US" b="1">
                  <a:solidFill>
                    <a:schemeClr val="bg1"/>
                  </a:solidFill>
                  <a:latin typeface="Arial" panose="020B0604020202020204" pitchFamily="34" charset="0"/>
                  <a:cs typeface="Arial" panose="020B0604020202020204" pitchFamily="34" charset="0"/>
                </a:rPr>
                <a:t>TWO</a:t>
              </a:r>
            </a:p>
          </p:txBody>
        </p:sp>
      </p:grpSp>
      <p:grpSp>
        <p:nvGrpSpPr>
          <p:cNvPr id="28" name="Group 27">
            <a:extLst>
              <a:ext uri="{FF2B5EF4-FFF2-40B4-BE49-F238E27FC236}">
                <a16:creationId xmlns:a16="http://schemas.microsoft.com/office/drawing/2014/main" id="{C298853C-EABE-9B02-459C-7933DA57647F}"/>
              </a:ext>
            </a:extLst>
          </p:cNvPr>
          <p:cNvGrpSpPr/>
          <p:nvPr/>
        </p:nvGrpSpPr>
        <p:grpSpPr>
          <a:xfrm>
            <a:off x="10146271" y="4844157"/>
            <a:ext cx="1968214" cy="1968214"/>
            <a:chOff x="-2219099" y="-1713998"/>
            <a:chExt cx="1968214" cy="1968214"/>
          </a:xfrm>
        </p:grpSpPr>
        <p:pic>
          <p:nvPicPr>
            <p:cNvPr id="29" name="Picture 28" descr="A red round object with white spots&#10;&#10;Description automatically generated">
              <a:extLst>
                <a:ext uri="{FF2B5EF4-FFF2-40B4-BE49-F238E27FC236}">
                  <a16:creationId xmlns:a16="http://schemas.microsoft.com/office/drawing/2014/main" id="{58DA44A0-018A-2DAB-EB3E-A17CBB83AEF0}"/>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0" name="Picture 29" descr="A red crosshairs on a black background&#10;&#10;Description automatically generated">
              <a:hlinkClick r:id="rId6" action="ppaction://hlinksldjump"/>
              <a:extLst>
                <a:ext uri="{FF2B5EF4-FFF2-40B4-BE49-F238E27FC236}">
                  <a16:creationId xmlns:a16="http://schemas.microsoft.com/office/drawing/2014/main" id="{52CBF539-75A9-72D6-12D3-BA942C3FF888}"/>
                </a:ext>
              </a:extLst>
            </p:cNvPr>
            <p:cNvPicPr>
              <a:picLocks noChangeAspect="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19099" y="-1713998"/>
              <a:ext cx="1968214" cy="1968214"/>
            </a:xfrm>
            <a:prstGeom prst="rect">
              <a:avLst/>
            </a:prstGeom>
          </p:spPr>
        </p:pic>
      </p:grpSp>
      <p:sp>
        <p:nvSpPr>
          <p:cNvPr id="31" name="TextBox 30">
            <a:extLst>
              <a:ext uri="{FF2B5EF4-FFF2-40B4-BE49-F238E27FC236}">
                <a16:creationId xmlns:a16="http://schemas.microsoft.com/office/drawing/2014/main" id="{872CAEF0-8095-5ABA-8A2A-3F3D4A547FCC}"/>
              </a:ext>
            </a:extLst>
          </p:cNvPr>
          <p:cNvSpPr txBox="1"/>
          <p:nvPr/>
        </p:nvSpPr>
        <p:spPr>
          <a:xfrm>
            <a:off x="7119569" y="6642556"/>
            <a:ext cx="5072429" cy="230832"/>
          </a:xfrm>
          <a:prstGeom prst="rect">
            <a:avLst/>
          </a:prstGeom>
          <a:noFill/>
        </p:spPr>
        <p:txBody>
          <a:bodyPr wrap="square">
            <a:spAutoFit/>
          </a:bodyPr>
          <a:lstStyle/>
          <a:p>
            <a:pPr algn="ctr"/>
            <a:r>
              <a:rPr lang="en-US" sz="900" i="1">
                <a:solidFill>
                  <a:schemeClr val="bg1"/>
                </a:solidFill>
              </a:rPr>
              <a:t>You lose the cell that uses the clue </a:t>
            </a:r>
          </a:p>
        </p:txBody>
      </p:sp>
      <p:sp>
        <p:nvSpPr>
          <p:cNvPr id="3" name="Oval 2">
            <a:hlinkClick r:id="rId8" action="ppaction://hlinksldjump"/>
            <a:extLst>
              <a:ext uri="{FF2B5EF4-FFF2-40B4-BE49-F238E27FC236}">
                <a16:creationId xmlns:a16="http://schemas.microsoft.com/office/drawing/2014/main" id="{B432A6E9-EFBC-2E95-5F1C-8D27B2076A3B}"/>
              </a:ext>
            </a:extLst>
          </p:cNvPr>
          <p:cNvSpPr/>
          <p:nvPr/>
        </p:nvSpPr>
        <p:spPr>
          <a:xfrm>
            <a:off x="3310944" y="3757807"/>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B</a:t>
            </a:r>
          </a:p>
        </p:txBody>
      </p:sp>
      <p:sp>
        <p:nvSpPr>
          <p:cNvPr id="22" name="Oval 21">
            <a:hlinkClick r:id="rId9" action="ppaction://hlinksldjump"/>
            <a:extLst>
              <a:ext uri="{FF2B5EF4-FFF2-40B4-BE49-F238E27FC236}">
                <a16:creationId xmlns:a16="http://schemas.microsoft.com/office/drawing/2014/main" id="{8634A972-1F1D-6831-7ECD-D9FB0512ACA2}"/>
              </a:ext>
            </a:extLst>
          </p:cNvPr>
          <p:cNvSpPr/>
          <p:nvPr/>
        </p:nvSpPr>
        <p:spPr>
          <a:xfrm>
            <a:off x="4135087" y="3757807"/>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C</a:t>
            </a:r>
          </a:p>
        </p:txBody>
      </p:sp>
      <p:sp>
        <p:nvSpPr>
          <p:cNvPr id="26" name="Oval 25">
            <a:hlinkClick r:id="rId9" action="ppaction://hlinksldjump"/>
            <a:extLst>
              <a:ext uri="{FF2B5EF4-FFF2-40B4-BE49-F238E27FC236}">
                <a16:creationId xmlns:a16="http://schemas.microsoft.com/office/drawing/2014/main" id="{6EC72EAC-63FF-D204-BA6E-B86EA9488863}"/>
              </a:ext>
            </a:extLst>
          </p:cNvPr>
          <p:cNvSpPr/>
          <p:nvPr/>
        </p:nvSpPr>
        <p:spPr>
          <a:xfrm>
            <a:off x="4959229" y="3757807"/>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D</a:t>
            </a:r>
          </a:p>
        </p:txBody>
      </p:sp>
      <p:sp>
        <p:nvSpPr>
          <p:cNvPr id="27" name="Oval 26">
            <a:hlinkClick r:id="rId9" action="ppaction://hlinksldjump"/>
            <a:extLst>
              <a:ext uri="{FF2B5EF4-FFF2-40B4-BE49-F238E27FC236}">
                <a16:creationId xmlns:a16="http://schemas.microsoft.com/office/drawing/2014/main" id="{D2DC9E05-2916-5F72-ADB2-C78F7DF14933}"/>
              </a:ext>
            </a:extLst>
          </p:cNvPr>
          <p:cNvSpPr/>
          <p:nvPr/>
        </p:nvSpPr>
        <p:spPr>
          <a:xfrm>
            <a:off x="5781621" y="3757807"/>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E</a:t>
            </a:r>
          </a:p>
        </p:txBody>
      </p:sp>
      <p:sp>
        <p:nvSpPr>
          <p:cNvPr id="32" name="Oval 31">
            <a:hlinkClick r:id="rId9" action="ppaction://hlinksldjump"/>
            <a:extLst>
              <a:ext uri="{FF2B5EF4-FFF2-40B4-BE49-F238E27FC236}">
                <a16:creationId xmlns:a16="http://schemas.microsoft.com/office/drawing/2014/main" id="{F7CEA6B1-C949-9248-4E49-34021FF9AF2B}"/>
              </a:ext>
            </a:extLst>
          </p:cNvPr>
          <p:cNvSpPr/>
          <p:nvPr/>
        </p:nvSpPr>
        <p:spPr>
          <a:xfrm>
            <a:off x="6604013" y="3757807"/>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F</a:t>
            </a:r>
          </a:p>
        </p:txBody>
      </p:sp>
      <p:sp>
        <p:nvSpPr>
          <p:cNvPr id="33" name="Oval 32">
            <a:hlinkClick r:id="rId8" action="ppaction://hlinksldjump"/>
            <a:extLst>
              <a:ext uri="{FF2B5EF4-FFF2-40B4-BE49-F238E27FC236}">
                <a16:creationId xmlns:a16="http://schemas.microsoft.com/office/drawing/2014/main" id="{EEA9DEF0-5A29-09DA-C3BF-C9A4ABBB3071}"/>
              </a:ext>
            </a:extLst>
          </p:cNvPr>
          <p:cNvSpPr/>
          <p:nvPr/>
        </p:nvSpPr>
        <p:spPr>
          <a:xfrm>
            <a:off x="7428156" y="3757807"/>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G</a:t>
            </a:r>
          </a:p>
        </p:txBody>
      </p:sp>
      <p:sp>
        <p:nvSpPr>
          <p:cNvPr id="34" name="Oval 33">
            <a:hlinkClick r:id="rId8" action="ppaction://hlinksldjump"/>
            <a:extLst>
              <a:ext uri="{FF2B5EF4-FFF2-40B4-BE49-F238E27FC236}">
                <a16:creationId xmlns:a16="http://schemas.microsoft.com/office/drawing/2014/main" id="{6BFBAAC6-D3E1-CD47-C563-BA822E138ACA}"/>
              </a:ext>
            </a:extLst>
          </p:cNvPr>
          <p:cNvSpPr/>
          <p:nvPr/>
        </p:nvSpPr>
        <p:spPr>
          <a:xfrm>
            <a:off x="8252298" y="3757807"/>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H</a:t>
            </a:r>
          </a:p>
        </p:txBody>
      </p:sp>
      <p:sp>
        <p:nvSpPr>
          <p:cNvPr id="35" name="Oval 34">
            <a:hlinkClick r:id="rId9" action="ppaction://hlinksldjump"/>
            <a:extLst>
              <a:ext uri="{FF2B5EF4-FFF2-40B4-BE49-F238E27FC236}">
                <a16:creationId xmlns:a16="http://schemas.microsoft.com/office/drawing/2014/main" id="{E7C0500A-901C-4865-39FF-96BC75A697E3}"/>
              </a:ext>
            </a:extLst>
          </p:cNvPr>
          <p:cNvSpPr/>
          <p:nvPr/>
        </p:nvSpPr>
        <p:spPr>
          <a:xfrm>
            <a:off x="9076441" y="3757807"/>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I</a:t>
            </a:r>
          </a:p>
        </p:txBody>
      </p:sp>
      <p:sp>
        <p:nvSpPr>
          <p:cNvPr id="36" name="Oval 35">
            <a:hlinkClick r:id="rId8" action="ppaction://hlinksldjump"/>
            <a:extLst>
              <a:ext uri="{FF2B5EF4-FFF2-40B4-BE49-F238E27FC236}">
                <a16:creationId xmlns:a16="http://schemas.microsoft.com/office/drawing/2014/main" id="{773F8CE3-BE4C-C3EB-B980-9E4D95FBBF50}"/>
              </a:ext>
            </a:extLst>
          </p:cNvPr>
          <p:cNvSpPr/>
          <p:nvPr/>
        </p:nvSpPr>
        <p:spPr>
          <a:xfrm>
            <a:off x="2486802" y="4562419"/>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J</a:t>
            </a:r>
          </a:p>
        </p:txBody>
      </p:sp>
      <p:sp>
        <p:nvSpPr>
          <p:cNvPr id="37" name="Oval 36">
            <a:hlinkClick r:id="rId8" action="ppaction://hlinksldjump"/>
            <a:extLst>
              <a:ext uri="{FF2B5EF4-FFF2-40B4-BE49-F238E27FC236}">
                <a16:creationId xmlns:a16="http://schemas.microsoft.com/office/drawing/2014/main" id="{B41DEDFC-58F0-5721-D606-424007E8D463}"/>
              </a:ext>
            </a:extLst>
          </p:cNvPr>
          <p:cNvSpPr/>
          <p:nvPr/>
        </p:nvSpPr>
        <p:spPr>
          <a:xfrm>
            <a:off x="3310944" y="4562419"/>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K</a:t>
            </a:r>
          </a:p>
        </p:txBody>
      </p:sp>
      <p:sp>
        <p:nvSpPr>
          <p:cNvPr id="38" name="Oval 37">
            <a:hlinkClick r:id="rId10" action="ppaction://hlinksldjump"/>
            <a:extLst>
              <a:ext uri="{FF2B5EF4-FFF2-40B4-BE49-F238E27FC236}">
                <a16:creationId xmlns:a16="http://schemas.microsoft.com/office/drawing/2014/main" id="{63EE0646-3212-9F9E-B1EC-BAE6EB98A1AF}"/>
              </a:ext>
            </a:extLst>
          </p:cNvPr>
          <p:cNvSpPr/>
          <p:nvPr/>
        </p:nvSpPr>
        <p:spPr>
          <a:xfrm>
            <a:off x="4135087" y="4562419"/>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L</a:t>
            </a:r>
          </a:p>
        </p:txBody>
      </p:sp>
      <p:sp>
        <p:nvSpPr>
          <p:cNvPr id="39" name="Oval 38">
            <a:hlinkClick r:id="rId8" action="ppaction://hlinksldjump"/>
            <a:extLst>
              <a:ext uri="{FF2B5EF4-FFF2-40B4-BE49-F238E27FC236}">
                <a16:creationId xmlns:a16="http://schemas.microsoft.com/office/drawing/2014/main" id="{EA87D30A-603E-C7B0-318A-12C921F63839}"/>
              </a:ext>
            </a:extLst>
          </p:cNvPr>
          <p:cNvSpPr/>
          <p:nvPr/>
        </p:nvSpPr>
        <p:spPr>
          <a:xfrm>
            <a:off x="4959229" y="4557270"/>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M</a:t>
            </a:r>
          </a:p>
        </p:txBody>
      </p:sp>
      <p:sp>
        <p:nvSpPr>
          <p:cNvPr id="40" name="Oval 39">
            <a:hlinkClick r:id="rId11" action="ppaction://hlinksldjump"/>
            <a:extLst>
              <a:ext uri="{FF2B5EF4-FFF2-40B4-BE49-F238E27FC236}">
                <a16:creationId xmlns:a16="http://schemas.microsoft.com/office/drawing/2014/main" id="{0AF8F050-C12D-BE8F-952F-A34298CAB48D}"/>
              </a:ext>
            </a:extLst>
          </p:cNvPr>
          <p:cNvSpPr/>
          <p:nvPr/>
        </p:nvSpPr>
        <p:spPr>
          <a:xfrm>
            <a:off x="5781621" y="4557270"/>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N</a:t>
            </a:r>
          </a:p>
        </p:txBody>
      </p:sp>
      <p:sp>
        <p:nvSpPr>
          <p:cNvPr id="41" name="Oval 40">
            <a:hlinkClick r:id="rId9" action="ppaction://hlinksldjump"/>
            <a:extLst>
              <a:ext uri="{FF2B5EF4-FFF2-40B4-BE49-F238E27FC236}">
                <a16:creationId xmlns:a16="http://schemas.microsoft.com/office/drawing/2014/main" id="{B9581DE1-F1F1-D098-B8FA-07AE07DE0AF7}"/>
              </a:ext>
            </a:extLst>
          </p:cNvPr>
          <p:cNvSpPr/>
          <p:nvPr/>
        </p:nvSpPr>
        <p:spPr>
          <a:xfrm>
            <a:off x="6604013" y="4557270"/>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O</a:t>
            </a:r>
          </a:p>
        </p:txBody>
      </p:sp>
      <p:sp>
        <p:nvSpPr>
          <p:cNvPr id="42" name="Oval 41">
            <a:hlinkClick r:id="rId9" action="ppaction://hlinksldjump"/>
            <a:extLst>
              <a:ext uri="{FF2B5EF4-FFF2-40B4-BE49-F238E27FC236}">
                <a16:creationId xmlns:a16="http://schemas.microsoft.com/office/drawing/2014/main" id="{80F494C6-3873-FA95-1249-4965C2E388F2}"/>
              </a:ext>
            </a:extLst>
          </p:cNvPr>
          <p:cNvSpPr/>
          <p:nvPr/>
        </p:nvSpPr>
        <p:spPr>
          <a:xfrm>
            <a:off x="7428156" y="4557270"/>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P</a:t>
            </a:r>
          </a:p>
        </p:txBody>
      </p:sp>
      <p:sp>
        <p:nvSpPr>
          <p:cNvPr id="43" name="Oval 42">
            <a:hlinkClick r:id="rId8" action="ppaction://hlinksldjump"/>
            <a:extLst>
              <a:ext uri="{FF2B5EF4-FFF2-40B4-BE49-F238E27FC236}">
                <a16:creationId xmlns:a16="http://schemas.microsoft.com/office/drawing/2014/main" id="{2B95BD65-96D8-7FC6-5A98-297E921B8CB3}"/>
              </a:ext>
            </a:extLst>
          </p:cNvPr>
          <p:cNvSpPr/>
          <p:nvPr/>
        </p:nvSpPr>
        <p:spPr>
          <a:xfrm>
            <a:off x="8252298" y="4557270"/>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Q</a:t>
            </a:r>
          </a:p>
        </p:txBody>
      </p:sp>
      <p:sp>
        <p:nvSpPr>
          <p:cNvPr id="44" name="Oval 43">
            <a:hlinkClick r:id="rId12" action="ppaction://hlinksldjump"/>
            <a:extLst>
              <a:ext uri="{FF2B5EF4-FFF2-40B4-BE49-F238E27FC236}">
                <a16:creationId xmlns:a16="http://schemas.microsoft.com/office/drawing/2014/main" id="{FD3DC68C-BAF1-E19D-285D-6884FF9459BF}"/>
              </a:ext>
            </a:extLst>
          </p:cNvPr>
          <p:cNvSpPr/>
          <p:nvPr/>
        </p:nvSpPr>
        <p:spPr>
          <a:xfrm>
            <a:off x="9076441" y="4557270"/>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R</a:t>
            </a:r>
          </a:p>
        </p:txBody>
      </p:sp>
      <p:sp>
        <p:nvSpPr>
          <p:cNvPr id="45" name="Oval 44">
            <a:hlinkClick r:id="rId8" action="ppaction://hlinksldjump"/>
            <a:extLst>
              <a:ext uri="{FF2B5EF4-FFF2-40B4-BE49-F238E27FC236}">
                <a16:creationId xmlns:a16="http://schemas.microsoft.com/office/drawing/2014/main" id="{F38354CF-9CF9-533A-A2B8-21CDA0BD015E}"/>
              </a:ext>
            </a:extLst>
          </p:cNvPr>
          <p:cNvSpPr/>
          <p:nvPr/>
        </p:nvSpPr>
        <p:spPr>
          <a:xfrm>
            <a:off x="2486802" y="5361882"/>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S</a:t>
            </a:r>
          </a:p>
        </p:txBody>
      </p:sp>
      <p:sp>
        <p:nvSpPr>
          <p:cNvPr id="46" name="Oval 45">
            <a:hlinkClick r:id="rId9" action="ppaction://hlinksldjump"/>
            <a:extLst>
              <a:ext uri="{FF2B5EF4-FFF2-40B4-BE49-F238E27FC236}">
                <a16:creationId xmlns:a16="http://schemas.microsoft.com/office/drawing/2014/main" id="{579EB6E1-61D4-DD8D-E52F-2B32A5A72F5F}"/>
              </a:ext>
            </a:extLst>
          </p:cNvPr>
          <p:cNvSpPr/>
          <p:nvPr/>
        </p:nvSpPr>
        <p:spPr>
          <a:xfrm>
            <a:off x="3310944" y="5361882"/>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T</a:t>
            </a:r>
          </a:p>
        </p:txBody>
      </p:sp>
      <p:sp>
        <p:nvSpPr>
          <p:cNvPr id="47" name="Oval 46">
            <a:extLst>
              <a:ext uri="{FF2B5EF4-FFF2-40B4-BE49-F238E27FC236}">
                <a16:creationId xmlns:a16="http://schemas.microsoft.com/office/drawing/2014/main" id="{AAE1053F-58A8-D8D1-8D21-C6F9B13FD8D6}"/>
              </a:ext>
            </a:extLst>
          </p:cNvPr>
          <p:cNvSpPr/>
          <p:nvPr/>
        </p:nvSpPr>
        <p:spPr>
          <a:xfrm>
            <a:off x="4135087" y="5356733"/>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U</a:t>
            </a:r>
          </a:p>
        </p:txBody>
      </p:sp>
      <p:sp>
        <p:nvSpPr>
          <p:cNvPr id="48" name="Oval 47">
            <a:hlinkClick r:id="rId8" action="ppaction://hlinksldjump"/>
            <a:extLst>
              <a:ext uri="{FF2B5EF4-FFF2-40B4-BE49-F238E27FC236}">
                <a16:creationId xmlns:a16="http://schemas.microsoft.com/office/drawing/2014/main" id="{A42852F9-64D1-15DA-052C-83DB5A087DB1}"/>
              </a:ext>
            </a:extLst>
          </p:cNvPr>
          <p:cNvSpPr/>
          <p:nvPr/>
        </p:nvSpPr>
        <p:spPr>
          <a:xfrm>
            <a:off x="4959229" y="5356733"/>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V</a:t>
            </a:r>
          </a:p>
        </p:txBody>
      </p:sp>
      <p:sp>
        <p:nvSpPr>
          <p:cNvPr id="49" name="Oval 48">
            <a:hlinkClick r:id="rId8" action="ppaction://hlinksldjump"/>
            <a:extLst>
              <a:ext uri="{FF2B5EF4-FFF2-40B4-BE49-F238E27FC236}">
                <a16:creationId xmlns:a16="http://schemas.microsoft.com/office/drawing/2014/main" id="{E18D242D-354B-9D64-51BF-D92B4F6ED786}"/>
              </a:ext>
            </a:extLst>
          </p:cNvPr>
          <p:cNvSpPr/>
          <p:nvPr/>
        </p:nvSpPr>
        <p:spPr>
          <a:xfrm>
            <a:off x="5781621" y="5356733"/>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W</a:t>
            </a:r>
          </a:p>
        </p:txBody>
      </p:sp>
      <p:sp>
        <p:nvSpPr>
          <p:cNvPr id="50" name="Oval 49">
            <a:hlinkClick r:id="rId8" action="ppaction://hlinksldjump"/>
            <a:extLst>
              <a:ext uri="{FF2B5EF4-FFF2-40B4-BE49-F238E27FC236}">
                <a16:creationId xmlns:a16="http://schemas.microsoft.com/office/drawing/2014/main" id="{FE59C5DF-78DF-52EB-3D08-B709600E0A79}"/>
              </a:ext>
            </a:extLst>
          </p:cNvPr>
          <p:cNvSpPr/>
          <p:nvPr/>
        </p:nvSpPr>
        <p:spPr>
          <a:xfrm>
            <a:off x="6604013" y="5356733"/>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X</a:t>
            </a:r>
          </a:p>
        </p:txBody>
      </p:sp>
      <p:sp>
        <p:nvSpPr>
          <p:cNvPr id="51" name="Oval 50">
            <a:hlinkClick r:id="rId8" action="ppaction://hlinksldjump"/>
            <a:extLst>
              <a:ext uri="{FF2B5EF4-FFF2-40B4-BE49-F238E27FC236}">
                <a16:creationId xmlns:a16="http://schemas.microsoft.com/office/drawing/2014/main" id="{055ABE17-3792-C0BD-8172-B3425A9074AD}"/>
              </a:ext>
            </a:extLst>
          </p:cNvPr>
          <p:cNvSpPr/>
          <p:nvPr/>
        </p:nvSpPr>
        <p:spPr>
          <a:xfrm>
            <a:off x="7428156" y="5356733"/>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Y</a:t>
            </a:r>
          </a:p>
        </p:txBody>
      </p:sp>
      <p:sp>
        <p:nvSpPr>
          <p:cNvPr id="52" name="Oval 51">
            <a:hlinkClick r:id="rId8" action="ppaction://hlinksldjump"/>
            <a:extLst>
              <a:ext uri="{FF2B5EF4-FFF2-40B4-BE49-F238E27FC236}">
                <a16:creationId xmlns:a16="http://schemas.microsoft.com/office/drawing/2014/main" id="{19B856E8-A66A-A6E1-9387-77182B323CEA}"/>
              </a:ext>
            </a:extLst>
          </p:cNvPr>
          <p:cNvSpPr/>
          <p:nvPr/>
        </p:nvSpPr>
        <p:spPr>
          <a:xfrm>
            <a:off x="8252298" y="5356733"/>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Z</a:t>
            </a:r>
          </a:p>
        </p:txBody>
      </p:sp>
      <p:sp>
        <p:nvSpPr>
          <p:cNvPr id="54" name="TextBox 53">
            <a:extLst>
              <a:ext uri="{FF2B5EF4-FFF2-40B4-BE49-F238E27FC236}">
                <a16:creationId xmlns:a16="http://schemas.microsoft.com/office/drawing/2014/main" id="{6BE69214-9D9C-5C38-7F67-C8E9A47A4AC7}"/>
              </a:ext>
            </a:extLst>
          </p:cNvPr>
          <p:cNvSpPr txBox="1"/>
          <p:nvPr/>
        </p:nvSpPr>
        <p:spPr>
          <a:xfrm>
            <a:off x="767955" y="1798653"/>
            <a:ext cx="10653621" cy="769441"/>
          </a:xfrm>
          <a:prstGeom prst="rect">
            <a:avLst/>
          </a:prstGeom>
          <a:noFill/>
        </p:spPr>
        <p:txBody>
          <a:bodyPr wrap="square" lIns="91440" tIns="45720" rIns="91440" bIns="45720" rtlCol="0" anchor="t">
            <a:spAutoFit/>
          </a:bodyPr>
          <a:lstStyle/>
          <a:p>
            <a:pPr algn="ctr"/>
            <a:r>
              <a:rPr lang="en-US" sz="4400" b="1">
                <a:solidFill>
                  <a:schemeClr val="bg1"/>
                </a:solidFill>
                <a:cs typeface="Calibri"/>
              </a:rPr>
              <a:t>_ _ _ _ _ _ _ _ _ _ _ _   _ _ _ _ _ _ _ _ _ _ _ _ _</a:t>
            </a:r>
          </a:p>
        </p:txBody>
      </p:sp>
      <p:sp>
        <p:nvSpPr>
          <p:cNvPr id="7" name="Oval 6">
            <a:hlinkClick r:id="rId9" action="ppaction://hlinksldjump"/>
            <a:extLst>
              <a:ext uri="{FF2B5EF4-FFF2-40B4-BE49-F238E27FC236}">
                <a16:creationId xmlns:a16="http://schemas.microsoft.com/office/drawing/2014/main" id="{B68ECA19-3E67-56A0-3C6E-3F7CE6E6C36D}"/>
              </a:ext>
            </a:extLst>
          </p:cNvPr>
          <p:cNvSpPr/>
          <p:nvPr/>
        </p:nvSpPr>
        <p:spPr>
          <a:xfrm>
            <a:off x="2486802" y="3779073"/>
            <a:ext cx="626290" cy="56862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t>A</a:t>
            </a:r>
          </a:p>
        </p:txBody>
      </p:sp>
      <p:sp>
        <p:nvSpPr>
          <p:cNvPr id="2" name="Title 1">
            <a:extLst>
              <a:ext uri="{FF2B5EF4-FFF2-40B4-BE49-F238E27FC236}">
                <a16:creationId xmlns:a16="http://schemas.microsoft.com/office/drawing/2014/main" id="{B8544B28-47DA-F987-CD92-CF44424ED470}"/>
              </a:ext>
            </a:extLst>
          </p:cNvPr>
          <p:cNvSpPr txBox="1">
            <a:spLocks/>
          </p:cNvSpPr>
          <p:nvPr/>
        </p:nvSpPr>
        <p:spPr>
          <a:xfrm>
            <a:off x="337442" y="-39913"/>
            <a:ext cx="8221579" cy="1375565"/>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2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Immune Escape</a:t>
            </a:r>
          </a:p>
        </p:txBody>
      </p:sp>
    </p:spTree>
    <p:extLst>
      <p:ext uri="{BB962C8B-B14F-4D97-AF65-F5344CB8AC3E}">
        <p14:creationId xmlns:p14="http://schemas.microsoft.com/office/powerpoint/2010/main" val="1717167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5">
                                            <p:txEl>
                                              <p:pRg st="0" end="0"/>
                                            </p:txEl>
                                          </p:spTgt>
                                        </p:tgtEl>
                                      </p:cBhvr>
                                    </p:animEffect>
                                    <p:set>
                                      <p:cBhvr>
                                        <p:cTn id="7" dur="1" fill="hold">
                                          <p:stCondLst>
                                            <p:cond delay="499"/>
                                          </p:stCondLst>
                                        </p:cTn>
                                        <p:tgtEl>
                                          <p:spTgt spid="45">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
                                            <p:txEl>
                                              <p:pRg st="0" end="0"/>
                                            </p:txEl>
                                          </p:spTgt>
                                        </p:tgtEl>
                                      </p:cBhvr>
                                    </p:animEffect>
                                    <p:set>
                                      <p:cBhvr>
                                        <p:cTn id="13"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22">
                                            <p:txEl>
                                              <p:pRg st="0" end="0"/>
                                            </p:txEl>
                                          </p:spTgt>
                                        </p:tgtEl>
                                      </p:cBhvr>
                                    </p:animEffect>
                                    <p:set>
                                      <p:cBhvr>
                                        <p:cTn id="19" dur="1" fill="hold">
                                          <p:stCondLst>
                                            <p:cond delay="499"/>
                                          </p:stCondLst>
                                        </p:cTn>
                                        <p:tgtEl>
                                          <p:spTgt spid="22">
                                            <p:txEl>
                                              <p:pRg st="0" end="0"/>
                                            </p:txEl>
                                          </p:spTgt>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0" restart="whenNotActive" fill="hold" evtFilter="cancelBubble" nodeType="interactiveSeq">
                <p:stCondLst>
                  <p:cond evt="onClick" delay="0">
                    <p:tgtEl>
                      <p:spTgt spid="5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52">
                                            <p:txEl>
                                              <p:pRg st="0" end="0"/>
                                            </p:txEl>
                                          </p:spTgt>
                                        </p:tgtEl>
                                      </p:cBhvr>
                                    </p:animEffect>
                                    <p:set>
                                      <p:cBhvr>
                                        <p:cTn id="25" dur="1" fill="hold">
                                          <p:stCondLst>
                                            <p:cond delay="499"/>
                                          </p:stCondLst>
                                        </p:cTn>
                                        <p:tgtEl>
                                          <p:spTgt spid="52">
                                            <p:txEl>
                                              <p:pRg st="0" end="0"/>
                                            </p:txEl>
                                          </p:spTgt>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26" restart="whenNotActive" fill="hold" evtFilter="cancelBubble" nodeType="interactiveSeq">
                <p:stCondLst>
                  <p:cond evt="onClick" delay="0">
                    <p:tgtEl>
                      <p:spTgt spid="51"/>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1">
                                            <p:txEl>
                                              <p:pRg st="0" end="0"/>
                                            </p:txEl>
                                          </p:spTgt>
                                        </p:tgtEl>
                                      </p:cBhvr>
                                    </p:animEffect>
                                    <p:set>
                                      <p:cBhvr>
                                        <p:cTn id="31" dur="1" fill="hold">
                                          <p:stCondLst>
                                            <p:cond delay="499"/>
                                          </p:stCondLst>
                                        </p:cTn>
                                        <p:tgtEl>
                                          <p:spTgt spid="51">
                                            <p:txEl>
                                              <p:pRg st="0" end="0"/>
                                            </p:txEl>
                                          </p:spTgt>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32" restart="whenNotActive" fill="hold" evtFilter="cancelBubble" nodeType="interactiveSeq">
                <p:stCondLst>
                  <p:cond evt="onClick" delay="0">
                    <p:tgtEl>
                      <p:spTgt spid="50"/>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50">
                                            <p:txEl>
                                              <p:pRg st="0" end="0"/>
                                            </p:txEl>
                                          </p:spTgt>
                                        </p:tgtEl>
                                      </p:cBhvr>
                                    </p:animEffect>
                                    <p:set>
                                      <p:cBhvr>
                                        <p:cTn id="37" dur="1" fill="hold">
                                          <p:stCondLst>
                                            <p:cond delay="499"/>
                                          </p:stCondLst>
                                        </p:cTn>
                                        <p:tgtEl>
                                          <p:spTgt spid="50">
                                            <p:txEl>
                                              <p:pRg st="0" end="0"/>
                                            </p:txEl>
                                          </p:spTgt>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38" restart="whenNotActive" fill="hold" evtFilter="cancelBubble" nodeType="interactiveSeq">
                <p:stCondLst>
                  <p:cond evt="onClick" delay="0">
                    <p:tgtEl>
                      <p:spTgt spid="49"/>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49">
                                            <p:txEl>
                                              <p:pRg st="0" end="0"/>
                                            </p:txEl>
                                          </p:spTgt>
                                        </p:tgtEl>
                                      </p:cBhvr>
                                    </p:animEffect>
                                    <p:set>
                                      <p:cBhvr>
                                        <p:cTn id="43" dur="1" fill="hold">
                                          <p:stCondLst>
                                            <p:cond delay="499"/>
                                          </p:stCondLst>
                                        </p:cTn>
                                        <p:tgtEl>
                                          <p:spTgt spid="49">
                                            <p:txEl>
                                              <p:pRg st="0" end="0"/>
                                            </p:txEl>
                                          </p:spTgt>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44" restart="whenNotActive" fill="hold" evtFilter="cancelBubble" nodeType="interactiveSeq">
                <p:stCondLst>
                  <p:cond evt="onClick" delay="0">
                    <p:tgtEl>
                      <p:spTgt spid="48"/>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48">
                                            <p:txEl>
                                              <p:pRg st="0" end="0"/>
                                            </p:txEl>
                                          </p:spTgt>
                                        </p:tgtEl>
                                      </p:cBhvr>
                                    </p:animEffect>
                                    <p:set>
                                      <p:cBhvr>
                                        <p:cTn id="49" dur="1" fill="hold">
                                          <p:stCondLst>
                                            <p:cond delay="499"/>
                                          </p:stCondLst>
                                        </p:cTn>
                                        <p:tgtEl>
                                          <p:spTgt spid="48">
                                            <p:txEl>
                                              <p:pRg st="0" end="0"/>
                                            </p:txEl>
                                          </p:spTgt>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50" restart="whenNotActive" fill="hold" evtFilter="cancelBubble" nodeType="interactiveSeq">
                <p:stCondLst>
                  <p:cond evt="onClick" delay="0">
                    <p:tgtEl>
                      <p:spTgt spid="47"/>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47">
                                            <p:txEl>
                                              <p:pRg st="0" end="0"/>
                                            </p:txEl>
                                          </p:spTgt>
                                        </p:tgtEl>
                                      </p:cBhvr>
                                    </p:animEffect>
                                    <p:set>
                                      <p:cBhvr>
                                        <p:cTn id="55" dur="1" fill="hold">
                                          <p:stCondLst>
                                            <p:cond delay="499"/>
                                          </p:stCondLst>
                                        </p:cTn>
                                        <p:tgtEl>
                                          <p:spTgt spid="47">
                                            <p:txEl>
                                              <p:pRg st="0" end="0"/>
                                            </p:txEl>
                                          </p:spTgt>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56" restart="whenNotActive" fill="hold" evtFilter="cancelBubble" nodeType="interactiveSeq">
                <p:stCondLst>
                  <p:cond evt="onClick" delay="0">
                    <p:tgtEl>
                      <p:spTgt spid="46"/>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46">
                                            <p:txEl>
                                              <p:pRg st="0" end="0"/>
                                            </p:txEl>
                                          </p:spTgt>
                                        </p:tgtEl>
                                      </p:cBhvr>
                                    </p:animEffect>
                                    <p:set>
                                      <p:cBhvr>
                                        <p:cTn id="61" dur="1" fill="hold">
                                          <p:stCondLst>
                                            <p:cond delay="499"/>
                                          </p:stCondLst>
                                        </p:cTn>
                                        <p:tgtEl>
                                          <p:spTgt spid="46">
                                            <p:txEl>
                                              <p:pRg st="0" end="0"/>
                                            </p:txEl>
                                          </p:spTgt>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62" restart="whenNotActive" fill="hold" evtFilter="cancelBubble" nodeType="interactiveSeq">
                <p:stCondLst>
                  <p:cond evt="onClick" delay="0">
                    <p:tgtEl>
                      <p:spTgt spid="44"/>
                    </p:tgtEl>
                  </p:cond>
                </p:stCondLst>
                <p:endSync evt="end" delay="0">
                  <p:rtn val="all"/>
                </p:endSync>
                <p:childTnLst>
                  <p:par>
                    <p:cTn id="63" fill="hold">
                      <p:stCondLst>
                        <p:cond delay="0"/>
                      </p:stCondLst>
                      <p:childTnLst>
                        <p:par>
                          <p:cTn id="64" fill="hold">
                            <p:stCondLst>
                              <p:cond delay="0"/>
                            </p:stCondLst>
                            <p:childTnLst>
                              <p:par>
                                <p:cTn id="65" presetID="26" presetClass="exit" presetSubtype="0" fill="hold" nodeType="clickEffect">
                                  <p:stCondLst>
                                    <p:cond delay="0"/>
                                  </p:stCondLst>
                                  <p:childTnLst>
                                    <p:animEffect transition="out" filter="wipe(down)">
                                      <p:cBhvr>
                                        <p:cTn id="66" dur="180" accel="50000">
                                          <p:stCondLst>
                                            <p:cond delay="1820"/>
                                          </p:stCondLst>
                                        </p:cTn>
                                        <p:tgtEl>
                                          <p:spTgt spid="44">
                                            <p:txEl>
                                              <p:pRg st="0" end="0"/>
                                            </p:txEl>
                                          </p:spTgt>
                                        </p:tgtEl>
                                      </p:cBhvr>
                                    </p:animEffect>
                                    <p:anim calcmode="lin" valueType="num">
                                      <p:cBhvr>
                                        <p:cTn id="67" dur="1822" tmFilter="0,0; 0.14,0.31; 0.43,0.73; 0.71,0.91; 1.0,1.0">
                                          <p:stCondLst>
                                            <p:cond delay="0"/>
                                          </p:stCondLst>
                                        </p:cTn>
                                        <p:tgtEl>
                                          <p:spTgt spid="44">
                                            <p:txEl>
                                              <p:pRg st="0" end="0"/>
                                            </p:txEl>
                                          </p:spTgt>
                                        </p:tgtEl>
                                        <p:attrNameLst>
                                          <p:attrName>ppt_x</p:attrName>
                                        </p:attrNameLst>
                                      </p:cBhvr>
                                      <p:tavLst>
                                        <p:tav tm="0">
                                          <p:val>
                                            <p:strVal val="ppt_x"/>
                                          </p:val>
                                        </p:tav>
                                        <p:tav tm="100000">
                                          <p:val>
                                            <p:strVal val="#ppt_x+0.25"/>
                                          </p:val>
                                        </p:tav>
                                      </p:tavLst>
                                    </p:anim>
                                    <p:anim calcmode="lin" valueType="num">
                                      <p:cBhvr>
                                        <p:cTn id="68" dur="178">
                                          <p:stCondLst>
                                            <p:cond delay="1822"/>
                                          </p:stCondLst>
                                        </p:cTn>
                                        <p:tgtEl>
                                          <p:spTgt spid="44">
                                            <p:txEl>
                                              <p:pRg st="0" end="0"/>
                                            </p:txEl>
                                          </p:spTgt>
                                        </p:tgtEl>
                                        <p:attrNameLst>
                                          <p:attrName>ppt_x</p:attrName>
                                        </p:attrNameLst>
                                      </p:cBhvr>
                                      <p:tavLst>
                                        <p:tav tm="0">
                                          <p:val>
                                            <p:strVal val="ppt_x"/>
                                          </p:val>
                                        </p:tav>
                                        <p:tav tm="100000">
                                          <p:val>
                                            <p:strVal val="ppt_x"/>
                                          </p:val>
                                        </p:tav>
                                      </p:tavLst>
                                    </p:anim>
                                    <p:anim calcmode="lin" valueType="num">
                                      <p:cBhvr>
                                        <p:cTn id="69" dur="664" tmFilter="0.0,0.0;0.25,0.07;0.50,0.2;0.75,0.467;1.0,1.0">
                                          <p:stCondLst>
                                            <p:cond delay="0"/>
                                          </p:stCondLst>
                                        </p:cTn>
                                        <p:tgtEl>
                                          <p:spTgt spid="44">
                                            <p:txEl>
                                              <p:pRg st="0" end="0"/>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70" dur="664" tmFilter="0, 0; 0.125,0.2665; 0.25,0.4; 0.375,0.465; 0.5,0.5;  0.625,0.535; 0.75,0.6; 0.875,0.7335; 1,1">
                                          <p:stCondLst>
                                            <p:cond delay="664"/>
                                          </p:stCondLst>
                                        </p:cTn>
                                        <p:tgtEl>
                                          <p:spTgt spid="44">
                                            <p:txEl>
                                              <p:pRg st="0" end="0"/>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71" dur="332" tmFilter="0, 0; 0.125,0.2665; 0.25,0.4; 0.375,0.465; 0.5,0.5;  0.625,0.535; 0.75,0.6; 0.875,0.7335; 1,1">
                                          <p:stCondLst>
                                            <p:cond delay="1324"/>
                                          </p:stCondLst>
                                        </p:cTn>
                                        <p:tgtEl>
                                          <p:spTgt spid="44">
                                            <p:txEl>
                                              <p:pRg st="0" end="0"/>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72" dur="164" tmFilter="0, 0; 0.125,0.2665; 0.25,0.4; 0.375,0.465; 0.5,0.5;  0.625,0.535; 0.75,0.6; 0.875,0.7335; 1,1">
                                          <p:stCondLst>
                                            <p:cond delay="1656"/>
                                          </p:stCondLst>
                                        </p:cTn>
                                        <p:tgtEl>
                                          <p:spTgt spid="44">
                                            <p:txEl>
                                              <p:pRg st="0" end="0"/>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73" dur="180" accel="50000">
                                          <p:stCondLst>
                                            <p:cond delay="1820"/>
                                          </p:stCondLst>
                                        </p:cTn>
                                        <p:tgtEl>
                                          <p:spTgt spid="44">
                                            <p:txEl>
                                              <p:pRg st="0" end="0"/>
                                            </p:txEl>
                                          </p:spTgt>
                                        </p:tgtEl>
                                        <p:attrNameLst>
                                          <p:attrName>ppt_y</p:attrName>
                                        </p:attrNameLst>
                                      </p:cBhvr>
                                      <p:tavLst>
                                        <p:tav tm="0">
                                          <p:val>
                                            <p:strVal val="ppt_y"/>
                                          </p:val>
                                        </p:tav>
                                        <p:tav tm="100000">
                                          <p:val>
                                            <p:strVal val="ppt_y+ppt_h"/>
                                          </p:val>
                                        </p:tav>
                                      </p:tavLst>
                                    </p:anim>
                                    <p:animScale>
                                      <p:cBhvr>
                                        <p:cTn id="74" dur="26">
                                          <p:stCondLst>
                                            <p:cond delay="620"/>
                                          </p:stCondLst>
                                        </p:cTn>
                                        <p:tgtEl>
                                          <p:spTgt spid="44">
                                            <p:txEl>
                                              <p:pRg st="0" end="0"/>
                                            </p:txEl>
                                          </p:spTgt>
                                        </p:tgtEl>
                                      </p:cBhvr>
                                      <p:to x="100000" y="60000"/>
                                    </p:animScale>
                                    <p:animScale>
                                      <p:cBhvr>
                                        <p:cTn id="75" dur="166" decel="50000">
                                          <p:stCondLst>
                                            <p:cond delay="646"/>
                                          </p:stCondLst>
                                        </p:cTn>
                                        <p:tgtEl>
                                          <p:spTgt spid="44">
                                            <p:txEl>
                                              <p:pRg st="0" end="0"/>
                                            </p:txEl>
                                          </p:spTgt>
                                        </p:tgtEl>
                                      </p:cBhvr>
                                      <p:to x="100000" y="100000"/>
                                    </p:animScale>
                                    <p:animScale>
                                      <p:cBhvr>
                                        <p:cTn id="76" dur="26">
                                          <p:stCondLst>
                                            <p:cond delay="1312"/>
                                          </p:stCondLst>
                                        </p:cTn>
                                        <p:tgtEl>
                                          <p:spTgt spid="44">
                                            <p:txEl>
                                              <p:pRg st="0" end="0"/>
                                            </p:txEl>
                                          </p:spTgt>
                                        </p:tgtEl>
                                      </p:cBhvr>
                                      <p:to x="100000" y="80000"/>
                                    </p:animScale>
                                    <p:animScale>
                                      <p:cBhvr>
                                        <p:cTn id="77" dur="166" decel="50000">
                                          <p:stCondLst>
                                            <p:cond delay="1338"/>
                                          </p:stCondLst>
                                        </p:cTn>
                                        <p:tgtEl>
                                          <p:spTgt spid="44">
                                            <p:txEl>
                                              <p:pRg st="0" end="0"/>
                                            </p:txEl>
                                          </p:spTgt>
                                        </p:tgtEl>
                                      </p:cBhvr>
                                      <p:to x="100000" y="100000"/>
                                    </p:animScale>
                                    <p:animScale>
                                      <p:cBhvr>
                                        <p:cTn id="78" dur="26">
                                          <p:stCondLst>
                                            <p:cond delay="1642"/>
                                          </p:stCondLst>
                                        </p:cTn>
                                        <p:tgtEl>
                                          <p:spTgt spid="44">
                                            <p:txEl>
                                              <p:pRg st="0" end="0"/>
                                            </p:txEl>
                                          </p:spTgt>
                                        </p:tgtEl>
                                      </p:cBhvr>
                                      <p:to x="100000" y="90000"/>
                                    </p:animScale>
                                    <p:animScale>
                                      <p:cBhvr>
                                        <p:cTn id="79" dur="166" decel="50000">
                                          <p:stCondLst>
                                            <p:cond delay="1668"/>
                                          </p:stCondLst>
                                        </p:cTn>
                                        <p:tgtEl>
                                          <p:spTgt spid="44">
                                            <p:txEl>
                                              <p:pRg st="0" end="0"/>
                                            </p:txEl>
                                          </p:spTgt>
                                        </p:tgtEl>
                                      </p:cBhvr>
                                      <p:to x="100000" y="100000"/>
                                    </p:animScale>
                                    <p:animScale>
                                      <p:cBhvr>
                                        <p:cTn id="80" dur="26">
                                          <p:stCondLst>
                                            <p:cond delay="1808"/>
                                          </p:stCondLst>
                                        </p:cTn>
                                        <p:tgtEl>
                                          <p:spTgt spid="44">
                                            <p:txEl>
                                              <p:pRg st="0" end="0"/>
                                            </p:txEl>
                                          </p:spTgt>
                                        </p:tgtEl>
                                      </p:cBhvr>
                                      <p:to x="100000" y="95000"/>
                                    </p:animScale>
                                    <p:animScale>
                                      <p:cBhvr>
                                        <p:cTn id="81" dur="166" decel="50000">
                                          <p:stCondLst>
                                            <p:cond delay="1834"/>
                                          </p:stCondLst>
                                        </p:cTn>
                                        <p:tgtEl>
                                          <p:spTgt spid="44">
                                            <p:txEl>
                                              <p:pRg st="0" end="0"/>
                                            </p:txEl>
                                          </p:spTgt>
                                        </p:tgtEl>
                                      </p:cBhvr>
                                      <p:to x="100000" y="100000"/>
                                    </p:animScale>
                                    <p:set>
                                      <p:cBhvr>
                                        <p:cTn id="82" dur="1" fill="hold">
                                          <p:stCondLst>
                                            <p:cond delay="1999"/>
                                          </p:stCondLst>
                                        </p:cTn>
                                        <p:tgtEl>
                                          <p:spTgt spid="44">
                                            <p:txEl>
                                              <p:pRg st="0" end="0"/>
                                            </p:txEl>
                                          </p:spTgt>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83" restart="whenNotActive" fill="hold" evtFilter="cancelBubble" nodeType="interactiveSeq">
                <p:stCondLst>
                  <p:cond evt="onClick" delay="0">
                    <p:tgtEl>
                      <p:spTgt spid="43"/>
                    </p:tgtEl>
                  </p:cond>
                </p:stCondLst>
                <p:endSync evt="end" delay="0">
                  <p:rtn val="all"/>
                </p:endSync>
                <p:childTnLst>
                  <p:par>
                    <p:cTn id="84" fill="hold">
                      <p:stCondLst>
                        <p:cond delay="0"/>
                      </p:stCondLst>
                      <p:childTnLst>
                        <p:par>
                          <p:cTn id="85" fill="hold">
                            <p:stCondLst>
                              <p:cond delay="0"/>
                            </p:stCondLst>
                            <p:childTnLst>
                              <p:par>
                                <p:cTn id="86" presetID="10" presetClass="exit" presetSubtype="0" fill="hold" nodeType="clickEffect">
                                  <p:stCondLst>
                                    <p:cond delay="0"/>
                                  </p:stCondLst>
                                  <p:childTnLst>
                                    <p:animEffect transition="out" filter="fade">
                                      <p:cBhvr>
                                        <p:cTn id="87" dur="500"/>
                                        <p:tgtEl>
                                          <p:spTgt spid="43">
                                            <p:txEl>
                                              <p:pRg st="0" end="0"/>
                                            </p:txEl>
                                          </p:spTgt>
                                        </p:tgtEl>
                                      </p:cBhvr>
                                    </p:animEffect>
                                    <p:set>
                                      <p:cBhvr>
                                        <p:cTn id="88" dur="1" fill="hold">
                                          <p:stCondLst>
                                            <p:cond delay="499"/>
                                          </p:stCondLst>
                                        </p:cTn>
                                        <p:tgtEl>
                                          <p:spTgt spid="43">
                                            <p:txEl>
                                              <p:pRg st="0" end="0"/>
                                            </p:txEl>
                                          </p:spTgt>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2"/>
                    </p:tgtEl>
                  </p:cond>
                </p:stCondLst>
                <p:endSync evt="end" delay="0">
                  <p:rtn val="all"/>
                </p:endSync>
                <p:childTnLst>
                  <p:par>
                    <p:cTn id="90" fill="hold">
                      <p:stCondLst>
                        <p:cond delay="0"/>
                      </p:stCondLst>
                      <p:childTnLst>
                        <p:par>
                          <p:cTn id="91" fill="hold">
                            <p:stCondLst>
                              <p:cond delay="0"/>
                            </p:stCondLst>
                            <p:childTnLst>
                              <p:par>
                                <p:cTn id="92" presetID="10" presetClass="exit" presetSubtype="0" fill="hold" nodeType="clickEffect">
                                  <p:stCondLst>
                                    <p:cond delay="0"/>
                                  </p:stCondLst>
                                  <p:childTnLst>
                                    <p:animEffect transition="out" filter="fade">
                                      <p:cBhvr>
                                        <p:cTn id="93" dur="500"/>
                                        <p:tgtEl>
                                          <p:spTgt spid="42">
                                            <p:txEl>
                                              <p:pRg st="0" end="0"/>
                                            </p:txEl>
                                          </p:spTgt>
                                        </p:tgtEl>
                                      </p:cBhvr>
                                    </p:animEffect>
                                    <p:set>
                                      <p:cBhvr>
                                        <p:cTn id="94" dur="1" fill="hold">
                                          <p:stCondLst>
                                            <p:cond delay="499"/>
                                          </p:stCondLst>
                                        </p:cTn>
                                        <p:tgtEl>
                                          <p:spTgt spid="42">
                                            <p:txEl>
                                              <p:pRg st="0" end="0"/>
                                            </p:txEl>
                                          </p:spTgt>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95" restart="whenNotActive" fill="hold" evtFilter="cancelBubble" nodeType="interactiveSeq">
                <p:stCondLst>
                  <p:cond evt="onClick" delay="0">
                    <p:tgtEl>
                      <p:spTgt spid="41"/>
                    </p:tgtEl>
                  </p:cond>
                </p:stCondLst>
                <p:endSync evt="end" delay="0">
                  <p:rtn val="all"/>
                </p:endSync>
                <p:childTnLst>
                  <p:par>
                    <p:cTn id="96" fill="hold">
                      <p:stCondLst>
                        <p:cond delay="0"/>
                      </p:stCondLst>
                      <p:childTnLst>
                        <p:par>
                          <p:cTn id="97" fill="hold">
                            <p:stCondLst>
                              <p:cond delay="0"/>
                            </p:stCondLst>
                            <p:childTnLst>
                              <p:par>
                                <p:cTn id="98" presetID="10" presetClass="exit" presetSubtype="0" fill="hold" nodeType="clickEffect">
                                  <p:stCondLst>
                                    <p:cond delay="0"/>
                                  </p:stCondLst>
                                  <p:childTnLst>
                                    <p:animEffect transition="out" filter="fade">
                                      <p:cBhvr>
                                        <p:cTn id="99" dur="500"/>
                                        <p:tgtEl>
                                          <p:spTgt spid="41">
                                            <p:txEl>
                                              <p:pRg st="0" end="0"/>
                                            </p:txEl>
                                          </p:spTgt>
                                        </p:tgtEl>
                                      </p:cBhvr>
                                    </p:animEffect>
                                    <p:set>
                                      <p:cBhvr>
                                        <p:cTn id="100" dur="1" fill="hold">
                                          <p:stCondLst>
                                            <p:cond delay="499"/>
                                          </p:stCondLst>
                                        </p:cTn>
                                        <p:tgtEl>
                                          <p:spTgt spid="41">
                                            <p:txEl>
                                              <p:pRg st="0" end="0"/>
                                            </p:txEl>
                                          </p:spTgt>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101" restart="whenNotActive" fill="hold" evtFilter="cancelBubble" nodeType="interactiveSeq">
                <p:stCondLst>
                  <p:cond evt="onClick" delay="0">
                    <p:tgtEl>
                      <p:spTgt spid="40"/>
                    </p:tgtEl>
                  </p:cond>
                </p:stCondLst>
                <p:endSync evt="end" delay="0">
                  <p:rtn val="all"/>
                </p:endSync>
                <p:childTnLst>
                  <p:par>
                    <p:cTn id="102" fill="hold">
                      <p:stCondLst>
                        <p:cond delay="0"/>
                      </p:stCondLst>
                      <p:childTnLst>
                        <p:par>
                          <p:cTn id="103" fill="hold">
                            <p:stCondLst>
                              <p:cond delay="0"/>
                            </p:stCondLst>
                            <p:childTnLst>
                              <p:par>
                                <p:cTn id="104" presetID="26" presetClass="exit" presetSubtype="0" fill="hold" nodeType="clickEffect">
                                  <p:stCondLst>
                                    <p:cond delay="0"/>
                                  </p:stCondLst>
                                  <p:childTnLst>
                                    <p:animEffect transition="out" filter="wipe(down)">
                                      <p:cBhvr>
                                        <p:cTn id="105" dur="180" accel="50000">
                                          <p:stCondLst>
                                            <p:cond delay="1820"/>
                                          </p:stCondLst>
                                        </p:cTn>
                                        <p:tgtEl>
                                          <p:spTgt spid="40">
                                            <p:txEl>
                                              <p:pRg st="0" end="0"/>
                                            </p:txEl>
                                          </p:spTgt>
                                        </p:tgtEl>
                                      </p:cBhvr>
                                    </p:animEffect>
                                    <p:anim calcmode="lin" valueType="num">
                                      <p:cBhvr>
                                        <p:cTn id="106" dur="1822" tmFilter="0,0; 0.14,0.31; 0.43,0.73; 0.71,0.91; 1.0,1.0">
                                          <p:stCondLst>
                                            <p:cond delay="0"/>
                                          </p:stCondLst>
                                        </p:cTn>
                                        <p:tgtEl>
                                          <p:spTgt spid="40">
                                            <p:txEl>
                                              <p:pRg st="0" end="0"/>
                                            </p:txEl>
                                          </p:spTgt>
                                        </p:tgtEl>
                                        <p:attrNameLst>
                                          <p:attrName>ppt_x</p:attrName>
                                        </p:attrNameLst>
                                      </p:cBhvr>
                                      <p:tavLst>
                                        <p:tav tm="0">
                                          <p:val>
                                            <p:strVal val="ppt_x"/>
                                          </p:val>
                                        </p:tav>
                                        <p:tav tm="100000">
                                          <p:val>
                                            <p:strVal val="#ppt_x+0.25"/>
                                          </p:val>
                                        </p:tav>
                                      </p:tavLst>
                                    </p:anim>
                                    <p:anim calcmode="lin" valueType="num">
                                      <p:cBhvr>
                                        <p:cTn id="107" dur="178">
                                          <p:stCondLst>
                                            <p:cond delay="1822"/>
                                          </p:stCondLst>
                                        </p:cTn>
                                        <p:tgtEl>
                                          <p:spTgt spid="40">
                                            <p:txEl>
                                              <p:pRg st="0" end="0"/>
                                            </p:txEl>
                                          </p:spTgt>
                                        </p:tgtEl>
                                        <p:attrNameLst>
                                          <p:attrName>ppt_x</p:attrName>
                                        </p:attrNameLst>
                                      </p:cBhvr>
                                      <p:tavLst>
                                        <p:tav tm="0">
                                          <p:val>
                                            <p:strVal val="ppt_x"/>
                                          </p:val>
                                        </p:tav>
                                        <p:tav tm="100000">
                                          <p:val>
                                            <p:strVal val="ppt_x"/>
                                          </p:val>
                                        </p:tav>
                                      </p:tavLst>
                                    </p:anim>
                                    <p:anim calcmode="lin" valueType="num">
                                      <p:cBhvr>
                                        <p:cTn id="108" dur="664" tmFilter="0.0,0.0;0.25,0.07;0.50,0.2;0.75,0.467;1.0,1.0">
                                          <p:stCondLst>
                                            <p:cond delay="0"/>
                                          </p:stCondLst>
                                        </p:cTn>
                                        <p:tgtEl>
                                          <p:spTgt spid="40">
                                            <p:txEl>
                                              <p:pRg st="0" end="0"/>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9" dur="664" tmFilter="0, 0; 0.125,0.2665; 0.25,0.4; 0.375,0.465; 0.5,0.5;  0.625,0.535; 0.75,0.6; 0.875,0.7335; 1,1">
                                          <p:stCondLst>
                                            <p:cond delay="664"/>
                                          </p:stCondLst>
                                        </p:cTn>
                                        <p:tgtEl>
                                          <p:spTgt spid="40">
                                            <p:txEl>
                                              <p:pRg st="0" end="0"/>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0" dur="332" tmFilter="0, 0; 0.125,0.2665; 0.25,0.4; 0.375,0.465; 0.5,0.5;  0.625,0.535; 0.75,0.6; 0.875,0.7335; 1,1">
                                          <p:stCondLst>
                                            <p:cond delay="1324"/>
                                          </p:stCondLst>
                                        </p:cTn>
                                        <p:tgtEl>
                                          <p:spTgt spid="40">
                                            <p:txEl>
                                              <p:pRg st="0" end="0"/>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11" dur="164" tmFilter="0, 0; 0.125,0.2665; 0.25,0.4; 0.375,0.465; 0.5,0.5;  0.625,0.535; 0.75,0.6; 0.875,0.7335; 1,1">
                                          <p:stCondLst>
                                            <p:cond delay="1656"/>
                                          </p:stCondLst>
                                        </p:cTn>
                                        <p:tgtEl>
                                          <p:spTgt spid="40">
                                            <p:txEl>
                                              <p:pRg st="0" end="0"/>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12" dur="180" accel="50000">
                                          <p:stCondLst>
                                            <p:cond delay="1820"/>
                                          </p:stCondLst>
                                        </p:cTn>
                                        <p:tgtEl>
                                          <p:spTgt spid="40">
                                            <p:txEl>
                                              <p:pRg st="0" end="0"/>
                                            </p:txEl>
                                          </p:spTgt>
                                        </p:tgtEl>
                                        <p:attrNameLst>
                                          <p:attrName>ppt_y</p:attrName>
                                        </p:attrNameLst>
                                      </p:cBhvr>
                                      <p:tavLst>
                                        <p:tav tm="0">
                                          <p:val>
                                            <p:strVal val="ppt_y"/>
                                          </p:val>
                                        </p:tav>
                                        <p:tav tm="100000">
                                          <p:val>
                                            <p:strVal val="ppt_y+ppt_h"/>
                                          </p:val>
                                        </p:tav>
                                      </p:tavLst>
                                    </p:anim>
                                    <p:animScale>
                                      <p:cBhvr>
                                        <p:cTn id="113" dur="26">
                                          <p:stCondLst>
                                            <p:cond delay="620"/>
                                          </p:stCondLst>
                                        </p:cTn>
                                        <p:tgtEl>
                                          <p:spTgt spid="40">
                                            <p:txEl>
                                              <p:pRg st="0" end="0"/>
                                            </p:txEl>
                                          </p:spTgt>
                                        </p:tgtEl>
                                      </p:cBhvr>
                                      <p:to x="100000" y="60000"/>
                                    </p:animScale>
                                    <p:animScale>
                                      <p:cBhvr>
                                        <p:cTn id="114" dur="166" decel="50000">
                                          <p:stCondLst>
                                            <p:cond delay="646"/>
                                          </p:stCondLst>
                                        </p:cTn>
                                        <p:tgtEl>
                                          <p:spTgt spid="40">
                                            <p:txEl>
                                              <p:pRg st="0" end="0"/>
                                            </p:txEl>
                                          </p:spTgt>
                                        </p:tgtEl>
                                      </p:cBhvr>
                                      <p:to x="100000" y="100000"/>
                                    </p:animScale>
                                    <p:animScale>
                                      <p:cBhvr>
                                        <p:cTn id="115" dur="26">
                                          <p:stCondLst>
                                            <p:cond delay="1312"/>
                                          </p:stCondLst>
                                        </p:cTn>
                                        <p:tgtEl>
                                          <p:spTgt spid="40">
                                            <p:txEl>
                                              <p:pRg st="0" end="0"/>
                                            </p:txEl>
                                          </p:spTgt>
                                        </p:tgtEl>
                                      </p:cBhvr>
                                      <p:to x="100000" y="80000"/>
                                    </p:animScale>
                                    <p:animScale>
                                      <p:cBhvr>
                                        <p:cTn id="116" dur="166" decel="50000">
                                          <p:stCondLst>
                                            <p:cond delay="1338"/>
                                          </p:stCondLst>
                                        </p:cTn>
                                        <p:tgtEl>
                                          <p:spTgt spid="40">
                                            <p:txEl>
                                              <p:pRg st="0" end="0"/>
                                            </p:txEl>
                                          </p:spTgt>
                                        </p:tgtEl>
                                      </p:cBhvr>
                                      <p:to x="100000" y="100000"/>
                                    </p:animScale>
                                    <p:animScale>
                                      <p:cBhvr>
                                        <p:cTn id="117" dur="26">
                                          <p:stCondLst>
                                            <p:cond delay="1642"/>
                                          </p:stCondLst>
                                        </p:cTn>
                                        <p:tgtEl>
                                          <p:spTgt spid="40">
                                            <p:txEl>
                                              <p:pRg st="0" end="0"/>
                                            </p:txEl>
                                          </p:spTgt>
                                        </p:tgtEl>
                                      </p:cBhvr>
                                      <p:to x="100000" y="90000"/>
                                    </p:animScale>
                                    <p:animScale>
                                      <p:cBhvr>
                                        <p:cTn id="118" dur="166" decel="50000">
                                          <p:stCondLst>
                                            <p:cond delay="1668"/>
                                          </p:stCondLst>
                                        </p:cTn>
                                        <p:tgtEl>
                                          <p:spTgt spid="40">
                                            <p:txEl>
                                              <p:pRg st="0" end="0"/>
                                            </p:txEl>
                                          </p:spTgt>
                                        </p:tgtEl>
                                      </p:cBhvr>
                                      <p:to x="100000" y="100000"/>
                                    </p:animScale>
                                    <p:animScale>
                                      <p:cBhvr>
                                        <p:cTn id="119" dur="26">
                                          <p:stCondLst>
                                            <p:cond delay="1808"/>
                                          </p:stCondLst>
                                        </p:cTn>
                                        <p:tgtEl>
                                          <p:spTgt spid="40">
                                            <p:txEl>
                                              <p:pRg st="0" end="0"/>
                                            </p:txEl>
                                          </p:spTgt>
                                        </p:tgtEl>
                                      </p:cBhvr>
                                      <p:to x="100000" y="95000"/>
                                    </p:animScale>
                                    <p:animScale>
                                      <p:cBhvr>
                                        <p:cTn id="120" dur="166" decel="50000">
                                          <p:stCondLst>
                                            <p:cond delay="1834"/>
                                          </p:stCondLst>
                                        </p:cTn>
                                        <p:tgtEl>
                                          <p:spTgt spid="40">
                                            <p:txEl>
                                              <p:pRg st="0" end="0"/>
                                            </p:txEl>
                                          </p:spTgt>
                                        </p:tgtEl>
                                      </p:cBhvr>
                                      <p:to x="100000" y="100000"/>
                                    </p:animScale>
                                    <p:set>
                                      <p:cBhvr>
                                        <p:cTn id="121" dur="1" fill="hold">
                                          <p:stCondLst>
                                            <p:cond delay="1999"/>
                                          </p:stCondLst>
                                        </p:cTn>
                                        <p:tgtEl>
                                          <p:spTgt spid="40">
                                            <p:txEl>
                                              <p:pRg st="0" end="0"/>
                                            </p:txEl>
                                          </p:spTgt>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122" restart="whenNotActive" fill="hold" evtFilter="cancelBubble" nodeType="interactiveSeq">
                <p:stCondLst>
                  <p:cond evt="onClick" delay="0">
                    <p:tgtEl>
                      <p:spTgt spid="39"/>
                    </p:tgtEl>
                  </p:cond>
                </p:stCondLst>
                <p:endSync evt="end" delay="0">
                  <p:rtn val="all"/>
                </p:endSync>
                <p:childTnLst>
                  <p:par>
                    <p:cTn id="123" fill="hold">
                      <p:stCondLst>
                        <p:cond delay="0"/>
                      </p:stCondLst>
                      <p:childTnLst>
                        <p:par>
                          <p:cTn id="124" fill="hold">
                            <p:stCondLst>
                              <p:cond delay="0"/>
                            </p:stCondLst>
                            <p:childTnLst>
                              <p:par>
                                <p:cTn id="125" presetID="10" presetClass="exit" presetSubtype="0" fill="hold" nodeType="clickEffect">
                                  <p:stCondLst>
                                    <p:cond delay="0"/>
                                  </p:stCondLst>
                                  <p:childTnLst>
                                    <p:animEffect transition="out" filter="fade">
                                      <p:cBhvr>
                                        <p:cTn id="126" dur="500"/>
                                        <p:tgtEl>
                                          <p:spTgt spid="39">
                                            <p:txEl>
                                              <p:pRg st="0" end="0"/>
                                            </p:txEl>
                                          </p:spTgt>
                                        </p:tgtEl>
                                      </p:cBhvr>
                                    </p:animEffect>
                                    <p:set>
                                      <p:cBhvr>
                                        <p:cTn id="127" dur="1" fill="hold">
                                          <p:stCondLst>
                                            <p:cond delay="499"/>
                                          </p:stCondLst>
                                        </p:cTn>
                                        <p:tgtEl>
                                          <p:spTgt spid="39">
                                            <p:txEl>
                                              <p:pRg st="0" end="0"/>
                                            </p:txEl>
                                          </p:spTgt>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128" restart="whenNotActive" fill="hold" evtFilter="cancelBubble" nodeType="interactiveSeq">
                <p:stCondLst>
                  <p:cond evt="onClick" delay="0">
                    <p:tgtEl>
                      <p:spTgt spid="38"/>
                    </p:tgtEl>
                  </p:cond>
                </p:stCondLst>
                <p:endSync evt="end" delay="0">
                  <p:rtn val="all"/>
                </p:endSync>
                <p:childTnLst>
                  <p:par>
                    <p:cTn id="129" fill="hold">
                      <p:stCondLst>
                        <p:cond delay="0"/>
                      </p:stCondLst>
                      <p:childTnLst>
                        <p:par>
                          <p:cTn id="130" fill="hold">
                            <p:stCondLst>
                              <p:cond delay="0"/>
                            </p:stCondLst>
                            <p:childTnLst>
                              <p:par>
                                <p:cTn id="131" presetID="26" presetClass="exit" presetSubtype="0" fill="hold" nodeType="clickEffect">
                                  <p:stCondLst>
                                    <p:cond delay="0"/>
                                  </p:stCondLst>
                                  <p:childTnLst>
                                    <p:animEffect transition="out" filter="wipe(down)">
                                      <p:cBhvr>
                                        <p:cTn id="132" dur="180" accel="50000">
                                          <p:stCondLst>
                                            <p:cond delay="1820"/>
                                          </p:stCondLst>
                                        </p:cTn>
                                        <p:tgtEl>
                                          <p:spTgt spid="38">
                                            <p:txEl>
                                              <p:pRg st="0" end="0"/>
                                            </p:txEl>
                                          </p:spTgt>
                                        </p:tgtEl>
                                      </p:cBhvr>
                                    </p:animEffect>
                                    <p:anim calcmode="lin" valueType="num">
                                      <p:cBhvr>
                                        <p:cTn id="133" dur="1822" tmFilter="0,0; 0.14,0.31; 0.43,0.73; 0.71,0.91; 1.0,1.0">
                                          <p:stCondLst>
                                            <p:cond delay="0"/>
                                          </p:stCondLst>
                                        </p:cTn>
                                        <p:tgtEl>
                                          <p:spTgt spid="38">
                                            <p:txEl>
                                              <p:pRg st="0" end="0"/>
                                            </p:txEl>
                                          </p:spTgt>
                                        </p:tgtEl>
                                        <p:attrNameLst>
                                          <p:attrName>ppt_x</p:attrName>
                                        </p:attrNameLst>
                                      </p:cBhvr>
                                      <p:tavLst>
                                        <p:tav tm="0">
                                          <p:val>
                                            <p:strVal val="ppt_x"/>
                                          </p:val>
                                        </p:tav>
                                        <p:tav tm="100000">
                                          <p:val>
                                            <p:strVal val="#ppt_x+0.25"/>
                                          </p:val>
                                        </p:tav>
                                      </p:tavLst>
                                    </p:anim>
                                    <p:anim calcmode="lin" valueType="num">
                                      <p:cBhvr>
                                        <p:cTn id="134" dur="178">
                                          <p:stCondLst>
                                            <p:cond delay="1822"/>
                                          </p:stCondLst>
                                        </p:cTn>
                                        <p:tgtEl>
                                          <p:spTgt spid="38">
                                            <p:txEl>
                                              <p:pRg st="0" end="0"/>
                                            </p:txEl>
                                          </p:spTgt>
                                        </p:tgtEl>
                                        <p:attrNameLst>
                                          <p:attrName>ppt_x</p:attrName>
                                        </p:attrNameLst>
                                      </p:cBhvr>
                                      <p:tavLst>
                                        <p:tav tm="0">
                                          <p:val>
                                            <p:strVal val="ppt_x"/>
                                          </p:val>
                                        </p:tav>
                                        <p:tav tm="100000">
                                          <p:val>
                                            <p:strVal val="ppt_x"/>
                                          </p:val>
                                        </p:tav>
                                      </p:tavLst>
                                    </p:anim>
                                    <p:anim calcmode="lin" valueType="num">
                                      <p:cBhvr>
                                        <p:cTn id="135" dur="664" tmFilter="0.0,0.0;0.25,0.07;0.50,0.2;0.75,0.467;1.0,1.0">
                                          <p:stCondLst>
                                            <p:cond delay="0"/>
                                          </p:stCondLst>
                                        </p:cTn>
                                        <p:tgtEl>
                                          <p:spTgt spid="38">
                                            <p:txEl>
                                              <p:pRg st="0" end="0"/>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36" dur="664" tmFilter="0, 0; 0.125,0.2665; 0.25,0.4; 0.375,0.465; 0.5,0.5;  0.625,0.535; 0.75,0.6; 0.875,0.7335; 1,1">
                                          <p:stCondLst>
                                            <p:cond delay="664"/>
                                          </p:stCondLst>
                                        </p:cTn>
                                        <p:tgtEl>
                                          <p:spTgt spid="38">
                                            <p:txEl>
                                              <p:pRg st="0" end="0"/>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37" dur="332" tmFilter="0, 0; 0.125,0.2665; 0.25,0.4; 0.375,0.465; 0.5,0.5;  0.625,0.535; 0.75,0.6; 0.875,0.7335; 1,1">
                                          <p:stCondLst>
                                            <p:cond delay="1324"/>
                                          </p:stCondLst>
                                        </p:cTn>
                                        <p:tgtEl>
                                          <p:spTgt spid="38">
                                            <p:txEl>
                                              <p:pRg st="0" end="0"/>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38" dur="164" tmFilter="0, 0; 0.125,0.2665; 0.25,0.4; 0.375,0.465; 0.5,0.5;  0.625,0.535; 0.75,0.6; 0.875,0.7335; 1,1">
                                          <p:stCondLst>
                                            <p:cond delay="1656"/>
                                          </p:stCondLst>
                                        </p:cTn>
                                        <p:tgtEl>
                                          <p:spTgt spid="38">
                                            <p:txEl>
                                              <p:pRg st="0" end="0"/>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9" dur="180" accel="50000">
                                          <p:stCondLst>
                                            <p:cond delay="1820"/>
                                          </p:stCondLst>
                                        </p:cTn>
                                        <p:tgtEl>
                                          <p:spTgt spid="38">
                                            <p:txEl>
                                              <p:pRg st="0" end="0"/>
                                            </p:txEl>
                                          </p:spTgt>
                                        </p:tgtEl>
                                        <p:attrNameLst>
                                          <p:attrName>ppt_y</p:attrName>
                                        </p:attrNameLst>
                                      </p:cBhvr>
                                      <p:tavLst>
                                        <p:tav tm="0">
                                          <p:val>
                                            <p:strVal val="ppt_y"/>
                                          </p:val>
                                        </p:tav>
                                        <p:tav tm="100000">
                                          <p:val>
                                            <p:strVal val="ppt_y+ppt_h"/>
                                          </p:val>
                                        </p:tav>
                                      </p:tavLst>
                                    </p:anim>
                                    <p:animScale>
                                      <p:cBhvr>
                                        <p:cTn id="140" dur="26">
                                          <p:stCondLst>
                                            <p:cond delay="620"/>
                                          </p:stCondLst>
                                        </p:cTn>
                                        <p:tgtEl>
                                          <p:spTgt spid="38">
                                            <p:txEl>
                                              <p:pRg st="0" end="0"/>
                                            </p:txEl>
                                          </p:spTgt>
                                        </p:tgtEl>
                                      </p:cBhvr>
                                      <p:to x="100000" y="60000"/>
                                    </p:animScale>
                                    <p:animScale>
                                      <p:cBhvr>
                                        <p:cTn id="141" dur="166" decel="50000">
                                          <p:stCondLst>
                                            <p:cond delay="646"/>
                                          </p:stCondLst>
                                        </p:cTn>
                                        <p:tgtEl>
                                          <p:spTgt spid="38">
                                            <p:txEl>
                                              <p:pRg st="0" end="0"/>
                                            </p:txEl>
                                          </p:spTgt>
                                        </p:tgtEl>
                                      </p:cBhvr>
                                      <p:to x="100000" y="100000"/>
                                    </p:animScale>
                                    <p:animScale>
                                      <p:cBhvr>
                                        <p:cTn id="142" dur="26">
                                          <p:stCondLst>
                                            <p:cond delay="1312"/>
                                          </p:stCondLst>
                                        </p:cTn>
                                        <p:tgtEl>
                                          <p:spTgt spid="38">
                                            <p:txEl>
                                              <p:pRg st="0" end="0"/>
                                            </p:txEl>
                                          </p:spTgt>
                                        </p:tgtEl>
                                      </p:cBhvr>
                                      <p:to x="100000" y="80000"/>
                                    </p:animScale>
                                    <p:animScale>
                                      <p:cBhvr>
                                        <p:cTn id="143" dur="166" decel="50000">
                                          <p:stCondLst>
                                            <p:cond delay="1338"/>
                                          </p:stCondLst>
                                        </p:cTn>
                                        <p:tgtEl>
                                          <p:spTgt spid="38">
                                            <p:txEl>
                                              <p:pRg st="0" end="0"/>
                                            </p:txEl>
                                          </p:spTgt>
                                        </p:tgtEl>
                                      </p:cBhvr>
                                      <p:to x="100000" y="100000"/>
                                    </p:animScale>
                                    <p:animScale>
                                      <p:cBhvr>
                                        <p:cTn id="144" dur="26">
                                          <p:stCondLst>
                                            <p:cond delay="1642"/>
                                          </p:stCondLst>
                                        </p:cTn>
                                        <p:tgtEl>
                                          <p:spTgt spid="38">
                                            <p:txEl>
                                              <p:pRg st="0" end="0"/>
                                            </p:txEl>
                                          </p:spTgt>
                                        </p:tgtEl>
                                      </p:cBhvr>
                                      <p:to x="100000" y="90000"/>
                                    </p:animScale>
                                    <p:animScale>
                                      <p:cBhvr>
                                        <p:cTn id="145" dur="166" decel="50000">
                                          <p:stCondLst>
                                            <p:cond delay="1668"/>
                                          </p:stCondLst>
                                        </p:cTn>
                                        <p:tgtEl>
                                          <p:spTgt spid="38">
                                            <p:txEl>
                                              <p:pRg st="0" end="0"/>
                                            </p:txEl>
                                          </p:spTgt>
                                        </p:tgtEl>
                                      </p:cBhvr>
                                      <p:to x="100000" y="100000"/>
                                    </p:animScale>
                                    <p:animScale>
                                      <p:cBhvr>
                                        <p:cTn id="146" dur="26">
                                          <p:stCondLst>
                                            <p:cond delay="1808"/>
                                          </p:stCondLst>
                                        </p:cTn>
                                        <p:tgtEl>
                                          <p:spTgt spid="38">
                                            <p:txEl>
                                              <p:pRg st="0" end="0"/>
                                            </p:txEl>
                                          </p:spTgt>
                                        </p:tgtEl>
                                      </p:cBhvr>
                                      <p:to x="100000" y="95000"/>
                                    </p:animScale>
                                    <p:animScale>
                                      <p:cBhvr>
                                        <p:cTn id="147" dur="166" decel="50000">
                                          <p:stCondLst>
                                            <p:cond delay="1834"/>
                                          </p:stCondLst>
                                        </p:cTn>
                                        <p:tgtEl>
                                          <p:spTgt spid="38">
                                            <p:txEl>
                                              <p:pRg st="0" end="0"/>
                                            </p:txEl>
                                          </p:spTgt>
                                        </p:tgtEl>
                                      </p:cBhvr>
                                      <p:to x="100000" y="100000"/>
                                    </p:animScale>
                                    <p:set>
                                      <p:cBhvr>
                                        <p:cTn id="148" dur="1" fill="hold">
                                          <p:stCondLst>
                                            <p:cond delay="1999"/>
                                          </p:stCondLst>
                                        </p:cTn>
                                        <p:tgtEl>
                                          <p:spTgt spid="38">
                                            <p:txEl>
                                              <p:pRg st="0" end="0"/>
                                            </p:txEl>
                                          </p:spTgt>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149" restart="whenNotActive" fill="hold" evtFilter="cancelBubble" nodeType="interactiveSeq">
                <p:stCondLst>
                  <p:cond evt="onClick" delay="0">
                    <p:tgtEl>
                      <p:spTgt spid="37"/>
                    </p:tgtEl>
                  </p:cond>
                </p:stCondLst>
                <p:endSync evt="end" delay="0">
                  <p:rtn val="all"/>
                </p:endSync>
                <p:childTnLst>
                  <p:par>
                    <p:cTn id="150" fill="hold">
                      <p:stCondLst>
                        <p:cond delay="0"/>
                      </p:stCondLst>
                      <p:childTnLst>
                        <p:par>
                          <p:cTn id="151" fill="hold">
                            <p:stCondLst>
                              <p:cond delay="0"/>
                            </p:stCondLst>
                            <p:childTnLst>
                              <p:par>
                                <p:cTn id="152" presetID="10" presetClass="exit" presetSubtype="0" fill="hold" nodeType="clickEffect">
                                  <p:stCondLst>
                                    <p:cond delay="0"/>
                                  </p:stCondLst>
                                  <p:childTnLst>
                                    <p:animEffect transition="out" filter="fade">
                                      <p:cBhvr>
                                        <p:cTn id="153" dur="500"/>
                                        <p:tgtEl>
                                          <p:spTgt spid="37">
                                            <p:txEl>
                                              <p:pRg st="0" end="0"/>
                                            </p:txEl>
                                          </p:spTgt>
                                        </p:tgtEl>
                                      </p:cBhvr>
                                    </p:animEffect>
                                    <p:set>
                                      <p:cBhvr>
                                        <p:cTn id="154" dur="1" fill="hold">
                                          <p:stCondLst>
                                            <p:cond delay="499"/>
                                          </p:stCondLst>
                                        </p:cTn>
                                        <p:tgtEl>
                                          <p:spTgt spid="37">
                                            <p:txEl>
                                              <p:pRg st="0" end="0"/>
                                            </p:txEl>
                                          </p:spTgt>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55" restart="whenNotActive" fill="hold" evtFilter="cancelBubble" nodeType="interactiveSeq">
                <p:stCondLst>
                  <p:cond evt="onClick" delay="0">
                    <p:tgtEl>
                      <p:spTgt spid="36"/>
                    </p:tgtEl>
                  </p:cond>
                </p:stCondLst>
                <p:endSync evt="end" delay="0">
                  <p:rtn val="all"/>
                </p:endSync>
                <p:childTnLst>
                  <p:par>
                    <p:cTn id="156" fill="hold">
                      <p:stCondLst>
                        <p:cond delay="0"/>
                      </p:stCondLst>
                      <p:childTnLst>
                        <p:par>
                          <p:cTn id="157" fill="hold">
                            <p:stCondLst>
                              <p:cond delay="0"/>
                            </p:stCondLst>
                            <p:childTnLst>
                              <p:par>
                                <p:cTn id="158" presetID="10" presetClass="exit" presetSubtype="0" fill="hold" nodeType="clickEffect">
                                  <p:stCondLst>
                                    <p:cond delay="0"/>
                                  </p:stCondLst>
                                  <p:childTnLst>
                                    <p:animEffect transition="out" filter="fade">
                                      <p:cBhvr>
                                        <p:cTn id="159" dur="500"/>
                                        <p:tgtEl>
                                          <p:spTgt spid="36">
                                            <p:txEl>
                                              <p:pRg st="0" end="0"/>
                                            </p:txEl>
                                          </p:spTgt>
                                        </p:tgtEl>
                                      </p:cBhvr>
                                    </p:animEffect>
                                    <p:set>
                                      <p:cBhvr>
                                        <p:cTn id="160" dur="1" fill="hold">
                                          <p:stCondLst>
                                            <p:cond delay="499"/>
                                          </p:stCondLst>
                                        </p:cTn>
                                        <p:tgtEl>
                                          <p:spTgt spid="36">
                                            <p:txEl>
                                              <p:pRg st="0" end="0"/>
                                            </p:txEl>
                                          </p:spTgt>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61" restart="whenNotActive" fill="hold" evtFilter="cancelBubble" nodeType="interactiveSeq">
                <p:stCondLst>
                  <p:cond evt="onClick" delay="0">
                    <p:tgtEl>
                      <p:spTgt spid="35"/>
                    </p:tgtEl>
                  </p:cond>
                </p:stCondLst>
                <p:endSync evt="end" delay="0">
                  <p:rtn val="all"/>
                </p:endSync>
                <p:childTnLst>
                  <p:par>
                    <p:cTn id="162" fill="hold">
                      <p:stCondLst>
                        <p:cond delay="0"/>
                      </p:stCondLst>
                      <p:childTnLst>
                        <p:par>
                          <p:cTn id="163" fill="hold">
                            <p:stCondLst>
                              <p:cond delay="0"/>
                            </p:stCondLst>
                            <p:childTnLst>
                              <p:par>
                                <p:cTn id="164" presetID="10" presetClass="exit" presetSubtype="0" fill="hold" nodeType="clickEffect">
                                  <p:stCondLst>
                                    <p:cond delay="0"/>
                                  </p:stCondLst>
                                  <p:childTnLst>
                                    <p:animEffect transition="out" filter="fade">
                                      <p:cBhvr>
                                        <p:cTn id="165" dur="500"/>
                                        <p:tgtEl>
                                          <p:spTgt spid="35">
                                            <p:txEl>
                                              <p:pRg st="0" end="0"/>
                                            </p:txEl>
                                          </p:spTgt>
                                        </p:tgtEl>
                                      </p:cBhvr>
                                    </p:animEffect>
                                    <p:set>
                                      <p:cBhvr>
                                        <p:cTn id="166" dur="1" fill="hold">
                                          <p:stCondLst>
                                            <p:cond delay="499"/>
                                          </p:stCondLst>
                                        </p:cTn>
                                        <p:tgtEl>
                                          <p:spTgt spid="35">
                                            <p:txEl>
                                              <p:pRg st="0" end="0"/>
                                            </p:txEl>
                                          </p:spTgt>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167" restart="whenNotActive" fill="hold" evtFilter="cancelBubble" nodeType="interactiveSeq">
                <p:stCondLst>
                  <p:cond evt="onClick" delay="0">
                    <p:tgtEl>
                      <p:spTgt spid="34"/>
                    </p:tgtEl>
                  </p:cond>
                </p:stCondLst>
                <p:endSync evt="end" delay="0">
                  <p:rtn val="all"/>
                </p:endSync>
                <p:childTnLst>
                  <p:par>
                    <p:cTn id="168" fill="hold">
                      <p:stCondLst>
                        <p:cond delay="0"/>
                      </p:stCondLst>
                      <p:childTnLst>
                        <p:par>
                          <p:cTn id="169" fill="hold">
                            <p:stCondLst>
                              <p:cond delay="0"/>
                            </p:stCondLst>
                            <p:childTnLst>
                              <p:par>
                                <p:cTn id="170" presetID="10" presetClass="exit" presetSubtype="0" fill="hold" nodeType="clickEffect">
                                  <p:stCondLst>
                                    <p:cond delay="0"/>
                                  </p:stCondLst>
                                  <p:childTnLst>
                                    <p:animEffect transition="out" filter="fade">
                                      <p:cBhvr>
                                        <p:cTn id="171" dur="500"/>
                                        <p:tgtEl>
                                          <p:spTgt spid="34">
                                            <p:txEl>
                                              <p:pRg st="0" end="0"/>
                                            </p:txEl>
                                          </p:spTgt>
                                        </p:tgtEl>
                                      </p:cBhvr>
                                    </p:animEffect>
                                    <p:set>
                                      <p:cBhvr>
                                        <p:cTn id="172" dur="1" fill="hold">
                                          <p:stCondLst>
                                            <p:cond delay="499"/>
                                          </p:stCondLst>
                                        </p:cTn>
                                        <p:tgtEl>
                                          <p:spTgt spid="34">
                                            <p:txEl>
                                              <p:pRg st="0" end="0"/>
                                            </p:txEl>
                                          </p:spTgt>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73" restart="whenNotActive" fill="hold" evtFilter="cancelBubble" nodeType="interactiveSeq">
                <p:stCondLst>
                  <p:cond evt="onClick" delay="0">
                    <p:tgtEl>
                      <p:spTgt spid="33"/>
                    </p:tgtEl>
                  </p:cond>
                </p:stCondLst>
                <p:endSync evt="end" delay="0">
                  <p:rtn val="all"/>
                </p:endSync>
                <p:childTnLst>
                  <p:par>
                    <p:cTn id="174" fill="hold">
                      <p:stCondLst>
                        <p:cond delay="0"/>
                      </p:stCondLst>
                      <p:childTnLst>
                        <p:par>
                          <p:cTn id="175" fill="hold">
                            <p:stCondLst>
                              <p:cond delay="0"/>
                            </p:stCondLst>
                            <p:childTnLst>
                              <p:par>
                                <p:cTn id="176" presetID="10" presetClass="exit" presetSubtype="0" fill="hold" nodeType="clickEffect">
                                  <p:stCondLst>
                                    <p:cond delay="0"/>
                                  </p:stCondLst>
                                  <p:childTnLst>
                                    <p:animEffect transition="out" filter="fade">
                                      <p:cBhvr>
                                        <p:cTn id="177" dur="500"/>
                                        <p:tgtEl>
                                          <p:spTgt spid="33">
                                            <p:txEl>
                                              <p:pRg st="0" end="0"/>
                                            </p:txEl>
                                          </p:spTgt>
                                        </p:tgtEl>
                                      </p:cBhvr>
                                    </p:animEffect>
                                    <p:set>
                                      <p:cBhvr>
                                        <p:cTn id="178" dur="1" fill="hold">
                                          <p:stCondLst>
                                            <p:cond delay="499"/>
                                          </p:stCondLst>
                                        </p:cTn>
                                        <p:tgtEl>
                                          <p:spTgt spid="33">
                                            <p:txEl>
                                              <p:pRg st="0" end="0"/>
                                            </p:txEl>
                                          </p:spTgt>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79" restart="whenNotActive" fill="hold" evtFilter="cancelBubble" nodeType="interactiveSeq">
                <p:stCondLst>
                  <p:cond evt="onClick" delay="0">
                    <p:tgtEl>
                      <p:spTgt spid="32"/>
                    </p:tgtEl>
                  </p:cond>
                </p:stCondLst>
                <p:endSync evt="end" delay="0">
                  <p:rtn val="all"/>
                </p:endSync>
                <p:childTnLst>
                  <p:par>
                    <p:cTn id="180" fill="hold">
                      <p:stCondLst>
                        <p:cond delay="0"/>
                      </p:stCondLst>
                      <p:childTnLst>
                        <p:par>
                          <p:cTn id="181" fill="hold">
                            <p:stCondLst>
                              <p:cond delay="0"/>
                            </p:stCondLst>
                            <p:childTnLst>
                              <p:par>
                                <p:cTn id="182" presetID="10" presetClass="exit" presetSubtype="0" fill="hold" nodeType="clickEffect">
                                  <p:stCondLst>
                                    <p:cond delay="0"/>
                                  </p:stCondLst>
                                  <p:childTnLst>
                                    <p:animEffect transition="out" filter="fade">
                                      <p:cBhvr>
                                        <p:cTn id="183" dur="500"/>
                                        <p:tgtEl>
                                          <p:spTgt spid="32">
                                            <p:txEl>
                                              <p:pRg st="0" end="0"/>
                                            </p:txEl>
                                          </p:spTgt>
                                        </p:tgtEl>
                                      </p:cBhvr>
                                    </p:animEffect>
                                    <p:set>
                                      <p:cBhvr>
                                        <p:cTn id="184" dur="1" fill="hold">
                                          <p:stCondLst>
                                            <p:cond delay="499"/>
                                          </p:stCondLst>
                                        </p:cTn>
                                        <p:tgtEl>
                                          <p:spTgt spid="32">
                                            <p:txEl>
                                              <p:pRg st="0" end="0"/>
                                            </p:txEl>
                                          </p:spTgt>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185" restart="whenNotActive" fill="hold" evtFilter="cancelBubble" nodeType="interactiveSeq">
                <p:stCondLst>
                  <p:cond evt="onClick" delay="0">
                    <p:tgtEl>
                      <p:spTgt spid="27"/>
                    </p:tgtEl>
                  </p:cond>
                </p:stCondLst>
                <p:endSync evt="end" delay="0">
                  <p:rtn val="all"/>
                </p:endSync>
                <p:childTnLst>
                  <p:par>
                    <p:cTn id="186" fill="hold">
                      <p:stCondLst>
                        <p:cond delay="0"/>
                      </p:stCondLst>
                      <p:childTnLst>
                        <p:par>
                          <p:cTn id="187" fill="hold">
                            <p:stCondLst>
                              <p:cond delay="0"/>
                            </p:stCondLst>
                            <p:childTnLst>
                              <p:par>
                                <p:cTn id="188" presetID="10" presetClass="exit" presetSubtype="0" fill="hold" nodeType="clickEffect">
                                  <p:stCondLst>
                                    <p:cond delay="0"/>
                                  </p:stCondLst>
                                  <p:childTnLst>
                                    <p:animEffect transition="out" filter="fade">
                                      <p:cBhvr>
                                        <p:cTn id="189" dur="500"/>
                                        <p:tgtEl>
                                          <p:spTgt spid="27">
                                            <p:txEl>
                                              <p:pRg st="0" end="0"/>
                                            </p:txEl>
                                          </p:spTgt>
                                        </p:tgtEl>
                                      </p:cBhvr>
                                    </p:animEffect>
                                    <p:set>
                                      <p:cBhvr>
                                        <p:cTn id="190" dur="1" fill="hold">
                                          <p:stCondLst>
                                            <p:cond delay="499"/>
                                          </p:stCondLst>
                                        </p:cTn>
                                        <p:tgtEl>
                                          <p:spTgt spid="27">
                                            <p:txEl>
                                              <p:pRg st="0" end="0"/>
                                            </p:txEl>
                                          </p:spTgt>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91" restart="whenNotActive" fill="hold" evtFilter="cancelBubble" nodeType="interactiveSeq">
                <p:stCondLst>
                  <p:cond evt="onClick" delay="0">
                    <p:tgtEl>
                      <p:spTgt spid="26"/>
                    </p:tgtEl>
                  </p:cond>
                </p:stCondLst>
                <p:endSync evt="end" delay="0">
                  <p:rtn val="all"/>
                </p:endSync>
                <p:childTnLst>
                  <p:par>
                    <p:cTn id="192" fill="hold">
                      <p:stCondLst>
                        <p:cond delay="0"/>
                      </p:stCondLst>
                      <p:childTnLst>
                        <p:par>
                          <p:cTn id="193" fill="hold">
                            <p:stCondLst>
                              <p:cond delay="0"/>
                            </p:stCondLst>
                            <p:childTnLst>
                              <p:par>
                                <p:cTn id="194" presetID="10" presetClass="exit" presetSubtype="0" fill="hold" nodeType="clickEffect">
                                  <p:stCondLst>
                                    <p:cond delay="0"/>
                                  </p:stCondLst>
                                  <p:childTnLst>
                                    <p:animEffect transition="out" filter="fade">
                                      <p:cBhvr>
                                        <p:cTn id="195" dur="500"/>
                                        <p:tgtEl>
                                          <p:spTgt spid="26">
                                            <p:txEl>
                                              <p:pRg st="0" end="0"/>
                                            </p:txEl>
                                          </p:spTgt>
                                        </p:tgtEl>
                                      </p:cBhvr>
                                    </p:animEffect>
                                    <p:set>
                                      <p:cBhvr>
                                        <p:cTn id="196" dur="1" fill="hold">
                                          <p:stCondLst>
                                            <p:cond delay="499"/>
                                          </p:stCondLst>
                                        </p:cTn>
                                        <p:tgtEl>
                                          <p:spTgt spid="26">
                                            <p:txEl>
                                              <p:pRg st="0" end="0"/>
                                            </p:txEl>
                                          </p:spTgt>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97" restart="whenNotActive" fill="hold" evtFilter="cancelBubble" nodeType="interactiveSeq">
                <p:stCondLst>
                  <p:cond evt="onClick" delay="0">
                    <p:tgtEl>
                      <p:spTgt spid="7"/>
                    </p:tgtEl>
                  </p:cond>
                </p:stCondLst>
                <p:endSync evt="end" delay="0">
                  <p:rtn val="all"/>
                </p:endSync>
                <p:childTnLst>
                  <p:par>
                    <p:cTn id="198" fill="hold">
                      <p:stCondLst>
                        <p:cond delay="0"/>
                      </p:stCondLst>
                      <p:childTnLst>
                        <p:par>
                          <p:cTn id="199" fill="hold">
                            <p:stCondLst>
                              <p:cond delay="0"/>
                            </p:stCondLst>
                            <p:childTnLst>
                              <p:par>
                                <p:cTn id="200" presetID="10" presetClass="exit" presetSubtype="0" fill="hold" nodeType="clickEffect">
                                  <p:stCondLst>
                                    <p:cond delay="0"/>
                                  </p:stCondLst>
                                  <p:childTnLst>
                                    <p:animEffect transition="out" filter="fade">
                                      <p:cBhvr>
                                        <p:cTn id="201" dur="500"/>
                                        <p:tgtEl>
                                          <p:spTgt spid="7">
                                            <p:txEl>
                                              <p:pRg st="0" end="0"/>
                                            </p:txEl>
                                          </p:spTgt>
                                        </p:tgtEl>
                                      </p:cBhvr>
                                    </p:animEffect>
                                    <p:set>
                                      <p:cBhvr>
                                        <p:cTn id="202" dur="1" fill="hold">
                                          <p:stCondLst>
                                            <p:cond delay="499"/>
                                          </p:stCondLst>
                                        </p:cTn>
                                        <p:tgtEl>
                                          <p:spTgt spid="7">
                                            <p:txEl>
                                              <p:pRg st="0" end="0"/>
                                            </p:txEl>
                                          </p:spTgt>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192"/>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1</a:t>
              </a:r>
            </a:p>
          </p:txBody>
        </p:sp>
      </p:grpSp>
      <p:grpSp>
        <p:nvGrpSpPr>
          <p:cNvPr id="35" name="Group 34">
            <a:extLst>
              <a:ext uri="{FF2B5EF4-FFF2-40B4-BE49-F238E27FC236}">
                <a16:creationId xmlns:a16="http://schemas.microsoft.com/office/drawing/2014/main" id="{1B8E098D-BB5F-6B58-0EFC-4DDF4186465F}"/>
              </a:ext>
            </a:extLst>
          </p:cNvPr>
          <p:cNvGrpSpPr/>
          <p:nvPr/>
        </p:nvGrpSpPr>
        <p:grpSpPr>
          <a:xfrm>
            <a:off x="101599" y="94708"/>
            <a:ext cx="1968214" cy="1968214"/>
            <a:chOff x="-2257199" y="-1764798"/>
            <a:chExt cx="1968214" cy="1968214"/>
          </a:xfrm>
        </p:grpSpPr>
        <p:pic>
          <p:nvPicPr>
            <p:cNvPr id="34" name="Picture 33" descr="A red round object with white spots&#10;&#10;Description automatically generated">
              <a:extLst>
                <a:ext uri="{FF2B5EF4-FFF2-40B4-BE49-F238E27FC236}">
                  <a16:creationId xmlns:a16="http://schemas.microsoft.com/office/drawing/2014/main" id="{B4E5A71E-9EC7-8734-FBCB-EC06A8DD05EB}"/>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2" name="Picture 31" descr="A red crosshairs on a black background&#10;&#10;Description automatically generated">
              <a:hlinkClick r:id="rId4" action="ppaction://hlinksldjump"/>
              <a:extLst>
                <a:ext uri="{FF2B5EF4-FFF2-40B4-BE49-F238E27FC236}">
                  <a16:creationId xmlns:a16="http://schemas.microsoft.com/office/drawing/2014/main" id="{E27E7982-72E2-0B8F-3614-460A2BCE2BF2}"/>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grpSp>
        <p:nvGrpSpPr>
          <p:cNvPr id="6" name="Group 5">
            <a:extLst>
              <a:ext uri="{FF2B5EF4-FFF2-40B4-BE49-F238E27FC236}">
                <a16:creationId xmlns:a16="http://schemas.microsoft.com/office/drawing/2014/main" id="{D6B0DA27-D8C4-C4A8-9164-527516D3D5E2}"/>
              </a:ext>
            </a:extLst>
          </p:cNvPr>
          <p:cNvGrpSpPr/>
          <p:nvPr/>
        </p:nvGrpSpPr>
        <p:grpSpPr>
          <a:xfrm>
            <a:off x="2693194" y="1172195"/>
            <a:ext cx="6805612" cy="5533906"/>
            <a:chOff x="2693194" y="1172195"/>
            <a:chExt cx="6805612" cy="5533906"/>
          </a:xfrm>
        </p:grpSpPr>
        <p:pic>
          <p:nvPicPr>
            <p:cNvPr id="4098" name="Picture 2" descr="Emerging strategies to overcome resistance to third-generation EGFR  inhibitors | Journal of Hematology &amp; Oncology | Full Text">
              <a:extLst>
                <a:ext uri="{FF2B5EF4-FFF2-40B4-BE49-F238E27FC236}">
                  <a16:creationId xmlns:a16="http://schemas.microsoft.com/office/drawing/2014/main" id="{6FF5EAF7-D61C-DA0A-E23B-71275840EF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3194" y="1172195"/>
              <a:ext cx="6805612" cy="553390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F71C00C-0207-C89E-8B78-27F31B3EF793}"/>
                </a:ext>
              </a:extLst>
            </p:cNvPr>
            <p:cNvSpPr/>
            <p:nvPr/>
          </p:nvSpPr>
          <p:spPr>
            <a:xfrm>
              <a:off x="2870200" y="3678265"/>
              <a:ext cx="3403600" cy="194733"/>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Remind me to uncover this</a:t>
              </a:r>
            </a:p>
          </p:txBody>
        </p:sp>
      </p:grpSp>
    </p:spTree>
    <p:extLst>
      <p:ext uri="{BB962C8B-B14F-4D97-AF65-F5344CB8AC3E}">
        <p14:creationId xmlns:p14="http://schemas.microsoft.com/office/powerpoint/2010/main" val="1854892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2">
            <a:duotone>
              <a:prstClr val="black"/>
              <a:schemeClr val="accent2">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999"/>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2</a:t>
              </a:r>
            </a:p>
          </p:txBody>
        </p:sp>
      </p:grpSp>
      <p:grpSp>
        <p:nvGrpSpPr>
          <p:cNvPr id="8" name="Group 7">
            <a:extLst>
              <a:ext uri="{FF2B5EF4-FFF2-40B4-BE49-F238E27FC236}">
                <a16:creationId xmlns:a16="http://schemas.microsoft.com/office/drawing/2014/main" id="{D0B234D3-BD2C-864F-73F9-AEE2C2FCCC28}"/>
              </a:ext>
            </a:extLst>
          </p:cNvPr>
          <p:cNvGrpSpPr/>
          <p:nvPr/>
        </p:nvGrpSpPr>
        <p:grpSpPr>
          <a:xfrm>
            <a:off x="101599" y="94708"/>
            <a:ext cx="1968214" cy="1968214"/>
            <a:chOff x="-2257199" y="-1764798"/>
            <a:chExt cx="1968214" cy="1968214"/>
          </a:xfrm>
        </p:grpSpPr>
        <p:pic>
          <p:nvPicPr>
            <p:cNvPr id="9" name="Picture 8" descr="A red round object with white spots&#10;&#10;Description automatically generated">
              <a:extLst>
                <a:ext uri="{FF2B5EF4-FFF2-40B4-BE49-F238E27FC236}">
                  <a16:creationId xmlns:a16="http://schemas.microsoft.com/office/drawing/2014/main" id="{D5A56E5B-EA95-F4EC-EA8B-7FC42F5F75ED}"/>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10" name="Picture 9" descr="A red crosshairs on a black background&#10;&#10;Description automatically generated">
              <a:hlinkClick r:id="rId4" action="ppaction://hlinksldjump"/>
              <a:extLst>
                <a:ext uri="{FF2B5EF4-FFF2-40B4-BE49-F238E27FC236}">
                  <a16:creationId xmlns:a16="http://schemas.microsoft.com/office/drawing/2014/main" id="{FDC2EBF5-22A4-F002-3191-75D936925A1C}"/>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pic>
        <p:nvPicPr>
          <p:cNvPr id="5122" name="Picture 2" descr="Oncogene - Wikipedia">
            <a:extLst>
              <a:ext uri="{FF2B5EF4-FFF2-40B4-BE49-F238E27FC236}">
                <a16:creationId xmlns:a16="http://schemas.microsoft.com/office/drawing/2014/main" id="{0CF2D5DB-DEA7-6EA9-FAD8-535B0DFB96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3446" y="1690003"/>
            <a:ext cx="7585108" cy="5056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609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999"/>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3</a:t>
              </a:r>
            </a:p>
          </p:txBody>
        </p:sp>
      </p:grpSp>
      <p:grpSp>
        <p:nvGrpSpPr>
          <p:cNvPr id="8" name="Group 7">
            <a:extLst>
              <a:ext uri="{FF2B5EF4-FFF2-40B4-BE49-F238E27FC236}">
                <a16:creationId xmlns:a16="http://schemas.microsoft.com/office/drawing/2014/main" id="{D2F7677F-B06F-DD1A-F345-8BD9BCFB4479}"/>
              </a:ext>
            </a:extLst>
          </p:cNvPr>
          <p:cNvGrpSpPr/>
          <p:nvPr/>
        </p:nvGrpSpPr>
        <p:grpSpPr>
          <a:xfrm>
            <a:off x="101599" y="94708"/>
            <a:ext cx="1968214" cy="1968214"/>
            <a:chOff x="-2257199" y="-1764798"/>
            <a:chExt cx="1968214" cy="1968214"/>
          </a:xfrm>
        </p:grpSpPr>
        <p:pic>
          <p:nvPicPr>
            <p:cNvPr id="9" name="Picture 8" descr="A red round object with white spots&#10;&#10;Description automatically generated">
              <a:extLst>
                <a:ext uri="{FF2B5EF4-FFF2-40B4-BE49-F238E27FC236}">
                  <a16:creationId xmlns:a16="http://schemas.microsoft.com/office/drawing/2014/main" id="{655E0929-FE4F-C3A0-B6BA-310942B86C05}"/>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10" name="Picture 9" descr="A red crosshairs on a black background&#10;&#10;Description automatically generated">
              <a:hlinkClick r:id="rId4" action="ppaction://hlinksldjump"/>
              <a:extLst>
                <a:ext uri="{FF2B5EF4-FFF2-40B4-BE49-F238E27FC236}">
                  <a16:creationId xmlns:a16="http://schemas.microsoft.com/office/drawing/2014/main" id="{9E83F550-E370-BA08-3B22-93059D413766}"/>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pic>
        <p:nvPicPr>
          <p:cNvPr id="6146" name="Picture 2">
            <a:hlinkClick r:id="rId6"/>
            <a:extLst>
              <a:ext uri="{FF2B5EF4-FFF2-40B4-BE49-F238E27FC236}">
                <a16:creationId xmlns:a16="http://schemas.microsoft.com/office/drawing/2014/main" id="{E4EE697D-62E5-20A2-0AFA-B295560B23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5198" y="1244942"/>
            <a:ext cx="9525000" cy="535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4913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14F46838-A888-81CD-9A4C-133882C59882}"/>
              </a:ext>
            </a:extLst>
          </p:cNvPr>
          <p:cNvSpPr/>
          <p:nvPr/>
        </p:nvSpPr>
        <p:spPr>
          <a:xfrm>
            <a:off x="0" y="-2"/>
            <a:ext cx="12192000" cy="6858002"/>
          </a:xfrm>
          <a:prstGeom prst="rect">
            <a:avLst/>
          </a:prstGeom>
          <a:solidFill>
            <a:schemeClr val="tx1">
              <a:lumMod val="95000"/>
              <a:lumOff val="5000"/>
              <a:alpha val="82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4400" b="1" u="sng" cap="all">
              <a:solidFill>
                <a:schemeClr val="bg1"/>
              </a:solidFill>
            </a:endParaRPr>
          </a:p>
        </p:txBody>
      </p:sp>
      <p:grpSp>
        <p:nvGrpSpPr>
          <p:cNvPr id="25" name="Group 24">
            <a:extLst>
              <a:ext uri="{FF2B5EF4-FFF2-40B4-BE49-F238E27FC236}">
                <a16:creationId xmlns:a16="http://schemas.microsoft.com/office/drawing/2014/main" id="{975E007F-02CD-1E01-5069-E18942E5434E}"/>
              </a:ext>
            </a:extLst>
          </p:cNvPr>
          <p:cNvGrpSpPr/>
          <p:nvPr/>
        </p:nvGrpSpPr>
        <p:grpSpPr>
          <a:xfrm>
            <a:off x="10566400" y="101600"/>
            <a:ext cx="1324348" cy="1676823"/>
            <a:chOff x="10566400" y="101600"/>
            <a:chExt cx="1324348" cy="1676823"/>
          </a:xfrm>
        </p:grpSpPr>
        <p:pic>
          <p:nvPicPr>
            <p:cNvPr id="23" name="Picture 22" descr="A black and white map pointer&#10;&#10;Description automatically generated">
              <a:hlinkClick r:id="rId4" action="ppaction://hlinksldjump"/>
              <a:extLst>
                <a:ext uri="{FF2B5EF4-FFF2-40B4-BE49-F238E27FC236}">
                  <a16:creationId xmlns:a16="http://schemas.microsoft.com/office/drawing/2014/main" id="{FB17A364-6BCD-F835-15A9-7C6E47C47017}"/>
                </a:ext>
              </a:extLst>
            </p:cNvPr>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10566400" y="101600"/>
              <a:ext cx="1324348" cy="1676823"/>
            </a:xfrm>
            <a:prstGeom prst="rect">
              <a:avLst/>
            </a:prstGeom>
          </p:spPr>
        </p:pic>
        <p:sp>
          <p:nvSpPr>
            <p:cNvPr id="24" name="TextBox 23">
              <a:extLst>
                <a:ext uri="{FF2B5EF4-FFF2-40B4-BE49-F238E27FC236}">
                  <a16:creationId xmlns:a16="http://schemas.microsoft.com/office/drawing/2014/main" id="{42EA1EF0-8843-0DDB-1DF3-44AFACDFA9D8}"/>
                </a:ext>
              </a:extLst>
            </p:cNvPr>
            <p:cNvSpPr txBox="1"/>
            <p:nvPr/>
          </p:nvSpPr>
          <p:spPr>
            <a:xfrm>
              <a:off x="10886172" y="1383691"/>
              <a:ext cx="723275" cy="369332"/>
            </a:xfrm>
            <a:prstGeom prst="rect">
              <a:avLst/>
            </a:prstGeom>
            <a:noFill/>
          </p:spPr>
          <p:txBody>
            <a:bodyPr wrap="none" rtlCol="0">
              <a:spAutoFit/>
            </a:bodyPr>
            <a:lstStyle/>
            <a:p>
              <a:r>
                <a:rPr lang="en-US" b="1">
                  <a:solidFill>
                    <a:schemeClr val="bg1"/>
                  </a:solidFill>
                  <a:latin typeface="Arial" panose="020B0604020202020204" pitchFamily="34" charset="0"/>
                  <a:cs typeface="Arial" panose="020B0604020202020204" pitchFamily="34" charset="0"/>
                </a:rPr>
                <a:t>TWO</a:t>
              </a:r>
            </a:p>
          </p:txBody>
        </p:sp>
      </p:grpSp>
      <p:sp>
        <p:nvSpPr>
          <p:cNvPr id="3" name="TextBox 2">
            <a:extLst>
              <a:ext uri="{FF2B5EF4-FFF2-40B4-BE49-F238E27FC236}">
                <a16:creationId xmlns:a16="http://schemas.microsoft.com/office/drawing/2014/main" id="{BBCC409D-3F59-A633-B9D5-C5FB821A750C}"/>
              </a:ext>
            </a:extLst>
          </p:cNvPr>
          <p:cNvSpPr txBox="1"/>
          <p:nvPr/>
        </p:nvSpPr>
        <p:spPr>
          <a:xfrm>
            <a:off x="501650" y="1880024"/>
            <a:ext cx="11188700" cy="707886"/>
          </a:xfrm>
          <a:prstGeom prst="rect">
            <a:avLst/>
          </a:prstGeom>
          <a:noFill/>
        </p:spPr>
        <p:txBody>
          <a:bodyPr wrap="square">
            <a:spAutoFit/>
          </a:bodyPr>
          <a:lstStyle/>
          <a:p>
            <a:pPr algn="ctr"/>
            <a:r>
              <a:rPr lang="en-US" sz="4000" b="1" i="0" u="sng" cap="all">
                <a:solidFill>
                  <a:schemeClr val="bg1"/>
                </a:solidFill>
                <a:effectLst/>
                <a:latin typeface="Söhne"/>
              </a:rPr>
              <a:t>U</a:t>
            </a:r>
            <a:r>
              <a:rPr lang="en-US" sz="4000" b="1" i="0" cap="all">
                <a:solidFill>
                  <a:schemeClr val="bg1"/>
                </a:solidFill>
                <a:effectLst/>
                <a:latin typeface="Söhne"/>
              </a:rPr>
              <a:t> </a:t>
            </a:r>
            <a:r>
              <a:rPr lang="en-US" sz="4000" b="1" i="0" u="sng" cap="all">
                <a:solidFill>
                  <a:schemeClr val="bg1"/>
                </a:solidFill>
                <a:effectLst/>
                <a:latin typeface="Söhne"/>
              </a:rPr>
              <a:t>n</a:t>
            </a:r>
            <a:r>
              <a:rPr lang="en-US" sz="4000" b="1" i="0" cap="all">
                <a:solidFill>
                  <a:schemeClr val="bg1"/>
                </a:solidFill>
                <a:effectLst/>
                <a:latin typeface="Söhne"/>
              </a:rPr>
              <a:t> </a:t>
            </a:r>
            <a:r>
              <a:rPr lang="en-US" sz="4000" b="1" i="0" u="sng" cap="all">
                <a:solidFill>
                  <a:schemeClr val="bg1"/>
                </a:solidFill>
                <a:effectLst/>
                <a:latin typeface="Söhne"/>
              </a:rPr>
              <a:t>c</a:t>
            </a:r>
            <a:r>
              <a:rPr lang="en-US" sz="4000" b="1" i="0" cap="all">
                <a:solidFill>
                  <a:schemeClr val="bg1"/>
                </a:solidFill>
                <a:effectLst/>
                <a:latin typeface="Söhne"/>
              </a:rPr>
              <a:t> </a:t>
            </a:r>
            <a:r>
              <a:rPr lang="en-US" sz="4000" b="1" i="0" u="sng" cap="all">
                <a:solidFill>
                  <a:schemeClr val="bg1"/>
                </a:solidFill>
                <a:effectLst/>
                <a:latin typeface="Söhne"/>
              </a:rPr>
              <a:t>o</a:t>
            </a:r>
            <a:r>
              <a:rPr lang="en-US" sz="4000" b="1" i="0" cap="all">
                <a:solidFill>
                  <a:schemeClr val="bg1"/>
                </a:solidFill>
                <a:effectLst/>
                <a:latin typeface="Söhne"/>
              </a:rPr>
              <a:t> </a:t>
            </a:r>
            <a:r>
              <a:rPr lang="en-US" sz="4000" b="1" i="0" u="sng" cap="all">
                <a:solidFill>
                  <a:schemeClr val="bg1"/>
                </a:solidFill>
                <a:effectLst/>
                <a:latin typeface="Söhne"/>
              </a:rPr>
              <a:t>n</a:t>
            </a:r>
            <a:r>
              <a:rPr lang="en-US" sz="4000" b="1" i="0" cap="all">
                <a:solidFill>
                  <a:schemeClr val="bg1"/>
                </a:solidFill>
                <a:effectLst/>
                <a:latin typeface="Söhne"/>
              </a:rPr>
              <a:t> </a:t>
            </a:r>
            <a:r>
              <a:rPr lang="en-US" sz="4000" b="1" i="0" u="sng" cap="all">
                <a:solidFill>
                  <a:schemeClr val="bg1"/>
                </a:solidFill>
                <a:effectLst/>
                <a:latin typeface="Söhne"/>
              </a:rPr>
              <a:t>t</a:t>
            </a:r>
            <a:r>
              <a:rPr lang="en-US" sz="4000" b="1" i="0" cap="all">
                <a:solidFill>
                  <a:schemeClr val="bg1"/>
                </a:solidFill>
                <a:effectLst/>
                <a:latin typeface="Söhne"/>
              </a:rPr>
              <a:t> </a:t>
            </a:r>
            <a:r>
              <a:rPr lang="en-US" sz="4000" b="1" i="0" u="sng" cap="all">
                <a:solidFill>
                  <a:schemeClr val="bg1"/>
                </a:solidFill>
                <a:effectLst/>
                <a:latin typeface="Söhne"/>
              </a:rPr>
              <a:t>r</a:t>
            </a:r>
            <a:r>
              <a:rPr lang="en-US" sz="4000" b="1" i="0" cap="all">
                <a:solidFill>
                  <a:schemeClr val="bg1"/>
                </a:solidFill>
                <a:effectLst/>
                <a:latin typeface="Söhne"/>
              </a:rPr>
              <a:t> </a:t>
            </a:r>
            <a:r>
              <a:rPr lang="en-US" sz="4000" b="1" i="0" u="sng" cap="all">
                <a:solidFill>
                  <a:schemeClr val="bg1"/>
                </a:solidFill>
                <a:effectLst/>
                <a:latin typeface="Söhne"/>
              </a:rPr>
              <a:t>o</a:t>
            </a:r>
            <a:r>
              <a:rPr lang="en-US" sz="4000" b="1" i="0" cap="all">
                <a:solidFill>
                  <a:schemeClr val="bg1"/>
                </a:solidFill>
                <a:effectLst/>
                <a:latin typeface="Söhne"/>
              </a:rPr>
              <a:t> </a:t>
            </a:r>
            <a:r>
              <a:rPr lang="en-US" sz="4000" b="1" i="0" u="sng" cap="all">
                <a:solidFill>
                  <a:schemeClr val="bg1"/>
                </a:solidFill>
                <a:effectLst/>
                <a:latin typeface="Söhne"/>
              </a:rPr>
              <a:t>l</a:t>
            </a:r>
            <a:r>
              <a:rPr lang="en-US" sz="4000" b="1" i="0" cap="all">
                <a:solidFill>
                  <a:schemeClr val="bg1"/>
                </a:solidFill>
                <a:effectLst/>
                <a:latin typeface="Söhne"/>
              </a:rPr>
              <a:t> </a:t>
            </a:r>
            <a:r>
              <a:rPr lang="en-US" sz="4000" b="1" i="0" u="sng" cap="all" err="1">
                <a:solidFill>
                  <a:schemeClr val="bg1"/>
                </a:solidFill>
                <a:effectLst/>
                <a:latin typeface="Söhne"/>
              </a:rPr>
              <a:t>l</a:t>
            </a:r>
            <a:r>
              <a:rPr lang="en-US" sz="4000" b="1" i="0" cap="all">
                <a:solidFill>
                  <a:schemeClr val="bg1"/>
                </a:solidFill>
                <a:effectLst/>
                <a:latin typeface="Söhne"/>
              </a:rPr>
              <a:t> </a:t>
            </a:r>
            <a:r>
              <a:rPr lang="en-US" sz="4000" b="1" i="0" u="sng" cap="all">
                <a:solidFill>
                  <a:schemeClr val="bg1"/>
                </a:solidFill>
                <a:effectLst/>
                <a:latin typeface="Söhne"/>
              </a:rPr>
              <a:t>e</a:t>
            </a:r>
            <a:r>
              <a:rPr lang="en-US" sz="4000" b="1" i="0" cap="all">
                <a:solidFill>
                  <a:schemeClr val="bg1"/>
                </a:solidFill>
                <a:effectLst/>
                <a:latin typeface="Söhne"/>
              </a:rPr>
              <a:t> </a:t>
            </a:r>
            <a:r>
              <a:rPr lang="en-US" sz="4000" b="1" i="0" u="sng" cap="all">
                <a:solidFill>
                  <a:schemeClr val="bg1"/>
                </a:solidFill>
                <a:effectLst/>
                <a:latin typeface="Söhne"/>
              </a:rPr>
              <a:t>d</a:t>
            </a:r>
            <a:r>
              <a:rPr lang="en-US" sz="4000" b="1" i="0" cap="all">
                <a:solidFill>
                  <a:schemeClr val="bg1"/>
                </a:solidFill>
                <a:effectLst/>
                <a:latin typeface="Söhne"/>
              </a:rPr>
              <a:t>    </a:t>
            </a:r>
            <a:r>
              <a:rPr lang="en-US" sz="4000" b="1" i="0" u="sng" cap="all">
                <a:solidFill>
                  <a:schemeClr val="bg1"/>
                </a:solidFill>
                <a:effectLst/>
                <a:latin typeface="Söhne"/>
              </a:rPr>
              <a:t>p</a:t>
            </a:r>
            <a:r>
              <a:rPr lang="en-US" sz="4000" b="1" i="0" cap="all">
                <a:solidFill>
                  <a:schemeClr val="bg1"/>
                </a:solidFill>
                <a:effectLst/>
                <a:latin typeface="Söhne"/>
              </a:rPr>
              <a:t> </a:t>
            </a:r>
            <a:r>
              <a:rPr lang="en-US" sz="4000" b="1" i="0" u="sng" cap="all">
                <a:solidFill>
                  <a:schemeClr val="bg1"/>
                </a:solidFill>
                <a:effectLst/>
                <a:latin typeface="Söhne"/>
              </a:rPr>
              <a:t>r</a:t>
            </a:r>
            <a:r>
              <a:rPr lang="en-US" sz="4000" b="1" i="0" cap="all">
                <a:solidFill>
                  <a:schemeClr val="bg1"/>
                </a:solidFill>
                <a:effectLst/>
                <a:latin typeface="Söhne"/>
              </a:rPr>
              <a:t> </a:t>
            </a:r>
            <a:r>
              <a:rPr lang="en-US" sz="4000" b="1" i="0" u="sng" cap="all">
                <a:solidFill>
                  <a:schemeClr val="bg1"/>
                </a:solidFill>
                <a:effectLst/>
                <a:latin typeface="Söhne"/>
              </a:rPr>
              <a:t>o</a:t>
            </a:r>
            <a:r>
              <a:rPr lang="en-US" sz="4000" b="1" i="0" cap="all">
                <a:solidFill>
                  <a:schemeClr val="bg1"/>
                </a:solidFill>
                <a:effectLst/>
                <a:latin typeface="Söhne"/>
              </a:rPr>
              <a:t> </a:t>
            </a:r>
            <a:r>
              <a:rPr lang="en-US" sz="4000" b="1" i="0" u="sng" cap="all">
                <a:solidFill>
                  <a:schemeClr val="bg1"/>
                </a:solidFill>
                <a:effectLst/>
                <a:latin typeface="Söhne"/>
              </a:rPr>
              <a:t>l</a:t>
            </a:r>
            <a:r>
              <a:rPr lang="en-US" sz="4000" b="1" i="0" cap="all">
                <a:solidFill>
                  <a:schemeClr val="bg1"/>
                </a:solidFill>
                <a:effectLst/>
                <a:latin typeface="Söhne"/>
              </a:rPr>
              <a:t> </a:t>
            </a:r>
            <a:r>
              <a:rPr lang="en-US" sz="4000" b="1" i="0" u="sng" cap="all">
                <a:solidFill>
                  <a:schemeClr val="bg1"/>
                </a:solidFill>
                <a:effectLst/>
                <a:latin typeface="Söhne"/>
              </a:rPr>
              <a:t>I</a:t>
            </a:r>
            <a:r>
              <a:rPr lang="en-US" sz="4000" b="1" i="0" cap="all">
                <a:solidFill>
                  <a:schemeClr val="bg1"/>
                </a:solidFill>
                <a:effectLst/>
                <a:latin typeface="Söhne"/>
              </a:rPr>
              <a:t> </a:t>
            </a:r>
            <a:r>
              <a:rPr lang="en-US" sz="4000" b="1" i="0" u="sng" cap="all">
                <a:solidFill>
                  <a:schemeClr val="bg1"/>
                </a:solidFill>
                <a:effectLst/>
                <a:latin typeface="Söhne"/>
              </a:rPr>
              <a:t>f</a:t>
            </a:r>
            <a:r>
              <a:rPr lang="en-US" sz="4000" b="1" i="0" cap="all">
                <a:solidFill>
                  <a:schemeClr val="bg1"/>
                </a:solidFill>
                <a:effectLst/>
                <a:latin typeface="Söhne"/>
              </a:rPr>
              <a:t> </a:t>
            </a:r>
            <a:r>
              <a:rPr lang="en-US" sz="4000" b="1" i="0" u="sng" cap="all">
                <a:solidFill>
                  <a:schemeClr val="bg1"/>
                </a:solidFill>
                <a:effectLst/>
                <a:latin typeface="Söhne"/>
              </a:rPr>
              <a:t>e</a:t>
            </a:r>
            <a:r>
              <a:rPr lang="en-US" sz="4000" b="1" i="0" cap="all">
                <a:solidFill>
                  <a:schemeClr val="bg1"/>
                </a:solidFill>
                <a:effectLst/>
                <a:latin typeface="Söhne"/>
              </a:rPr>
              <a:t> </a:t>
            </a:r>
            <a:r>
              <a:rPr lang="en-US" sz="4000" b="1" i="0" u="sng" cap="all">
                <a:solidFill>
                  <a:schemeClr val="bg1"/>
                </a:solidFill>
                <a:effectLst/>
                <a:latin typeface="Söhne"/>
              </a:rPr>
              <a:t>r</a:t>
            </a:r>
            <a:r>
              <a:rPr lang="en-US" sz="4000" b="1" i="0" cap="all">
                <a:solidFill>
                  <a:schemeClr val="bg1"/>
                </a:solidFill>
                <a:effectLst/>
                <a:latin typeface="Söhne"/>
              </a:rPr>
              <a:t> </a:t>
            </a:r>
            <a:r>
              <a:rPr lang="en-US" sz="4000" b="1" i="0" u="sng" cap="all">
                <a:solidFill>
                  <a:schemeClr val="bg1"/>
                </a:solidFill>
                <a:effectLst/>
                <a:latin typeface="Söhne"/>
              </a:rPr>
              <a:t>a</a:t>
            </a:r>
            <a:r>
              <a:rPr lang="en-US" sz="4000" b="1" i="0" cap="all">
                <a:solidFill>
                  <a:schemeClr val="bg1"/>
                </a:solidFill>
                <a:effectLst/>
                <a:latin typeface="Söhne"/>
              </a:rPr>
              <a:t> </a:t>
            </a:r>
            <a:r>
              <a:rPr lang="en-US" sz="4000" b="1" i="0" u="sng" cap="all">
                <a:solidFill>
                  <a:schemeClr val="bg1"/>
                </a:solidFill>
                <a:effectLst/>
                <a:latin typeface="Söhne"/>
              </a:rPr>
              <a:t>t</a:t>
            </a:r>
            <a:r>
              <a:rPr lang="en-US" sz="4000" b="1" i="0" cap="all">
                <a:solidFill>
                  <a:schemeClr val="bg1"/>
                </a:solidFill>
                <a:effectLst/>
                <a:latin typeface="Söhne"/>
              </a:rPr>
              <a:t> </a:t>
            </a:r>
            <a:r>
              <a:rPr lang="en-US" sz="4000" b="1" i="0" u="sng" cap="all">
                <a:solidFill>
                  <a:schemeClr val="bg1"/>
                </a:solidFill>
                <a:effectLst/>
                <a:latin typeface="Söhne"/>
              </a:rPr>
              <a:t>I</a:t>
            </a:r>
            <a:r>
              <a:rPr lang="en-US" sz="4000" b="1" i="0" cap="all">
                <a:solidFill>
                  <a:schemeClr val="bg1"/>
                </a:solidFill>
                <a:effectLst/>
                <a:latin typeface="Söhne"/>
              </a:rPr>
              <a:t> </a:t>
            </a:r>
            <a:r>
              <a:rPr lang="en-US" sz="4000" b="1" i="0" u="sng" cap="all">
                <a:solidFill>
                  <a:schemeClr val="bg1"/>
                </a:solidFill>
                <a:effectLst/>
                <a:latin typeface="Söhne"/>
              </a:rPr>
              <a:t>o</a:t>
            </a:r>
            <a:r>
              <a:rPr lang="en-US" sz="4000" b="1" i="0" cap="all">
                <a:solidFill>
                  <a:schemeClr val="bg1"/>
                </a:solidFill>
                <a:effectLst/>
                <a:latin typeface="Söhne"/>
              </a:rPr>
              <a:t> </a:t>
            </a:r>
            <a:r>
              <a:rPr lang="en-US" sz="4000" b="1" i="0" u="sng" cap="all">
                <a:solidFill>
                  <a:schemeClr val="bg1"/>
                </a:solidFill>
                <a:effectLst/>
                <a:latin typeface="Söhne"/>
              </a:rPr>
              <a:t>n</a:t>
            </a:r>
            <a:endParaRPr lang="en-US" sz="4000" b="1" u="sng" cap="all">
              <a:solidFill>
                <a:schemeClr val="bg1"/>
              </a:solidFill>
            </a:endParaRPr>
          </a:p>
        </p:txBody>
      </p:sp>
      <p:pic>
        <p:nvPicPr>
          <p:cNvPr id="1026" name="Picture 2" descr="Cancer">
            <a:extLst>
              <a:ext uri="{FF2B5EF4-FFF2-40B4-BE49-F238E27FC236}">
                <a16:creationId xmlns:a16="http://schemas.microsoft.com/office/drawing/2014/main" id="{B985240A-A995-1DA6-CA01-034AEB89A0E9}"/>
              </a:ext>
            </a:extLst>
          </p:cNvPr>
          <p:cNvPicPr>
            <a:picLocks noChangeAspect="1" noChangeArrowheads="1"/>
          </p:cNvPicPr>
          <p:nvPr/>
        </p:nvPicPr>
        <p:blipFill rotWithShape="1">
          <a:blip r:embed="rId6">
            <a:alphaModFix amt="85000"/>
            <a:extLst>
              <a:ext uri="{28A0092B-C50C-407E-A947-70E740481C1C}">
                <a14:useLocalDpi xmlns:a14="http://schemas.microsoft.com/office/drawing/2010/main" val="0"/>
              </a:ext>
            </a:extLst>
          </a:blip>
          <a:srcRect l="7604" t="19815" r="8230" b="20926"/>
          <a:stretch/>
        </p:blipFill>
        <p:spPr bwMode="auto">
          <a:xfrm>
            <a:off x="965200" y="2641601"/>
            <a:ext cx="10261600" cy="40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108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ancer cells destroyed in just 3 days with new technique">
            <a:extLst>
              <a:ext uri="{FF2B5EF4-FFF2-40B4-BE49-F238E27FC236}">
                <a16:creationId xmlns:a16="http://schemas.microsoft.com/office/drawing/2014/main" id="{F00543F9-1174-0440-89CA-4E33F7C1E3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75CDC2C-0EF6-D861-C3F5-A0F6ACDCC8DB}"/>
              </a:ext>
            </a:extLst>
          </p:cNvPr>
          <p:cNvSpPr/>
          <p:nvPr/>
        </p:nvSpPr>
        <p:spPr>
          <a:xfrm>
            <a:off x="0" y="-2"/>
            <a:ext cx="12192000" cy="6858002"/>
          </a:xfrm>
          <a:prstGeom prst="rect">
            <a:avLst/>
          </a:prstGeom>
          <a:solidFill>
            <a:schemeClr val="tx1">
              <a:lumMod val="95000"/>
              <a:lumOff val="5000"/>
              <a:alpha val="82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4800" b="1">
                <a:solidFill>
                  <a:schemeClr val="bg1"/>
                </a:solidFill>
                <a:latin typeface="Arial" panose="020B0604020202020204" pitchFamily="34" charset="0"/>
                <a:cs typeface="Arial" panose="020B0604020202020204" pitchFamily="34" charset="0"/>
              </a:rPr>
              <a:t>TRY AGAIN</a:t>
            </a:r>
          </a:p>
        </p:txBody>
      </p:sp>
      <p:pic>
        <p:nvPicPr>
          <p:cNvPr id="4098" name="Picture 2" descr="T Cell Attacking A Cancer Cell Stock Photo - Download Image Now - T-Cell,  Car, Biological Cell - iStock">
            <a:hlinkClick r:id="rId3" action="ppaction://hlinksldjump"/>
            <a:extLst>
              <a:ext uri="{FF2B5EF4-FFF2-40B4-BE49-F238E27FC236}">
                <a16:creationId xmlns:a16="http://schemas.microsoft.com/office/drawing/2014/main" id="{758E1D5C-0F7B-2543-5F02-6E12F1093D59}"/>
              </a:ext>
            </a:extLst>
          </p:cNvPr>
          <p:cNvPicPr>
            <a:picLocks noChangeAspect="1" noChangeArrowheads="1"/>
          </p:cNvPicPr>
          <p:nvPr/>
        </p:nvPicPr>
        <p:blipFill>
          <a:blip r:embed="rId4">
            <a:alphaModFix amt="35000"/>
            <a:extLst>
              <a:ext uri="{28A0092B-C50C-407E-A947-70E740481C1C}">
                <a14:useLocalDpi xmlns:a14="http://schemas.microsoft.com/office/drawing/2010/main" val="0"/>
              </a:ext>
            </a:extLst>
          </a:blip>
          <a:srcRect/>
          <a:stretch>
            <a:fillRect/>
          </a:stretch>
        </p:blipFill>
        <p:spPr bwMode="auto">
          <a:xfrm>
            <a:off x="3181350" y="1243011"/>
            <a:ext cx="5829300" cy="437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284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ancer cells destroyed in just 3 days with new technique">
            <a:extLst>
              <a:ext uri="{FF2B5EF4-FFF2-40B4-BE49-F238E27FC236}">
                <a16:creationId xmlns:a16="http://schemas.microsoft.com/office/drawing/2014/main" id="{F00543F9-1174-0440-89CA-4E33F7C1E3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75CDC2C-0EF6-D861-C3F5-A0F6ACDCC8DB}"/>
              </a:ext>
            </a:extLst>
          </p:cNvPr>
          <p:cNvSpPr/>
          <p:nvPr/>
        </p:nvSpPr>
        <p:spPr>
          <a:xfrm>
            <a:off x="0" y="-2"/>
            <a:ext cx="12192000" cy="6858002"/>
          </a:xfrm>
          <a:prstGeom prst="rect">
            <a:avLst/>
          </a:prstGeom>
          <a:solidFill>
            <a:schemeClr val="tx1">
              <a:lumMod val="95000"/>
              <a:lumOff val="5000"/>
              <a:alpha val="82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4800" b="1">
                <a:solidFill>
                  <a:schemeClr val="bg1"/>
                </a:solidFill>
                <a:latin typeface="Arial" panose="020B0604020202020204" pitchFamily="34" charset="0"/>
                <a:cs typeface="Arial" panose="020B0604020202020204" pitchFamily="34" charset="0"/>
              </a:rPr>
              <a:t>CORRECT</a:t>
            </a:r>
          </a:p>
        </p:txBody>
      </p:sp>
      <p:pic>
        <p:nvPicPr>
          <p:cNvPr id="4100" name="Picture 4" descr="Acquired mechanisms of immune escape in cancer following immunotherapy |  Genome Medicine | Full Text">
            <a:hlinkClick r:id="rId3" action="ppaction://hlinksldjump"/>
            <a:extLst>
              <a:ext uri="{FF2B5EF4-FFF2-40B4-BE49-F238E27FC236}">
                <a16:creationId xmlns:a16="http://schemas.microsoft.com/office/drawing/2014/main" id="{D256AB5E-DCD3-FB08-074C-8D67E8529E9F}"/>
              </a:ext>
            </a:extLst>
          </p:cNvPr>
          <p:cNvPicPr>
            <a:picLocks noChangeAspect="1" noChangeArrowheads="1"/>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2474964" y="822722"/>
            <a:ext cx="7242071" cy="5212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101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810932" y="-2712630"/>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975E007F-02CD-1E01-5069-E18942E5434E}"/>
              </a:ext>
            </a:extLst>
          </p:cNvPr>
          <p:cNvGrpSpPr/>
          <p:nvPr/>
        </p:nvGrpSpPr>
        <p:grpSpPr>
          <a:xfrm>
            <a:off x="10566400" y="101600"/>
            <a:ext cx="1324348" cy="1676823"/>
            <a:chOff x="10566400" y="101600"/>
            <a:chExt cx="1324348" cy="1676823"/>
          </a:xfrm>
        </p:grpSpPr>
        <p:pic>
          <p:nvPicPr>
            <p:cNvPr id="23" name="Picture 22" descr="A black and white map pointer&#10;&#10;Description automatically generated">
              <a:extLst>
                <a:ext uri="{FF2B5EF4-FFF2-40B4-BE49-F238E27FC236}">
                  <a16:creationId xmlns:a16="http://schemas.microsoft.com/office/drawing/2014/main" id="{FB17A364-6BCD-F835-15A9-7C6E47C47017}"/>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0566400" y="101600"/>
              <a:ext cx="1324348" cy="1676823"/>
            </a:xfrm>
            <a:prstGeom prst="rect">
              <a:avLst/>
            </a:prstGeom>
          </p:spPr>
        </p:pic>
        <p:sp>
          <p:nvSpPr>
            <p:cNvPr id="24" name="TextBox 23">
              <a:extLst>
                <a:ext uri="{FF2B5EF4-FFF2-40B4-BE49-F238E27FC236}">
                  <a16:creationId xmlns:a16="http://schemas.microsoft.com/office/drawing/2014/main" id="{42EA1EF0-8843-0DDB-1DF3-44AFACDFA9D8}"/>
                </a:ext>
              </a:extLst>
            </p:cNvPr>
            <p:cNvSpPr txBox="1"/>
            <p:nvPr/>
          </p:nvSpPr>
          <p:spPr>
            <a:xfrm>
              <a:off x="10733772" y="1383691"/>
              <a:ext cx="966931" cy="369332"/>
            </a:xfrm>
            <a:prstGeom prst="rect">
              <a:avLst/>
            </a:prstGeom>
            <a:noFill/>
          </p:spPr>
          <p:txBody>
            <a:bodyPr wrap="none" rtlCol="0">
              <a:spAutoFit/>
            </a:bodyPr>
            <a:lstStyle/>
            <a:p>
              <a:r>
                <a:rPr lang="en-US" b="1">
                  <a:solidFill>
                    <a:schemeClr val="bg1"/>
                  </a:solidFill>
                  <a:latin typeface="Arial" panose="020B0604020202020204" pitchFamily="34" charset="0"/>
                  <a:cs typeface="Arial" panose="020B0604020202020204" pitchFamily="34" charset="0"/>
                </a:rPr>
                <a:t>THREE</a:t>
              </a:r>
            </a:p>
          </p:txBody>
        </p:sp>
      </p:grpSp>
      <p:grpSp>
        <p:nvGrpSpPr>
          <p:cNvPr id="28" name="Group 27">
            <a:extLst>
              <a:ext uri="{FF2B5EF4-FFF2-40B4-BE49-F238E27FC236}">
                <a16:creationId xmlns:a16="http://schemas.microsoft.com/office/drawing/2014/main" id="{C298853C-EABE-9B02-459C-7933DA57647F}"/>
              </a:ext>
            </a:extLst>
          </p:cNvPr>
          <p:cNvGrpSpPr/>
          <p:nvPr/>
        </p:nvGrpSpPr>
        <p:grpSpPr>
          <a:xfrm>
            <a:off x="10146271" y="4844157"/>
            <a:ext cx="1968214" cy="1968214"/>
            <a:chOff x="-2219099" y="-1713998"/>
            <a:chExt cx="1968214" cy="1968214"/>
          </a:xfrm>
        </p:grpSpPr>
        <p:pic>
          <p:nvPicPr>
            <p:cNvPr id="29" name="Picture 28" descr="A red round object with white spots&#10;&#10;Description automatically generated">
              <a:extLst>
                <a:ext uri="{FF2B5EF4-FFF2-40B4-BE49-F238E27FC236}">
                  <a16:creationId xmlns:a16="http://schemas.microsoft.com/office/drawing/2014/main" id="{58DA44A0-018A-2DAB-EB3E-A17CBB83AEF0}"/>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0" name="Picture 29" descr="A red crosshairs on a black background&#10;&#10;Description automatically generated">
              <a:hlinkClick r:id="rId6" action="ppaction://hlinksldjump"/>
              <a:extLst>
                <a:ext uri="{FF2B5EF4-FFF2-40B4-BE49-F238E27FC236}">
                  <a16:creationId xmlns:a16="http://schemas.microsoft.com/office/drawing/2014/main" id="{52CBF539-75A9-72D6-12D3-BA942C3FF888}"/>
                </a:ext>
              </a:extLst>
            </p:cNvPr>
            <p:cNvPicPr>
              <a:picLocks noChangeAspect="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19099" y="-1713998"/>
              <a:ext cx="1968214" cy="1968214"/>
            </a:xfrm>
            <a:prstGeom prst="rect">
              <a:avLst/>
            </a:prstGeom>
          </p:spPr>
        </p:pic>
      </p:grpSp>
      <p:sp>
        <p:nvSpPr>
          <p:cNvPr id="31" name="TextBox 30">
            <a:extLst>
              <a:ext uri="{FF2B5EF4-FFF2-40B4-BE49-F238E27FC236}">
                <a16:creationId xmlns:a16="http://schemas.microsoft.com/office/drawing/2014/main" id="{872CAEF0-8095-5ABA-8A2A-3F3D4A547FCC}"/>
              </a:ext>
            </a:extLst>
          </p:cNvPr>
          <p:cNvSpPr txBox="1"/>
          <p:nvPr/>
        </p:nvSpPr>
        <p:spPr>
          <a:xfrm>
            <a:off x="7119569" y="6642556"/>
            <a:ext cx="5072429" cy="230832"/>
          </a:xfrm>
          <a:prstGeom prst="rect">
            <a:avLst/>
          </a:prstGeom>
          <a:noFill/>
        </p:spPr>
        <p:txBody>
          <a:bodyPr wrap="square">
            <a:spAutoFit/>
          </a:bodyPr>
          <a:lstStyle/>
          <a:p>
            <a:pPr algn="ctr"/>
            <a:r>
              <a:rPr lang="en-US" sz="900" i="1">
                <a:solidFill>
                  <a:schemeClr val="bg1"/>
                </a:solidFill>
              </a:rPr>
              <a:t>You lose the cell that uses the clue </a:t>
            </a:r>
          </a:p>
        </p:txBody>
      </p:sp>
      <p:sp>
        <p:nvSpPr>
          <p:cNvPr id="2" name="Oval 1">
            <a:extLst>
              <a:ext uri="{FF2B5EF4-FFF2-40B4-BE49-F238E27FC236}">
                <a16:creationId xmlns:a16="http://schemas.microsoft.com/office/drawing/2014/main" id="{2281A786-175A-E34A-1C23-30AE6FD4C4B6}"/>
              </a:ext>
            </a:extLst>
          </p:cNvPr>
          <p:cNvSpPr/>
          <p:nvPr/>
        </p:nvSpPr>
        <p:spPr>
          <a:xfrm>
            <a:off x="301251" y="4294"/>
            <a:ext cx="5532281" cy="818826"/>
          </a:xfrm>
          <a:prstGeom prst="ellipse">
            <a:avLst/>
          </a:prstGeom>
          <a:solidFill>
            <a:schemeClr val="tx1">
              <a:alpha val="270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0" b="1"/>
              <a:t>Hot Seat</a:t>
            </a:r>
          </a:p>
        </p:txBody>
      </p:sp>
      <p:sp>
        <p:nvSpPr>
          <p:cNvPr id="6" name="TextBox 5">
            <a:extLst>
              <a:ext uri="{FF2B5EF4-FFF2-40B4-BE49-F238E27FC236}">
                <a16:creationId xmlns:a16="http://schemas.microsoft.com/office/drawing/2014/main" id="{4AFAE1B9-9D0D-1345-375C-0EAB8895D4D7}"/>
              </a:ext>
            </a:extLst>
          </p:cNvPr>
          <p:cNvSpPr txBox="1"/>
          <p:nvPr/>
        </p:nvSpPr>
        <p:spPr>
          <a:xfrm>
            <a:off x="425262" y="1125673"/>
            <a:ext cx="4153229" cy="5262979"/>
          </a:xfrm>
          <a:prstGeom prst="rect">
            <a:avLst/>
          </a:prstGeom>
          <a:solidFill>
            <a:srgbClr val="000000">
              <a:alpha val="54902"/>
            </a:srgbClr>
          </a:solidFill>
        </p:spPr>
        <p:txBody>
          <a:bodyPr wrap="square" rtlCol="0">
            <a:spAutoFit/>
          </a:bodyPr>
          <a:lstStyle/>
          <a:p>
            <a:r>
              <a:rPr lang="en-US" sz="2400" b="1">
                <a:solidFill>
                  <a:schemeClr val="bg1"/>
                </a:solidFill>
                <a:latin typeface="Arial" panose="020B0604020202020204" pitchFamily="34" charset="0"/>
                <a:cs typeface="Arial" panose="020B0604020202020204" pitchFamily="34" charset="0"/>
              </a:rPr>
              <a:t>Two of you will be randomly selected and given 1/2 the passcodes. </a:t>
            </a:r>
          </a:p>
          <a:p>
            <a:endParaRPr lang="en-US" sz="2400" b="1">
              <a:solidFill>
                <a:schemeClr val="bg1"/>
              </a:solidFill>
              <a:latin typeface="Arial" panose="020B0604020202020204" pitchFamily="34" charset="0"/>
              <a:cs typeface="Arial" panose="020B0604020202020204" pitchFamily="34" charset="0"/>
            </a:endParaRPr>
          </a:p>
          <a:p>
            <a:r>
              <a:rPr lang="en-US" sz="2400" b="1">
                <a:solidFill>
                  <a:schemeClr val="bg1"/>
                </a:solidFill>
                <a:latin typeface="Arial" panose="020B0604020202020204" pitchFamily="34" charset="0"/>
                <a:cs typeface="Arial" panose="020B0604020202020204" pitchFamily="34" charset="0"/>
              </a:rPr>
              <a:t>The person in the hotseat can only answer </a:t>
            </a:r>
            <a:r>
              <a:rPr lang="en-US" sz="2400" b="1">
                <a:solidFill>
                  <a:srgbClr val="C00000"/>
                </a:solidFill>
                <a:latin typeface="Arial" panose="020B0604020202020204" pitchFamily="34" charset="0"/>
                <a:cs typeface="Arial" panose="020B0604020202020204" pitchFamily="34" charset="0"/>
              </a:rPr>
              <a:t>yes</a:t>
            </a:r>
            <a:r>
              <a:rPr lang="en-US" sz="2400" b="1">
                <a:solidFill>
                  <a:schemeClr val="bg1"/>
                </a:solidFill>
                <a:latin typeface="Arial" panose="020B0604020202020204" pitchFamily="34" charset="0"/>
                <a:cs typeface="Arial" panose="020B0604020202020204" pitchFamily="34" charset="0"/>
              </a:rPr>
              <a:t> or </a:t>
            </a:r>
            <a:r>
              <a:rPr lang="en-US" sz="2400" b="1">
                <a:solidFill>
                  <a:srgbClr val="C00000"/>
                </a:solidFill>
                <a:latin typeface="Arial" panose="020B0604020202020204" pitchFamily="34" charset="0"/>
                <a:cs typeface="Arial" panose="020B0604020202020204" pitchFamily="34" charset="0"/>
              </a:rPr>
              <a:t>no</a:t>
            </a:r>
          </a:p>
          <a:p>
            <a:endParaRPr lang="en-US" sz="2400" b="1">
              <a:solidFill>
                <a:srgbClr val="C00000"/>
              </a:solidFill>
              <a:latin typeface="Arial" panose="020B0604020202020204" pitchFamily="34" charset="0"/>
              <a:cs typeface="Arial" panose="020B0604020202020204" pitchFamily="34" charset="0"/>
            </a:endParaRPr>
          </a:p>
          <a:p>
            <a:r>
              <a:rPr lang="en-US" sz="2400" b="1">
                <a:solidFill>
                  <a:srgbClr val="C00000"/>
                </a:solidFill>
                <a:latin typeface="Arial" panose="020B0604020202020204" pitchFamily="34" charset="0"/>
                <a:cs typeface="Arial" panose="020B0604020202020204" pitchFamily="34" charset="0"/>
              </a:rPr>
              <a:t>However,</a:t>
            </a:r>
            <a:r>
              <a:rPr lang="en-US" sz="2400" b="1">
                <a:solidFill>
                  <a:schemeClr val="bg1"/>
                </a:solidFill>
                <a:latin typeface="Arial" panose="020B0604020202020204" pitchFamily="34" charset="0"/>
                <a:cs typeface="Arial" panose="020B0604020202020204" pitchFamily="34" charset="0"/>
              </a:rPr>
              <a:t>  there will be others among you to sabotage!</a:t>
            </a:r>
          </a:p>
          <a:p>
            <a:endParaRPr lang="en-US" sz="2400" b="1">
              <a:solidFill>
                <a:schemeClr val="bg1"/>
              </a:solidFill>
              <a:latin typeface="Arial" panose="020B0604020202020204" pitchFamily="34" charset="0"/>
              <a:cs typeface="Arial" panose="020B0604020202020204" pitchFamily="34" charset="0"/>
            </a:endParaRPr>
          </a:p>
          <a:p>
            <a:r>
              <a:rPr lang="en-US" sz="2400" b="1">
                <a:solidFill>
                  <a:schemeClr val="bg1"/>
                </a:solidFill>
                <a:latin typeface="Arial" panose="020B0604020202020204" pitchFamily="34" charset="0"/>
                <a:cs typeface="Arial" panose="020B0604020202020204" pitchFamily="34" charset="0"/>
              </a:rPr>
              <a:t>Figure out who has the passcode and eliminate the imposter among you.</a:t>
            </a:r>
          </a:p>
        </p:txBody>
      </p:sp>
      <mc:AlternateContent xmlns:mc="http://schemas.openxmlformats.org/markup-compatibility/2006">
        <mc:Choice xmlns:am3d="http://schemas.microsoft.com/office/drawing/2017/model3d" Requires="am3d">
          <p:graphicFrame>
            <p:nvGraphicFramePr>
              <p:cNvPr id="7" name="3D Model 6" descr="Office Chair">
                <a:extLst>
                  <a:ext uri="{FF2B5EF4-FFF2-40B4-BE49-F238E27FC236}">
                    <a16:creationId xmlns:a16="http://schemas.microsoft.com/office/drawing/2014/main" id="{FF380DEF-D3F6-FD59-945C-081329B2593C}"/>
                  </a:ext>
                </a:extLst>
              </p:cNvPr>
              <p:cNvGraphicFramePr/>
              <p:nvPr>
                <p:extLst>
                  <p:ext uri="{D42A27DB-BD31-4B8C-83A1-F6EECF244321}">
                    <p14:modId xmlns:p14="http://schemas.microsoft.com/office/powerpoint/2010/main" val="285496004"/>
                  </p:ext>
                </p:extLst>
              </p:nvPr>
            </p:nvGraphicFramePr>
            <p:xfrm>
              <a:off x="5437504" y="1125673"/>
              <a:ext cx="3947139" cy="4989019"/>
            </p:xfrm>
            <a:graphic>
              <a:graphicData uri="http://schemas.microsoft.com/office/drawing/2017/model3d">
                <am3d:model3d r:embed="rId8">
                  <am3d:spPr>
                    <a:xfrm>
                      <a:off x="0" y="0"/>
                      <a:ext cx="3947139" cy="4989019"/>
                    </a:xfrm>
                    <a:prstGeom prst="rect">
                      <a:avLst/>
                    </a:prstGeom>
                  </am3d:spPr>
                  <am3d:camera>
                    <am3d:pos x="0" y="0" z="70035090"/>
                    <am3d:up dx="0" dy="36000000" dz="0"/>
                    <am3d:lookAt x="0" y="0" z="0"/>
                    <am3d:perspective fov="2700000"/>
                  </am3d:camera>
                  <am3d:trans>
                    <am3d:meterPerModelUnit n="1000000" d="1000000"/>
                    <am3d:preTrans dx="0" dy="-18000000" dz="0"/>
                    <am3d:scale>
                      <am3d:sx n="1000000" d="1000000"/>
                      <am3d:sy n="1000000" d="1000000"/>
                      <am3d:sz n="1000000" d="1000000"/>
                    </am3d:scale>
                    <am3d:rot/>
                    <am3d:postTrans dx="0" dy="0" dz="0"/>
                  </am3d:trans>
                  <am3d:raster rName="Office3DRenderer" rVer="16.0.8326">
                    <am3d:blip r:embed="rId9"/>
                  </am3d:raster>
                  <am3d:objViewport viewportSz="644927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Office Chair">
                <a:extLst>
                  <a:ext uri="{FF2B5EF4-FFF2-40B4-BE49-F238E27FC236}">
                    <a16:creationId xmlns:a16="http://schemas.microsoft.com/office/drawing/2014/main" id="{FF380DEF-D3F6-FD59-945C-081329B2593C}"/>
                  </a:ext>
                </a:extLst>
              </p:cNvPr>
              <p:cNvPicPr>
                <a:picLocks noGrp="1" noRot="1" noChangeAspect="1" noMove="1" noResize="1" noEditPoints="1" noAdjustHandles="1" noChangeArrowheads="1" noChangeShapeType="1" noCrop="1"/>
              </p:cNvPicPr>
              <p:nvPr/>
            </p:nvPicPr>
            <p:blipFill>
              <a:blip r:embed="rId9"/>
              <a:stretch>
                <a:fillRect/>
              </a:stretch>
            </p:blipFill>
            <p:spPr>
              <a:xfrm>
                <a:off x="5437504" y="1125673"/>
                <a:ext cx="3947139" cy="4989019"/>
              </a:xfrm>
              <a:prstGeom prst="rect">
                <a:avLst/>
              </a:prstGeom>
            </p:spPr>
          </p:pic>
        </mc:Fallback>
      </mc:AlternateContent>
    </p:spTree>
    <p:extLst>
      <p:ext uri="{BB962C8B-B14F-4D97-AF65-F5344CB8AC3E}">
        <p14:creationId xmlns:p14="http://schemas.microsoft.com/office/powerpoint/2010/main" val="3847197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duotone>
              <a:prstClr val="black"/>
              <a:schemeClr val="accent6">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192"/>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1</a:t>
              </a:r>
            </a:p>
          </p:txBody>
        </p:sp>
      </p:grpSp>
      <p:grpSp>
        <p:nvGrpSpPr>
          <p:cNvPr id="35" name="Group 34">
            <a:extLst>
              <a:ext uri="{FF2B5EF4-FFF2-40B4-BE49-F238E27FC236}">
                <a16:creationId xmlns:a16="http://schemas.microsoft.com/office/drawing/2014/main" id="{1B8E098D-BB5F-6B58-0EFC-4DDF4186465F}"/>
              </a:ext>
            </a:extLst>
          </p:cNvPr>
          <p:cNvGrpSpPr/>
          <p:nvPr/>
        </p:nvGrpSpPr>
        <p:grpSpPr>
          <a:xfrm>
            <a:off x="101599" y="94708"/>
            <a:ext cx="1968214" cy="1968214"/>
            <a:chOff x="-2257199" y="-1764798"/>
            <a:chExt cx="1968214" cy="1968214"/>
          </a:xfrm>
        </p:grpSpPr>
        <p:pic>
          <p:nvPicPr>
            <p:cNvPr id="34" name="Picture 33" descr="A red round object with white spots&#10;&#10;Description automatically generated">
              <a:extLst>
                <a:ext uri="{FF2B5EF4-FFF2-40B4-BE49-F238E27FC236}">
                  <a16:creationId xmlns:a16="http://schemas.microsoft.com/office/drawing/2014/main" id="{B4E5A71E-9EC7-8734-FBCB-EC06A8DD05EB}"/>
                </a:ext>
              </a:extLst>
            </p:cNvPr>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2" name="Picture 31" descr="A red crosshairs on a black background&#10;&#10;Description automatically generated">
              <a:hlinkClick r:id="rId5" action="ppaction://hlinksldjump"/>
              <a:extLst>
                <a:ext uri="{FF2B5EF4-FFF2-40B4-BE49-F238E27FC236}">
                  <a16:creationId xmlns:a16="http://schemas.microsoft.com/office/drawing/2014/main" id="{E27E7982-72E2-0B8F-3614-460A2BCE2BF2}"/>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pic>
        <p:nvPicPr>
          <p:cNvPr id="7170" name="Picture 2" descr="Therapeutic Index | Revision video - pharmacology GCSE, A Level, University  | Toxic / effective dose - YouTube">
            <a:extLst>
              <a:ext uri="{FF2B5EF4-FFF2-40B4-BE49-F238E27FC236}">
                <a16:creationId xmlns:a16="http://schemas.microsoft.com/office/drawing/2014/main" id="{E8F35C5A-FD41-5C64-ED95-FE819333EA9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2155"/>
          <a:stretch/>
        </p:blipFill>
        <p:spPr bwMode="auto">
          <a:xfrm>
            <a:off x="204136" y="2156823"/>
            <a:ext cx="6762270" cy="296106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m3d="http://schemas.microsoft.com/office/drawing/2017/model3d" Requires="am3d">
          <p:graphicFrame>
            <p:nvGraphicFramePr>
              <p:cNvPr id="7" name="3D Model 6" descr="Office Chair">
                <a:extLst>
                  <a:ext uri="{FF2B5EF4-FFF2-40B4-BE49-F238E27FC236}">
                    <a16:creationId xmlns:a16="http://schemas.microsoft.com/office/drawing/2014/main" id="{F8565907-A5AF-1480-B2AB-B1925AE5EED3}"/>
                  </a:ext>
                </a:extLst>
              </p:cNvPr>
              <p:cNvGraphicFramePr>
                <a:graphicFrameLocks noChangeAspect="1"/>
              </p:cNvGraphicFramePr>
              <p:nvPr>
                <p:extLst>
                  <p:ext uri="{D42A27DB-BD31-4B8C-83A1-F6EECF244321}">
                    <p14:modId xmlns:p14="http://schemas.microsoft.com/office/powerpoint/2010/main" val="651918166"/>
                  </p:ext>
                </p:extLst>
              </p:nvPr>
            </p:nvGraphicFramePr>
            <p:xfrm>
              <a:off x="8088965" y="1229514"/>
              <a:ext cx="3329270" cy="5383906"/>
            </p:xfrm>
            <a:graphic>
              <a:graphicData uri="http://schemas.microsoft.com/office/drawing/2017/model3d">
                <am3d:model3d r:embed="rId8">
                  <am3d:spPr>
                    <a:xfrm>
                      <a:off x="0" y="0"/>
                      <a:ext cx="3329270" cy="5383906"/>
                    </a:xfrm>
                    <a:prstGeom prst="rect">
                      <a:avLst/>
                    </a:prstGeom>
                  </am3d:spPr>
                  <am3d:camera>
                    <am3d:pos x="0" y="0" z="70035090"/>
                    <am3d:up dx="0" dy="36000000" dz="0"/>
                    <am3d:lookAt x="0" y="0" z="0"/>
                    <am3d:perspective fov="2700000"/>
                  </am3d:camera>
                  <am3d:trans>
                    <am3d:meterPerModelUnit n="1000000" d="1000000"/>
                    <am3d:preTrans dx="0" dy="-18000000" dz="0"/>
                    <am3d:scale>
                      <am3d:sx n="1000000" d="1000000"/>
                      <am3d:sy n="1000000" d="1000000"/>
                      <am3d:sz n="1000000" d="1000000"/>
                    </am3d:scale>
                    <am3d:rot ax="2604482" ay="2545249" az="1952486"/>
                    <am3d:postTrans dx="0" dy="0" dz="0"/>
                  </am3d:trans>
                  <am3d:raster rName="Office3DRenderer" rVer="16.0.8326">
                    <am3d:blip r:embed="rId9"/>
                  </am3d:raster>
                  <am3d:objViewport viewportSz="644927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 name="3D Model 6" descr="Office Chair">
                <a:extLst>
                  <a:ext uri="{FF2B5EF4-FFF2-40B4-BE49-F238E27FC236}">
                    <a16:creationId xmlns:a16="http://schemas.microsoft.com/office/drawing/2014/main" id="{F8565907-A5AF-1480-B2AB-B1925AE5EED3}"/>
                  </a:ext>
                </a:extLst>
              </p:cNvPr>
              <p:cNvPicPr>
                <a:picLocks noGrp="1" noRot="1" noChangeAspect="1" noMove="1" noResize="1" noEditPoints="1" noAdjustHandles="1" noChangeArrowheads="1" noChangeShapeType="1" noCrop="1"/>
              </p:cNvPicPr>
              <p:nvPr/>
            </p:nvPicPr>
            <p:blipFill>
              <a:blip r:embed="rId9"/>
              <a:stretch>
                <a:fillRect/>
              </a:stretch>
            </p:blipFill>
            <p:spPr>
              <a:xfrm>
                <a:off x="8088965" y="1229514"/>
                <a:ext cx="3329270" cy="5383906"/>
              </a:xfrm>
              <a:prstGeom prst="rect">
                <a:avLst/>
              </a:prstGeom>
            </p:spPr>
          </p:pic>
        </mc:Fallback>
      </mc:AlternateContent>
    </p:spTree>
    <p:extLst>
      <p:ext uri="{BB962C8B-B14F-4D97-AF65-F5344CB8AC3E}">
        <p14:creationId xmlns:p14="http://schemas.microsoft.com/office/powerpoint/2010/main" val="18904697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2">
            <a:duotone>
              <a:prstClr val="black"/>
              <a:schemeClr val="accent2">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999"/>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2</a:t>
              </a:r>
            </a:p>
          </p:txBody>
        </p:sp>
      </p:grpSp>
      <p:grpSp>
        <p:nvGrpSpPr>
          <p:cNvPr id="3" name="Group 2">
            <a:extLst>
              <a:ext uri="{FF2B5EF4-FFF2-40B4-BE49-F238E27FC236}">
                <a16:creationId xmlns:a16="http://schemas.microsoft.com/office/drawing/2014/main" id="{6983C594-2292-4E54-01AC-9B03DD83CA85}"/>
              </a:ext>
            </a:extLst>
          </p:cNvPr>
          <p:cNvGrpSpPr/>
          <p:nvPr/>
        </p:nvGrpSpPr>
        <p:grpSpPr>
          <a:xfrm>
            <a:off x="101599" y="94708"/>
            <a:ext cx="1968214" cy="1968214"/>
            <a:chOff x="-2257199" y="-1764798"/>
            <a:chExt cx="1968214" cy="1968214"/>
          </a:xfrm>
        </p:grpSpPr>
        <p:pic>
          <p:nvPicPr>
            <p:cNvPr id="6" name="Picture 5" descr="A red round object with white spots&#10;&#10;Description automatically generated">
              <a:extLst>
                <a:ext uri="{FF2B5EF4-FFF2-40B4-BE49-F238E27FC236}">
                  <a16:creationId xmlns:a16="http://schemas.microsoft.com/office/drawing/2014/main" id="{8F1F13F0-E8E8-35E7-1169-4BD61E653CA1}"/>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7" name="Picture 6" descr="A red crosshairs on a black background&#10;&#10;Description automatically generated">
              <a:hlinkClick r:id="rId4" action="ppaction://hlinksldjump"/>
              <a:extLst>
                <a:ext uri="{FF2B5EF4-FFF2-40B4-BE49-F238E27FC236}">
                  <a16:creationId xmlns:a16="http://schemas.microsoft.com/office/drawing/2014/main" id="{820BFE2C-EA59-842F-EF20-782F9BF2F980}"/>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grpSp>
        <p:nvGrpSpPr>
          <p:cNvPr id="11" name="Group 10">
            <a:extLst>
              <a:ext uri="{FF2B5EF4-FFF2-40B4-BE49-F238E27FC236}">
                <a16:creationId xmlns:a16="http://schemas.microsoft.com/office/drawing/2014/main" id="{5F2C258F-9161-85E2-6A99-901C9A183181}"/>
              </a:ext>
            </a:extLst>
          </p:cNvPr>
          <p:cNvGrpSpPr/>
          <p:nvPr/>
        </p:nvGrpSpPr>
        <p:grpSpPr>
          <a:xfrm>
            <a:off x="474519" y="1690003"/>
            <a:ext cx="6713681" cy="4758234"/>
            <a:chOff x="2001553" y="1202363"/>
            <a:chExt cx="8188893" cy="5655638"/>
          </a:xfrm>
        </p:grpSpPr>
        <p:pic>
          <p:nvPicPr>
            <p:cNvPr id="8196" name="Picture 4" descr="Gut Microbiota and Health: Understanding the Role of Diet">
              <a:extLst>
                <a:ext uri="{FF2B5EF4-FFF2-40B4-BE49-F238E27FC236}">
                  <a16:creationId xmlns:a16="http://schemas.microsoft.com/office/drawing/2014/main" id="{4E2F8A40-CF33-5437-5525-FF2AFCC96F7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1553" y="1202363"/>
              <a:ext cx="8188893" cy="565563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288361A-9470-75EE-CA10-1A276E3A52CA}"/>
                </a:ext>
              </a:extLst>
            </p:cNvPr>
            <p:cNvSpPr txBox="1"/>
            <p:nvPr/>
          </p:nvSpPr>
          <p:spPr>
            <a:xfrm>
              <a:off x="7549820" y="5900286"/>
              <a:ext cx="1760418" cy="369332"/>
            </a:xfrm>
            <a:prstGeom prst="rect">
              <a:avLst/>
            </a:prstGeom>
            <a:solidFill>
              <a:schemeClr val="tx1"/>
            </a:solidFill>
          </p:spPr>
          <p:txBody>
            <a:bodyPr wrap="none" rtlCol="0">
              <a:spAutoFit/>
            </a:bodyPr>
            <a:lstStyle/>
            <a:p>
              <a:r>
                <a:rPr lang="en-US">
                  <a:solidFill>
                    <a:schemeClr val="bg1"/>
                  </a:solidFill>
                </a:rPr>
                <a:t>AHHHHHHHHHH</a:t>
              </a:r>
            </a:p>
          </p:txBody>
        </p:sp>
      </p:grpSp>
      <mc:AlternateContent xmlns:mc="http://schemas.openxmlformats.org/markup-compatibility/2006">
        <mc:Choice xmlns:am3d="http://schemas.microsoft.com/office/drawing/2017/model3d" Requires="am3d">
          <p:graphicFrame>
            <p:nvGraphicFramePr>
              <p:cNvPr id="8" name="3D Model 7" descr="Office Chair">
                <a:extLst>
                  <a:ext uri="{FF2B5EF4-FFF2-40B4-BE49-F238E27FC236}">
                    <a16:creationId xmlns:a16="http://schemas.microsoft.com/office/drawing/2014/main" id="{616302DC-39E0-E693-096C-60CF86C36B73}"/>
                  </a:ext>
                </a:extLst>
              </p:cNvPr>
              <p:cNvGraphicFramePr>
                <a:graphicFrameLocks noChangeAspect="1"/>
              </p:cNvGraphicFramePr>
              <p:nvPr>
                <p:extLst>
                  <p:ext uri="{D42A27DB-BD31-4B8C-83A1-F6EECF244321}">
                    <p14:modId xmlns:p14="http://schemas.microsoft.com/office/powerpoint/2010/main" val="3063793438"/>
                  </p:ext>
                </p:extLst>
              </p:nvPr>
            </p:nvGraphicFramePr>
            <p:xfrm>
              <a:off x="8015952" y="1002615"/>
              <a:ext cx="3348295" cy="5631223"/>
            </p:xfrm>
            <a:graphic>
              <a:graphicData uri="http://schemas.microsoft.com/office/drawing/2017/model3d">
                <am3d:model3d r:embed="rId7">
                  <am3d:spPr>
                    <a:xfrm>
                      <a:off x="0" y="0"/>
                      <a:ext cx="3348295" cy="5631223"/>
                    </a:xfrm>
                    <a:prstGeom prst="rect">
                      <a:avLst/>
                    </a:prstGeom>
                  </am3d:spPr>
                  <am3d:camera>
                    <am3d:pos x="0" y="0" z="70035090"/>
                    <am3d:up dx="0" dy="36000000" dz="0"/>
                    <am3d:lookAt x="0" y="0" z="0"/>
                    <am3d:perspective fov="2700000"/>
                  </am3d:camera>
                  <am3d:trans>
                    <am3d:meterPerModelUnit n="1000000" d="1000000"/>
                    <am3d:preTrans dx="0" dy="-18000000" dz="0"/>
                    <am3d:scale>
                      <am3d:sx n="1000000" d="1000000"/>
                      <am3d:sy n="1000000" d="1000000"/>
                      <am3d:sz n="1000000" d="1000000"/>
                    </am3d:scale>
                    <am3d:rot ax="2103461" ay="-2648960" az="-1562841"/>
                    <am3d:postTrans dx="0" dy="0" dz="0"/>
                  </am3d:trans>
                  <am3d:raster rName="Office3DRenderer" rVer="16.0.8326">
                    <am3d:blip r:embed="rId8"/>
                  </am3d:raster>
                  <am3d:objViewport viewportSz="644927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 Model 7" descr="Office Chair">
                <a:extLst>
                  <a:ext uri="{FF2B5EF4-FFF2-40B4-BE49-F238E27FC236}">
                    <a16:creationId xmlns:a16="http://schemas.microsoft.com/office/drawing/2014/main" id="{616302DC-39E0-E693-096C-60CF86C36B73}"/>
                  </a:ext>
                </a:extLst>
              </p:cNvPr>
              <p:cNvPicPr>
                <a:picLocks noGrp="1" noRot="1" noChangeAspect="1" noMove="1" noResize="1" noEditPoints="1" noAdjustHandles="1" noChangeArrowheads="1" noChangeShapeType="1" noCrop="1"/>
              </p:cNvPicPr>
              <p:nvPr/>
            </p:nvPicPr>
            <p:blipFill>
              <a:blip r:embed="rId8"/>
              <a:stretch>
                <a:fillRect/>
              </a:stretch>
            </p:blipFill>
            <p:spPr>
              <a:xfrm>
                <a:off x="8015952" y="1002615"/>
                <a:ext cx="3348295" cy="5631223"/>
              </a:xfrm>
              <a:prstGeom prst="rect">
                <a:avLst/>
              </a:prstGeom>
            </p:spPr>
          </p:pic>
        </mc:Fallback>
      </mc:AlternateContent>
    </p:spTree>
    <p:extLst>
      <p:ext uri="{BB962C8B-B14F-4D97-AF65-F5344CB8AC3E}">
        <p14:creationId xmlns:p14="http://schemas.microsoft.com/office/powerpoint/2010/main" val="58466847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 name="Picture 2" descr="Cancer Outbreak Stock Photo - Download Image Now - Cancer Cell, Cancer -  Illness, Oncology - iStock">
            <a:extLst>
              <a:ext uri="{FF2B5EF4-FFF2-40B4-BE49-F238E27FC236}">
                <a16:creationId xmlns:a16="http://schemas.microsoft.com/office/drawing/2014/main" id="{F6990023-5A7B-CAF4-3493-629128A5812F}"/>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l="12000" r="-1" b="-1"/>
          <a:stretch/>
        </p:blipFill>
        <p:spPr bwMode="auto">
          <a:xfrm>
            <a:off x="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F67ABD52-E49A-93BD-F080-29BEF2A8EC82}"/>
              </a:ext>
            </a:extLst>
          </p:cNvPr>
          <p:cNvSpPr txBox="1"/>
          <p:nvPr/>
        </p:nvSpPr>
        <p:spPr>
          <a:xfrm>
            <a:off x="1633840" y="763513"/>
            <a:ext cx="8662834" cy="3154710"/>
          </a:xfrm>
          <a:prstGeom prst="rect">
            <a:avLst/>
          </a:prstGeom>
          <a:noFill/>
        </p:spPr>
        <p:txBody>
          <a:bodyPr wrap="square" rtlCol="0">
            <a:spAutoFit/>
          </a:bodyPr>
          <a:lstStyle/>
          <a:p>
            <a:r>
              <a:rPr lang="fr-FR" sz="19900">
                <a:solidFill>
                  <a:schemeClr val="bg1"/>
                </a:solidFill>
                <a:effectLst>
                  <a:outerShdw blurRad="50800" dist="38100" dir="2700000" algn="tl" rotWithShape="0">
                    <a:prstClr val="black">
                      <a:alpha val="40000"/>
                    </a:prstClr>
                  </a:outerShdw>
                </a:effectLst>
                <a:latin typeface="Aharoni" panose="02010803020104030203" pitchFamily="2" charset="-79"/>
                <a:cs typeface="Aharoni" panose="02010803020104030203" pitchFamily="2" charset="-79"/>
              </a:rPr>
              <a:t>Escape </a:t>
            </a:r>
          </a:p>
        </p:txBody>
      </p:sp>
      <p:sp>
        <p:nvSpPr>
          <p:cNvPr id="28" name="TextBox 27">
            <a:extLst>
              <a:ext uri="{FF2B5EF4-FFF2-40B4-BE49-F238E27FC236}">
                <a16:creationId xmlns:a16="http://schemas.microsoft.com/office/drawing/2014/main" id="{30F119B3-863A-F62B-4AA8-E94F05736A8D}"/>
              </a:ext>
            </a:extLst>
          </p:cNvPr>
          <p:cNvSpPr txBox="1"/>
          <p:nvPr/>
        </p:nvSpPr>
        <p:spPr>
          <a:xfrm>
            <a:off x="3929078" y="3087787"/>
            <a:ext cx="5062522" cy="2215991"/>
          </a:xfrm>
          <a:prstGeom prst="rect">
            <a:avLst/>
          </a:prstGeom>
          <a:noFill/>
        </p:spPr>
        <p:txBody>
          <a:bodyPr wrap="square" rtlCol="0">
            <a:spAutoFit/>
          </a:bodyPr>
          <a:lstStyle/>
          <a:p>
            <a:r>
              <a:rPr lang="fr-FR" sz="13800">
                <a:solidFill>
                  <a:schemeClr val="bg1"/>
                </a:solidFill>
                <a:effectLst>
                  <a:outerShdw blurRad="50800" dist="38100" dir="5400000" algn="t" rotWithShape="0">
                    <a:prstClr val="black">
                      <a:alpha val="40000"/>
                    </a:prstClr>
                  </a:outerShdw>
                </a:effectLst>
                <a:latin typeface="Aharoni" panose="02010803020104030203" pitchFamily="2" charset="-79"/>
                <a:cs typeface="Aharoni" panose="02010803020104030203" pitchFamily="2" charset="-79"/>
              </a:rPr>
              <a:t>Room </a:t>
            </a:r>
          </a:p>
        </p:txBody>
      </p:sp>
      <p:sp>
        <p:nvSpPr>
          <p:cNvPr id="2" name="TextBox 1">
            <a:extLst>
              <a:ext uri="{FF2B5EF4-FFF2-40B4-BE49-F238E27FC236}">
                <a16:creationId xmlns:a16="http://schemas.microsoft.com/office/drawing/2014/main" id="{B9B772C3-776C-1548-066F-ADC0E21D45D9}"/>
              </a:ext>
            </a:extLst>
          </p:cNvPr>
          <p:cNvSpPr txBox="1"/>
          <p:nvPr/>
        </p:nvSpPr>
        <p:spPr>
          <a:xfrm>
            <a:off x="103254" y="111468"/>
            <a:ext cx="3664413" cy="707886"/>
          </a:xfrm>
          <a:prstGeom prst="rect">
            <a:avLst/>
          </a:prstGeom>
          <a:noFill/>
        </p:spPr>
        <p:txBody>
          <a:bodyPr wrap="square" rtlCol="0">
            <a:spAutoFit/>
          </a:bodyPr>
          <a:lstStyle/>
          <a:p>
            <a:r>
              <a:rPr lang="fr-FR" sz="2000" b="1" spc="2000">
                <a:solidFill>
                  <a:schemeClr val="bg1"/>
                </a:solidFill>
                <a:effectLst>
                  <a:outerShdw blurRad="50800" dist="38100" dir="2700000" algn="tl" rotWithShape="0">
                    <a:prstClr val="black">
                      <a:alpha val="40000"/>
                    </a:prstClr>
                  </a:outerShdw>
                </a:effectLst>
                <a:latin typeface="Congenial Black" panose="02000503040000020004" pitchFamily="2" charset="0"/>
                <a:cs typeface="Arial" panose="020B0604020202020204" pitchFamily="34" charset="0"/>
              </a:rPr>
              <a:t>CANCER HALLMARK</a:t>
            </a:r>
          </a:p>
        </p:txBody>
      </p:sp>
      <p:sp>
        <p:nvSpPr>
          <p:cNvPr id="5" name="TextBox 4">
            <a:extLst>
              <a:ext uri="{FF2B5EF4-FFF2-40B4-BE49-F238E27FC236}">
                <a16:creationId xmlns:a16="http://schemas.microsoft.com/office/drawing/2014/main" id="{7EC2A504-52E8-02EA-2208-6C6BE2F5A329}"/>
              </a:ext>
            </a:extLst>
          </p:cNvPr>
          <p:cNvSpPr txBox="1"/>
          <p:nvPr/>
        </p:nvSpPr>
        <p:spPr>
          <a:xfrm>
            <a:off x="3674161" y="157635"/>
            <a:ext cx="1457739" cy="307777"/>
          </a:xfrm>
          <a:prstGeom prst="rect">
            <a:avLst/>
          </a:prstGeom>
          <a:noFill/>
        </p:spPr>
        <p:txBody>
          <a:bodyPr wrap="square" rtlCol="0">
            <a:spAutoFit/>
          </a:bodyPr>
          <a:lstStyle/>
          <a:p>
            <a:r>
              <a:rPr lang="fr-FR" sz="1400" b="1">
                <a:solidFill>
                  <a:schemeClr val="bg1"/>
                </a:solidFill>
                <a:effectLst>
                  <a:outerShdw blurRad="50800" dist="38100" dir="5400000" algn="t" rotWithShape="0">
                    <a:prstClr val="black">
                      <a:alpha val="40000"/>
                    </a:prstClr>
                  </a:outerShdw>
                </a:effectLst>
                <a:latin typeface="Candara" panose="020E0502030303020204" pitchFamily="34" charset="0"/>
              </a:rPr>
              <a:t>Introduction</a:t>
            </a:r>
          </a:p>
        </p:txBody>
      </p:sp>
      <p:sp>
        <p:nvSpPr>
          <p:cNvPr id="6" name="TextBox 5">
            <a:extLst>
              <a:ext uri="{FF2B5EF4-FFF2-40B4-BE49-F238E27FC236}">
                <a16:creationId xmlns:a16="http://schemas.microsoft.com/office/drawing/2014/main" id="{6F06BD63-1A76-5DF1-69D2-51ED43560125}"/>
              </a:ext>
            </a:extLst>
          </p:cNvPr>
          <p:cNvSpPr txBox="1"/>
          <p:nvPr/>
        </p:nvSpPr>
        <p:spPr>
          <a:xfrm>
            <a:off x="5280558" y="154657"/>
            <a:ext cx="1983470" cy="307777"/>
          </a:xfrm>
          <a:prstGeom prst="rect">
            <a:avLst/>
          </a:prstGeom>
          <a:noFill/>
        </p:spPr>
        <p:txBody>
          <a:bodyPr wrap="square" rtlCol="0">
            <a:spAutoFit/>
          </a:bodyPr>
          <a:lstStyle/>
          <a:p>
            <a:r>
              <a:rPr lang="fr-FR" sz="1400" b="1">
                <a:solidFill>
                  <a:schemeClr val="bg1"/>
                </a:solidFill>
                <a:effectLst>
                  <a:outerShdw blurRad="50800" dist="38100" dir="5400000" algn="t" rotWithShape="0">
                    <a:prstClr val="black">
                      <a:alpha val="40000"/>
                    </a:prstClr>
                  </a:outerShdw>
                </a:effectLst>
                <a:latin typeface="Candara" panose="020E0502030303020204" pitchFamily="34" charset="0"/>
              </a:rPr>
              <a:t>Game Play</a:t>
            </a:r>
          </a:p>
        </p:txBody>
      </p:sp>
      <p:sp>
        <p:nvSpPr>
          <p:cNvPr id="8" name="Rectangle: Rounded Corners 7">
            <a:extLst>
              <a:ext uri="{FF2B5EF4-FFF2-40B4-BE49-F238E27FC236}">
                <a16:creationId xmlns:a16="http://schemas.microsoft.com/office/drawing/2014/main" id="{BAF4E021-EE5B-7BF8-6791-94DFEE1E867C}"/>
              </a:ext>
            </a:extLst>
          </p:cNvPr>
          <p:cNvSpPr/>
          <p:nvPr/>
        </p:nvSpPr>
        <p:spPr>
          <a:xfrm>
            <a:off x="11635581" y="197132"/>
            <a:ext cx="307182" cy="45719"/>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Rounded Corners 8">
            <a:extLst>
              <a:ext uri="{FF2B5EF4-FFF2-40B4-BE49-F238E27FC236}">
                <a16:creationId xmlns:a16="http://schemas.microsoft.com/office/drawing/2014/main" id="{52C9246C-ABE9-AB5A-16F8-964A39E6E9FE}"/>
              </a:ext>
            </a:extLst>
          </p:cNvPr>
          <p:cNvSpPr/>
          <p:nvPr/>
        </p:nvSpPr>
        <p:spPr>
          <a:xfrm>
            <a:off x="11635581" y="260923"/>
            <a:ext cx="307182" cy="45719"/>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Rounded Corners 9">
            <a:extLst>
              <a:ext uri="{FF2B5EF4-FFF2-40B4-BE49-F238E27FC236}">
                <a16:creationId xmlns:a16="http://schemas.microsoft.com/office/drawing/2014/main" id="{2B75C6DF-785C-AD34-BCF4-7844ABF0D13A}"/>
              </a:ext>
            </a:extLst>
          </p:cNvPr>
          <p:cNvSpPr/>
          <p:nvPr/>
        </p:nvSpPr>
        <p:spPr>
          <a:xfrm>
            <a:off x="11635581" y="324714"/>
            <a:ext cx="307182" cy="45719"/>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Rounded Corners 10">
            <a:extLst>
              <a:ext uri="{FF2B5EF4-FFF2-40B4-BE49-F238E27FC236}">
                <a16:creationId xmlns:a16="http://schemas.microsoft.com/office/drawing/2014/main" id="{FC1FCD97-DF59-E14F-46BC-C5419D38228F}"/>
              </a:ext>
            </a:extLst>
          </p:cNvPr>
          <p:cNvSpPr/>
          <p:nvPr/>
        </p:nvSpPr>
        <p:spPr>
          <a:xfrm>
            <a:off x="11172334" y="252613"/>
            <a:ext cx="36000" cy="117820"/>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Graphic 11" descr="Magnifying glass with solid fill">
            <a:extLst>
              <a:ext uri="{FF2B5EF4-FFF2-40B4-BE49-F238E27FC236}">
                <a16:creationId xmlns:a16="http://schemas.microsoft.com/office/drawing/2014/main" id="{C7CB38C3-50BF-8240-925B-F3BBA604C4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90379" y="152753"/>
            <a:ext cx="307777" cy="307777"/>
          </a:xfrm>
          <a:prstGeom prst="rect">
            <a:avLst/>
          </a:prstGeom>
          <a:effectLst>
            <a:outerShdw blurRad="50800" dist="38100" dir="5400000" algn="t" rotWithShape="0">
              <a:prstClr val="black">
                <a:alpha val="40000"/>
              </a:prstClr>
            </a:outerShdw>
          </a:effectLst>
        </p:spPr>
      </p:pic>
      <p:sp>
        <p:nvSpPr>
          <p:cNvPr id="13" name="TextBox 12">
            <a:extLst>
              <a:ext uri="{FF2B5EF4-FFF2-40B4-BE49-F238E27FC236}">
                <a16:creationId xmlns:a16="http://schemas.microsoft.com/office/drawing/2014/main" id="{7757A828-2122-58EF-0326-9AEA61A413B2}"/>
              </a:ext>
            </a:extLst>
          </p:cNvPr>
          <p:cNvSpPr txBox="1"/>
          <p:nvPr/>
        </p:nvSpPr>
        <p:spPr>
          <a:xfrm>
            <a:off x="9527496" y="168141"/>
            <a:ext cx="769178" cy="276999"/>
          </a:xfrm>
          <a:prstGeom prst="rect">
            <a:avLst/>
          </a:prstGeom>
          <a:noFill/>
        </p:spPr>
        <p:txBody>
          <a:bodyPr wrap="square" rtlCol="0">
            <a:spAutoFit/>
          </a:bodyPr>
          <a:lstStyle/>
          <a:p>
            <a:r>
              <a:rPr lang="fr-FR" sz="1200" b="1">
                <a:solidFill>
                  <a:schemeClr val="bg1"/>
                </a:solidFill>
                <a:effectLst>
                  <a:outerShdw blurRad="50800" dist="38100" dir="5400000" algn="t" rotWithShape="0">
                    <a:prstClr val="black">
                      <a:alpha val="40000"/>
                    </a:prstClr>
                  </a:outerShdw>
                </a:effectLst>
                <a:latin typeface="Candara" panose="020E0502030303020204" pitchFamily="34" charset="0"/>
              </a:rPr>
              <a:t>More</a:t>
            </a:r>
          </a:p>
        </p:txBody>
      </p:sp>
      <p:sp>
        <p:nvSpPr>
          <p:cNvPr id="16" name="Rectangle: Rounded Corners 15">
            <a:extLst>
              <a:ext uri="{FF2B5EF4-FFF2-40B4-BE49-F238E27FC236}">
                <a16:creationId xmlns:a16="http://schemas.microsoft.com/office/drawing/2014/main" id="{8803A446-2782-341A-F61D-368BCE521FD5}"/>
              </a:ext>
            </a:extLst>
          </p:cNvPr>
          <p:cNvSpPr/>
          <p:nvPr/>
        </p:nvSpPr>
        <p:spPr>
          <a:xfrm>
            <a:off x="5032845" y="232311"/>
            <a:ext cx="67960" cy="173301"/>
          </a:xfrm>
          <a:prstGeom prst="roundRect">
            <a:avLst>
              <a:gd name="adj" fmla="val 50000"/>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E55D2A7D-6F97-5636-920E-8BC8822A41EE}"/>
              </a:ext>
            </a:extLst>
          </p:cNvPr>
          <p:cNvSpPr/>
          <p:nvPr/>
        </p:nvSpPr>
        <p:spPr>
          <a:xfrm>
            <a:off x="1000223" y="-5119783"/>
            <a:ext cx="82800" cy="241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617AE60B-6F0A-82E1-9543-1B889746078A}"/>
              </a:ext>
            </a:extLst>
          </p:cNvPr>
          <p:cNvSpPr/>
          <p:nvPr/>
        </p:nvSpPr>
        <p:spPr>
          <a:xfrm>
            <a:off x="1000223" y="654050"/>
            <a:ext cx="82800" cy="1196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Rounded Corners 29">
            <a:extLst>
              <a:ext uri="{FF2B5EF4-FFF2-40B4-BE49-F238E27FC236}">
                <a16:creationId xmlns:a16="http://schemas.microsoft.com/office/drawing/2014/main" id="{4CD85B32-DEBE-06C8-324F-A7FF1EB14EC0}"/>
              </a:ext>
            </a:extLst>
          </p:cNvPr>
          <p:cNvSpPr/>
          <p:nvPr/>
        </p:nvSpPr>
        <p:spPr>
          <a:xfrm rot="1860209" flipH="1">
            <a:off x="8142434" y="11220858"/>
            <a:ext cx="200092" cy="785290"/>
          </a:xfrm>
          <a:prstGeom prst="roundRect">
            <a:avLst>
              <a:gd name="adj" fmla="val 50000"/>
            </a:avLst>
          </a:prstGeom>
          <a:solidFill>
            <a:srgbClr val="FF5D5D"/>
          </a:solidFill>
          <a:ln>
            <a:noFill/>
          </a:ln>
          <a:effectLst>
            <a:glow rad="101600">
              <a:srgbClr val="FF5D5D">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Rounded Corners 30">
            <a:extLst>
              <a:ext uri="{FF2B5EF4-FFF2-40B4-BE49-F238E27FC236}">
                <a16:creationId xmlns:a16="http://schemas.microsoft.com/office/drawing/2014/main" id="{24AE663B-1F69-676E-11BB-AA765AFC1F45}"/>
              </a:ext>
            </a:extLst>
          </p:cNvPr>
          <p:cNvSpPr/>
          <p:nvPr/>
        </p:nvSpPr>
        <p:spPr>
          <a:xfrm rot="1154231" flipH="1">
            <a:off x="7707697" y="11341662"/>
            <a:ext cx="253256" cy="1022477"/>
          </a:xfrm>
          <a:prstGeom prst="roundRect">
            <a:avLst>
              <a:gd name="adj" fmla="val 50000"/>
            </a:avLst>
          </a:prstGeom>
          <a:solidFill>
            <a:srgbClr val="002060"/>
          </a:solidFill>
          <a:ln>
            <a:noFill/>
          </a:ln>
          <a:effectLst>
            <a:glow rad="63500">
              <a:srgbClr val="250E79">
                <a:alpha val="40000"/>
              </a:srgb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6" descr="3d empire state building for Sale OFF 77%">
            <a:extLst>
              <a:ext uri="{FF2B5EF4-FFF2-40B4-BE49-F238E27FC236}">
                <a16:creationId xmlns:a16="http://schemas.microsoft.com/office/drawing/2014/main" id="{7A148FA2-244F-F284-DFC9-314F9F0E469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104" b="93213" l="9879" r="89935">
                        <a14:foregroundMark x1="52377" y1="10791" x2="52377" y2="10791"/>
                        <a14:foregroundMark x1="52563" y1="6104" x2="52563" y2="6104"/>
                        <a14:foregroundMark x1="56570" y1="91602" x2="56570" y2="91602"/>
                        <a14:foregroundMark x1="18267" y1="92383" x2="30382" y2="92383"/>
                        <a14:foregroundMark x1="62535" y1="94678" x2="79590" y2="93213"/>
                        <a14:foregroundMark x1="79590" y1="93213" x2="87232" y2="91406"/>
                      </a14:backgroundRemoval>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8169649" y="8942732"/>
            <a:ext cx="3592513" cy="4997821"/>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179283E9-646C-9BD5-4512-0D71BEADA949}"/>
              </a:ext>
            </a:extLst>
          </p:cNvPr>
          <p:cNvSpPr txBox="1"/>
          <p:nvPr/>
        </p:nvSpPr>
        <p:spPr>
          <a:xfrm>
            <a:off x="1670902" y="7638001"/>
            <a:ext cx="9127254" cy="769441"/>
          </a:xfrm>
          <a:prstGeom prst="rect">
            <a:avLst/>
          </a:prstGeom>
          <a:noFill/>
        </p:spPr>
        <p:txBody>
          <a:bodyPr wrap="square" rtlCol="0">
            <a:spAutoFit/>
          </a:bodyPr>
          <a:lstStyle/>
          <a:p>
            <a:r>
              <a:rPr lang="fr-FR" sz="4400" b="1">
                <a:solidFill>
                  <a:schemeClr val="bg1"/>
                </a:solidFill>
                <a:latin typeface="Arial Nova" panose="020B0504020202020204" pitchFamily="34" charset="0"/>
              </a:rPr>
              <a:t>Empire State Building</a:t>
            </a:r>
          </a:p>
        </p:txBody>
      </p:sp>
      <p:sp>
        <p:nvSpPr>
          <p:cNvPr id="33" name="TextBox 32">
            <a:extLst>
              <a:ext uri="{FF2B5EF4-FFF2-40B4-BE49-F238E27FC236}">
                <a16:creationId xmlns:a16="http://schemas.microsoft.com/office/drawing/2014/main" id="{62D0FCB2-FA33-3251-CBEE-7D714189C67E}"/>
              </a:ext>
            </a:extLst>
          </p:cNvPr>
          <p:cNvSpPr txBox="1"/>
          <p:nvPr/>
        </p:nvSpPr>
        <p:spPr>
          <a:xfrm>
            <a:off x="3641700" y="9804437"/>
            <a:ext cx="2779106" cy="646331"/>
          </a:xfrm>
          <a:prstGeom prst="rect">
            <a:avLst/>
          </a:prstGeom>
          <a:noFill/>
        </p:spPr>
        <p:txBody>
          <a:bodyPr wrap="square">
            <a:spAutoFit/>
          </a:bodyPr>
          <a:lstStyle/>
          <a:p>
            <a:r>
              <a:rPr lang="fr-FR" sz="3600" b="1" i="0">
                <a:solidFill>
                  <a:schemeClr val="bg1"/>
                </a:solidFill>
                <a:effectLst/>
                <a:latin typeface="Avenir Next LT Pro Light" panose="020B0304020202020204" pitchFamily="34" charset="0"/>
              </a:rPr>
              <a:t>1,250 feet</a:t>
            </a:r>
            <a:endParaRPr lang="fr-FR" sz="3600">
              <a:solidFill>
                <a:schemeClr val="bg1"/>
              </a:solidFill>
              <a:latin typeface="Avenir Next LT Pro Light" panose="020B0304020202020204" pitchFamily="34" charset="0"/>
            </a:endParaRPr>
          </a:p>
        </p:txBody>
      </p:sp>
      <p:sp>
        <p:nvSpPr>
          <p:cNvPr id="34" name="TextBox 33">
            <a:extLst>
              <a:ext uri="{FF2B5EF4-FFF2-40B4-BE49-F238E27FC236}">
                <a16:creationId xmlns:a16="http://schemas.microsoft.com/office/drawing/2014/main" id="{5154C42B-028A-8426-6D53-7FE0C1B5ED6A}"/>
              </a:ext>
            </a:extLst>
          </p:cNvPr>
          <p:cNvSpPr txBox="1"/>
          <p:nvPr/>
        </p:nvSpPr>
        <p:spPr>
          <a:xfrm>
            <a:off x="537480" y="12684286"/>
            <a:ext cx="8278933" cy="830997"/>
          </a:xfrm>
          <a:prstGeom prst="rect">
            <a:avLst/>
          </a:prstGeom>
          <a:noFill/>
        </p:spPr>
        <p:txBody>
          <a:bodyPr wrap="square">
            <a:spAutoFit/>
          </a:bodyPr>
          <a:lstStyle/>
          <a:p>
            <a:pPr algn="ctr"/>
            <a:r>
              <a:rPr lang="en-US" sz="1600" i="0">
                <a:solidFill>
                  <a:schemeClr val="bg2">
                    <a:lumMod val="75000"/>
                  </a:schemeClr>
                </a:solidFill>
                <a:effectLst/>
                <a:latin typeface="Gill Sans Nova" panose="020B0602020104020203" pitchFamily="34" charset="0"/>
              </a:rPr>
              <a:t>Empire State Building</a:t>
            </a:r>
            <a:r>
              <a:rPr lang="en-US" sz="1600" b="0" i="0">
                <a:solidFill>
                  <a:schemeClr val="bg2">
                    <a:lumMod val="75000"/>
                  </a:schemeClr>
                </a:solidFill>
                <a:effectLst/>
                <a:latin typeface="Gill Sans Nova" panose="020B0602020104020203" pitchFamily="34" charset="0"/>
              </a:rPr>
              <a:t>, steel-framed </a:t>
            </a:r>
            <a:r>
              <a:rPr lang="en-US" sz="1600">
                <a:solidFill>
                  <a:schemeClr val="bg2">
                    <a:lumMod val="75000"/>
                  </a:schemeClr>
                </a:solidFill>
                <a:latin typeface="Gill Sans Nova" panose="020B0602020104020203" pitchFamily="34" charset="0"/>
              </a:rPr>
              <a:t>skyscraper</a:t>
            </a:r>
            <a:r>
              <a:rPr lang="en-US" sz="1600" b="0" i="0">
                <a:solidFill>
                  <a:schemeClr val="bg2">
                    <a:lumMod val="75000"/>
                  </a:schemeClr>
                </a:solidFill>
                <a:effectLst/>
                <a:latin typeface="Gill Sans Nova" panose="020B0602020104020203" pitchFamily="34" charset="0"/>
              </a:rPr>
              <a:t> rising 102 stories that was completed in </a:t>
            </a:r>
            <a:r>
              <a:rPr lang="en-US" sz="1600">
                <a:solidFill>
                  <a:schemeClr val="bg2">
                    <a:lumMod val="75000"/>
                  </a:schemeClr>
                </a:solidFill>
                <a:latin typeface="Gill Sans Nova" panose="020B0602020104020203" pitchFamily="34" charset="0"/>
              </a:rPr>
              <a:t>New York City</a:t>
            </a:r>
            <a:r>
              <a:rPr lang="en-US" sz="1600" b="0" i="0">
                <a:solidFill>
                  <a:schemeClr val="bg2">
                    <a:lumMod val="75000"/>
                  </a:schemeClr>
                </a:solidFill>
                <a:effectLst/>
                <a:latin typeface="Gill Sans Nova" panose="020B0602020104020203" pitchFamily="34" charset="0"/>
              </a:rPr>
              <a:t> in 1931 and was the tallest building in the world until 1971. The Empire State Building is located in Midtown </a:t>
            </a:r>
            <a:r>
              <a:rPr lang="en-US" sz="1600">
                <a:solidFill>
                  <a:schemeClr val="bg2">
                    <a:lumMod val="75000"/>
                  </a:schemeClr>
                </a:solidFill>
                <a:latin typeface="Gill Sans Nova" panose="020B0602020104020203" pitchFamily="34" charset="0"/>
              </a:rPr>
              <a:t>Manhattan</a:t>
            </a:r>
            <a:r>
              <a:rPr lang="en-US" sz="1600" b="0" i="0">
                <a:solidFill>
                  <a:schemeClr val="bg2">
                    <a:lumMod val="75000"/>
                  </a:schemeClr>
                </a:solidFill>
                <a:effectLst/>
                <a:latin typeface="Gill Sans Nova" panose="020B0602020104020203" pitchFamily="34" charset="0"/>
              </a:rPr>
              <a:t>, on Fifth Avenue at 34th Street.</a:t>
            </a:r>
            <a:endParaRPr lang="fr-FR" sz="1600">
              <a:solidFill>
                <a:schemeClr val="bg2">
                  <a:lumMod val="75000"/>
                </a:schemeClr>
              </a:solidFill>
              <a:latin typeface="Gill Sans Nova" panose="020B0602020104020203" pitchFamily="34" charset="0"/>
            </a:endParaRPr>
          </a:p>
        </p:txBody>
      </p:sp>
      <p:sp>
        <p:nvSpPr>
          <p:cNvPr id="36" name="Rectangle 35">
            <a:extLst>
              <a:ext uri="{FF2B5EF4-FFF2-40B4-BE49-F238E27FC236}">
                <a16:creationId xmlns:a16="http://schemas.microsoft.com/office/drawing/2014/main" id="{F1C57B8B-F5BB-61B8-403C-793C5F46BB76}"/>
              </a:ext>
            </a:extLst>
          </p:cNvPr>
          <p:cNvSpPr/>
          <p:nvPr/>
        </p:nvSpPr>
        <p:spPr>
          <a:xfrm>
            <a:off x="4254690" y="4483335"/>
            <a:ext cx="828000" cy="1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EB8EBC7E-9E69-3632-C976-76CE6E116ACB}"/>
              </a:ext>
            </a:extLst>
          </p:cNvPr>
          <p:cNvSpPr/>
          <p:nvPr/>
        </p:nvSpPr>
        <p:spPr>
          <a:xfrm>
            <a:off x="4026090" y="11214335"/>
            <a:ext cx="1978829" cy="1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8" name="Picture 37" descr="A city skyline with a body of water in the foreground&#10;&#10;Description automatically generated with medium confidence">
            <a:extLst>
              <a:ext uri="{FF2B5EF4-FFF2-40B4-BE49-F238E27FC236}">
                <a16:creationId xmlns:a16="http://schemas.microsoft.com/office/drawing/2014/main" id="{9EAC7105-CD87-3749-F9DA-0C914D876E2A}"/>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4192913" y="16377451"/>
            <a:ext cx="1696005" cy="1063197"/>
          </a:xfrm>
          <a:prstGeom prst="roundRect">
            <a:avLst/>
          </a:prstGeom>
          <a:effectLst>
            <a:reflection blurRad="203200" stA="52000" endA="300" endPos="23000" dir="5400000" sy="-100000" algn="bl" rotWithShape="0"/>
          </a:effectLst>
        </p:spPr>
      </p:pic>
      <p:pic>
        <p:nvPicPr>
          <p:cNvPr id="39" name="Picture 38" descr="A river with trees and a city in the background&#10;&#10;Description automatically generated with low confidence">
            <a:extLst>
              <a:ext uri="{FF2B5EF4-FFF2-40B4-BE49-F238E27FC236}">
                <a16:creationId xmlns:a16="http://schemas.microsoft.com/office/drawing/2014/main" id="{F03362C9-E6D2-549C-E485-565DDACE8633}"/>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6457644" y="15248006"/>
            <a:ext cx="1866901" cy="1063197"/>
          </a:xfrm>
          <a:prstGeom prst="roundRect">
            <a:avLst/>
          </a:prstGeom>
          <a:effectLst>
            <a:outerShdw blurRad="63500" sx="102000" sy="102000" algn="ctr" rotWithShape="0">
              <a:prstClr val="black">
                <a:alpha val="40000"/>
              </a:prstClr>
            </a:outerShdw>
            <a:reflection blurRad="203200" stA="52000" endA="300" endPos="23000" dir="5400000" sy="-100000" algn="bl" rotWithShape="0"/>
          </a:effectLst>
        </p:spPr>
      </p:pic>
      <p:pic>
        <p:nvPicPr>
          <p:cNvPr id="40" name="Picture 39" descr="A busy city street&#10;&#10;Description automatically generated with medium confidence">
            <a:extLst>
              <a:ext uri="{FF2B5EF4-FFF2-40B4-BE49-F238E27FC236}">
                <a16:creationId xmlns:a16="http://schemas.microsoft.com/office/drawing/2014/main" id="{3B39434D-08EE-D4D5-368A-109A23619B6C}"/>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2036727" y="14715126"/>
            <a:ext cx="1594016" cy="1062677"/>
          </a:xfrm>
          <a:prstGeom prst="roundRect">
            <a:avLst/>
          </a:prstGeom>
          <a:effectLst>
            <a:reflection blurRad="203200" stA="52000" endA="300" endPos="23000" dir="5400000" sy="-100000" algn="bl" rotWithShape="0"/>
          </a:effectLst>
        </p:spPr>
      </p:pic>
    </p:spTree>
    <p:extLst>
      <p:ext uri="{BB962C8B-B14F-4D97-AF65-F5344CB8AC3E}">
        <p14:creationId xmlns:p14="http://schemas.microsoft.com/office/powerpoint/2010/main" val="19910744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2000"/>
                                        <p:tgtEl>
                                          <p:spTgt spid="27"/>
                                        </p:tgtEl>
                                      </p:cBhvr>
                                    </p:animEffect>
                                  </p:childTnLst>
                                </p:cTn>
                              </p:par>
                              <p:par>
                                <p:cTn id="8" presetID="42" presetClass="path" presetSubtype="0" accel="50000" decel="50000" fill="hold" grpId="1" nodeType="withEffect">
                                  <p:stCondLst>
                                    <p:cond delay="0"/>
                                  </p:stCondLst>
                                  <p:childTnLst>
                                    <p:animMotion origin="layout" path="M -0.15377 0.01297 L -2.70833E-6 0.01158 " pathEditMode="relative" rAng="0" ptsTypes="AA">
                                      <p:cBhvr>
                                        <p:cTn id="9" dur="2000" fill="hold"/>
                                        <p:tgtEl>
                                          <p:spTgt spid="27"/>
                                        </p:tgtEl>
                                        <p:attrNameLst>
                                          <p:attrName>ppt_x</p:attrName>
                                          <p:attrName>ppt_y</p:attrName>
                                        </p:attrNameLst>
                                      </p:cBhvr>
                                      <p:rCtr x="7682" y="-69"/>
                                    </p:animMotion>
                                  </p:childTnLst>
                                </p:cTn>
                              </p:par>
                              <p:par>
                                <p:cTn id="10" presetID="22" presetClass="entr" presetSubtype="4" fill="hold" grpId="0" nodeType="withEffect">
                                  <p:stCondLst>
                                    <p:cond delay="25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2000"/>
                                        <p:tgtEl>
                                          <p:spTgt spid="28"/>
                                        </p:tgtEl>
                                      </p:cBhvr>
                                    </p:animEffect>
                                  </p:childTnLst>
                                </p:cTn>
                              </p:par>
                              <p:par>
                                <p:cTn id="13" presetID="42" presetClass="path" presetSubtype="0" accel="50000" decel="50000" fill="hold" grpId="1" nodeType="withEffect">
                                  <p:stCondLst>
                                    <p:cond delay="250"/>
                                  </p:stCondLst>
                                  <p:childTnLst>
                                    <p:animMotion origin="layout" path="M 2.29167E-6 -0.03936 L 2.29167E-6 0.01157 " pathEditMode="relative" rAng="0" ptsTypes="AA">
                                      <p:cBhvr>
                                        <p:cTn id="14" dur="2000" fill="hold"/>
                                        <p:tgtEl>
                                          <p:spTgt spid="28"/>
                                        </p:tgtEl>
                                        <p:attrNameLst>
                                          <p:attrName>ppt_x</p:attrName>
                                          <p:attrName>ppt_y</p:attrName>
                                        </p:attrNameLst>
                                      </p:cBhvr>
                                      <p:rCtr x="0" y="254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7" grpId="1"/>
      <p:bldP spid="28" grpId="0"/>
      <p:bldP spid="28"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duotone>
              <a:prstClr val="black"/>
              <a:schemeClr val="tx2">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999"/>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3</a:t>
              </a:r>
            </a:p>
          </p:txBody>
        </p:sp>
      </p:grpSp>
      <p:grpSp>
        <p:nvGrpSpPr>
          <p:cNvPr id="8" name="Group 7">
            <a:extLst>
              <a:ext uri="{FF2B5EF4-FFF2-40B4-BE49-F238E27FC236}">
                <a16:creationId xmlns:a16="http://schemas.microsoft.com/office/drawing/2014/main" id="{59FC8216-3615-F398-1442-EF997BBA4E37}"/>
              </a:ext>
            </a:extLst>
          </p:cNvPr>
          <p:cNvGrpSpPr/>
          <p:nvPr/>
        </p:nvGrpSpPr>
        <p:grpSpPr>
          <a:xfrm>
            <a:off x="101599" y="94708"/>
            <a:ext cx="1968214" cy="1968214"/>
            <a:chOff x="-2257199" y="-1764798"/>
            <a:chExt cx="1968214" cy="1968214"/>
          </a:xfrm>
        </p:grpSpPr>
        <p:pic>
          <p:nvPicPr>
            <p:cNvPr id="9" name="Picture 8" descr="A red round object with white spots&#10;&#10;Description automatically generated">
              <a:extLst>
                <a:ext uri="{FF2B5EF4-FFF2-40B4-BE49-F238E27FC236}">
                  <a16:creationId xmlns:a16="http://schemas.microsoft.com/office/drawing/2014/main" id="{BCD8F108-EB8C-4101-34E5-B711F35668F8}"/>
                </a:ext>
              </a:extLst>
            </p:cNvPr>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10" name="Picture 9" descr="A red crosshairs on a black background&#10;&#10;Description automatically generated">
              <a:hlinkClick r:id="rId5" action="ppaction://hlinksldjump"/>
              <a:extLst>
                <a:ext uri="{FF2B5EF4-FFF2-40B4-BE49-F238E27FC236}">
                  <a16:creationId xmlns:a16="http://schemas.microsoft.com/office/drawing/2014/main" id="{C3315209-BEB3-605F-5D7A-155FC341C0B3}"/>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sp>
        <p:nvSpPr>
          <p:cNvPr id="6" name="Rectangle 5">
            <a:extLst>
              <a:ext uri="{FF2B5EF4-FFF2-40B4-BE49-F238E27FC236}">
                <a16:creationId xmlns:a16="http://schemas.microsoft.com/office/drawing/2014/main" id="{8F2E8A17-6EFE-4B31-88BA-9E0FD6A9C2EA}"/>
              </a:ext>
            </a:extLst>
          </p:cNvPr>
          <p:cNvSpPr/>
          <p:nvPr/>
        </p:nvSpPr>
        <p:spPr>
          <a:xfrm>
            <a:off x="289652" y="2135033"/>
            <a:ext cx="11612696" cy="2989008"/>
          </a:xfrm>
          <a:prstGeom prst="rect">
            <a:avLst/>
          </a:prstGeom>
          <a:solidFill>
            <a:schemeClr val="bg1">
              <a:alpha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E442F0D-EF43-44B6-8ACB-6A620995C347}"/>
              </a:ext>
            </a:extLst>
          </p:cNvPr>
          <p:cNvGrpSpPr/>
          <p:nvPr/>
        </p:nvGrpSpPr>
        <p:grpSpPr>
          <a:xfrm>
            <a:off x="557000" y="2480746"/>
            <a:ext cx="11078000" cy="2296707"/>
            <a:chOff x="557000" y="2827336"/>
            <a:chExt cx="11078000" cy="2296707"/>
          </a:xfrm>
        </p:grpSpPr>
        <p:grpSp>
          <p:nvGrpSpPr>
            <p:cNvPr id="12" name="Group 11">
              <a:extLst>
                <a:ext uri="{FF2B5EF4-FFF2-40B4-BE49-F238E27FC236}">
                  <a16:creationId xmlns:a16="http://schemas.microsoft.com/office/drawing/2014/main" id="{270A755A-FC6A-4CC2-A64D-18437016A334}"/>
                </a:ext>
              </a:extLst>
            </p:cNvPr>
            <p:cNvGrpSpPr/>
            <p:nvPr/>
          </p:nvGrpSpPr>
          <p:grpSpPr>
            <a:xfrm>
              <a:off x="557000" y="2827337"/>
              <a:ext cx="7357901" cy="2296706"/>
              <a:chOff x="378551" y="2827336"/>
              <a:chExt cx="7357901" cy="2296706"/>
            </a:xfrm>
          </p:grpSpPr>
          <p:pic>
            <p:nvPicPr>
              <p:cNvPr id="3" name="Picture 2">
                <a:extLst>
                  <a:ext uri="{FF2B5EF4-FFF2-40B4-BE49-F238E27FC236}">
                    <a16:creationId xmlns:a16="http://schemas.microsoft.com/office/drawing/2014/main" id="{D31A5891-2372-4B79-BC26-129A422451A2}"/>
                  </a:ext>
                </a:extLst>
              </p:cNvPr>
              <p:cNvPicPr>
                <a:picLocks noChangeAspect="1"/>
              </p:cNvPicPr>
              <p:nvPr/>
            </p:nvPicPr>
            <p:blipFill>
              <a:blip r:embed="rId7"/>
              <a:stretch>
                <a:fillRect/>
              </a:stretch>
            </p:blipFill>
            <p:spPr>
              <a:xfrm>
                <a:off x="378551" y="2827337"/>
                <a:ext cx="3634501" cy="2296705"/>
              </a:xfrm>
              <a:prstGeom prst="rect">
                <a:avLst/>
              </a:prstGeom>
            </p:spPr>
          </p:pic>
          <p:pic>
            <p:nvPicPr>
              <p:cNvPr id="7" name="Picture 6">
                <a:extLst>
                  <a:ext uri="{FF2B5EF4-FFF2-40B4-BE49-F238E27FC236}">
                    <a16:creationId xmlns:a16="http://schemas.microsoft.com/office/drawing/2014/main" id="{2F744AEA-F9BD-4F19-BDCC-247C3829DDAE}"/>
                  </a:ext>
                </a:extLst>
              </p:cNvPr>
              <p:cNvPicPr>
                <a:picLocks noChangeAspect="1"/>
              </p:cNvPicPr>
              <p:nvPr/>
            </p:nvPicPr>
            <p:blipFill>
              <a:blip r:embed="rId8"/>
              <a:stretch>
                <a:fillRect/>
              </a:stretch>
            </p:blipFill>
            <p:spPr>
              <a:xfrm>
                <a:off x="4101951" y="2827336"/>
                <a:ext cx="3634501" cy="2296705"/>
              </a:xfrm>
              <a:prstGeom prst="rect">
                <a:avLst/>
              </a:prstGeom>
            </p:spPr>
          </p:pic>
        </p:grpSp>
        <p:pic>
          <p:nvPicPr>
            <p:cNvPr id="13" name="Picture 12">
              <a:extLst>
                <a:ext uri="{FF2B5EF4-FFF2-40B4-BE49-F238E27FC236}">
                  <a16:creationId xmlns:a16="http://schemas.microsoft.com/office/drawing/2014/main" id="{D00042D4-1085-4FB3-AD14-48C30B67621F}"/>
                </a:ext>
              </a:extLst>
            </p:cNvPr>
            <p:cNvPicPr>
              <a:picLocks noChangeAspect="1"/>
            </p:cNvPicPr>
            <p:nvPr/>
          </p:nvPicPr>
          <p:blipFill>
            <a:blip r:embed="rId9"/>
            <a:stretch>
              <a:fillRect/>
            </a:stretch>
          </p:blipFill>
          <p:spPr>
            <a:xfrm>
              <a:off x="8000499" y="2827336"/>
              <a:ext cx="3634501" cy="2296705"/>
            </a:xfrm>
            <a:prstGeom prst="rect">
              <a:avLst/>
            </a:prstGeom>
          </p:spPr>
        </p:pic>
      </p:grpSp>
      <p:sp>
        <p:nvSpPr>
          <p:cNvPr id="21" name="TextBox 20">
            <a:extLst>
              <a:ext uri="{FF2B5EF4-FFF2-40B4-BE49-F238E27FC236}">
                <a16:creationId xmlns:a16="http://schemas.microsoft.com/office/drawing/2014/main" id="{0AE4E7C1-C66B-44F0-B23A-6D4702364D45}"/>
              </a:ext>
            </a:extLst>
          </p:cNvPr>
          <p:cNvSpPr txBox="1"/>
          <p:nvPr/>
        </p:nvSpPr>
        <p:spPr>
          <a:xfrm>
            <a:off x="2179320" y="5426840"/>
            <a:ext cx="8199681" cy="954107"/>
          </a:xfrm>
          <a:prstGeom prst="rect">
            <a:avLst/>
          </a:prstGeom>
          <a:solidFill>
            <a:schemeClr val="tx1">
              <a:alpha val="40000"/>
            </a:schemeClr>
          </a:solidFill>
        </p:spPr>
        <p:txBody>
          <a:bodyPr wrap="none" rtlCol="0">
            <a:spAutoFit/>
          </a:bodyPr>
          <a:lstStyle/>
          <a:p>
            <a:pPr marL="514350" indent="-514350">
              <a:buAutoNum type="arabicPeriod"/>
            </a:pPr>
            <a:r>
              <a:rPr lang="en-US" sz="2800">
                <a:solidFill>
                  <a:schemeClr val="bg1"/>
                </a:solidFill>
                <a:latin typeface="Arial" panose="020B0604020202020204" pitchFamily="34" charset="0"/>
                <a:cs typeface="Arial" panose="020B0604020202020204" pitchFamily="34" charset="0"/>
              </a:rPr>
              <a:t>What are the therapeutic index of the three</a:t>
            </a:r>
          </a:p>
          <a:p>
            <a:pPr marL="514350" indent="-514350">
              <a:buAutoNum type="arabicPeriod"/>
            </a:pPr>
            <a:r>
              <a:rPr lang="en-US" sz="2800">
                <a:solidFill>
                  <a:schemeClr val="bg1"/>
                </a:solidFill>
                <a:latin typeface="Arial" panose="020B0604020202020204" pitchFamily="34" charset="0"/>
                <a:cs typeface="Arial" panose="020B0604020202020204" pitchFamily="34" charset="0"/>
              </a:rPr>
              <a:t>Which treatment is the most and least tolerable</a:t>
            </a:r>
          </a:p>
        </p:txBody>
      </p:sp>
    </p:spTree>
    <p:extLst>
      <p:ext uri="{BB962C8B-B14F-4D97-AF65-F5344CB8AC3E}">
        <p14:creationId xmlns:p14="http://schemas.microsoft.com/office/powerpoint/2010/main" val="7346613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7D189718-AB8D-46E3-9A5A-D77747B2D29B}"/>
              </a:ext>
            </a:extLst>
          </p:cNvPr>
          <p:cNvGrpSpPr/>
          <p:nvPr/>
        </p:nvGrpSpPr>
        <p:grpSpPr>
          <a:xfrm>
            <a:off x="154868" y="318017"/>
            <a:ext cx="4733925" cy="2990850"/>
            <a:chOff x="1250243" y="1689617"/>
            <a:chExt cx="4733925" cy="2990850"/>
          </a:xfrm>
        </p:grpSpPr>
        <p:graphicFrame>
          <p:nvGraphicFramePr>
            <p:cNvPr id="4" name="Object 3">
              <a:extLst>
                <a:ext uri="{FF2B5EF4-FFF2-40B4-BE49-F238E27FC236}">
                  <a16:creationId xmlns:a16="http://schemas.microsoft.com/office/drawing/2014/main" id="{D1646A92-1608-4642-B84A-B9AED8A02726}"/>
                </a:ext>
              </a:extLst>
            </p:cNvPr>
            <p:cNvGraphicFramePr>
              <a:graphicFrameLocks noChangeAspect="1"/>
            </p:cNvGraphicFramePr>
            <p:nvPr>
              <p:extLst>
                <p:ext uri="{D42A27DB-BD31-4B8C-83A1-F6EECF244321}">
                  <p14:modId xmlns:p14="http://schemas.microsoft.com/office/powerpoint/2010/main" val="789161064"/>
                </p:ext>
              </p:extLst>
            </p:nvPr>
          </p:nvGraphicFramePr>
          <p:xfrm>
            <a:off x="1250243" y="1689617"/>
            <a:ext cx="4733925" cy="2990850"/>
          </p:xfrm>
          <a:graphic>
            <a:graphicData uri="http://schemas.openxmlformats.org/presentationml/2006/ole">
              <mc:AlternateContent xmlns:mc="http://schemas.openxmlformats.org/markup-compatibility/2006">
                <mc:Choice xmlns:v="urn:schemas-microsoft-com:vml" Requires="v">
                  <p:oleObj spid="_x0000_s45057" name="Prism 9" r:id="rId3" imgW="4733984" imgH="2991439" progId="Prism9.Document">
                    <p:embed/>
                  </p:oleObj>
                </mc:Choice>
                <mc:Fallback>
                  <p:oleObj name="Prism 9" r:id="rId3" imgW="4733984" imgH="2991439" progId="Prism9.Document">
                    <p:embed/>
                    <p:pic>
                      <p:nvPicPr>
                        <p:cNvPr id="4" name="Object 3">
                          <a:extLst>
                            <a:ext uri="{FF2B5EF4-FFF2-40B4-BE49-F238E27FC236}">
                              <a16:creationId xmlns:a16="http://schemas.microsoft.com/office/drawing/2014/main" id="{D1646A92-1608-4642-B84A-B9AED8A02726}"/>
                            </a:ext>
                          </a:extLst>
                        </p:cNvPr>
                        <p:cNvPicPr/>
                        <p:nvPr/>
                      </p:nvPicPr>
                      <p:blipFill>
                        <a:blip r:embed="rId4"/>
                        <a:stretch>
                          <a:fillRect/>
                        </a:stretch>
                      </p:blipFill>
                      <p:spPr>
                        <a:xfrm>
                          <a:off x="1250243" y="1689617"/>
                          <a:ext cx="4733925" cy="2990850"/>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DBB72AD1-80B5-402D-B2B7-53F28B6F51DD}"/>
                </a:ext>
              </a:extLst>
            </p:cNvPr>
            <p:cNvPicPr>
              <a:picLocks noChangeAspect="1"/>
            </p:cNvPicPr>
            <p:nvPr/>
          </p:nvPicPr>
          <p:blipFill rotWithShape="1">
            <a:blip r:embed="rId5">
              <a:duotone>
                <a:schemeClr val="accent5">
                  <a:shade val="45000"/>
                  <a:satMod val="135000"/>
                </a:schemeClr>
                <a:prstClr val="white"/>
              </a:duotone>
            </a:blip>
            <a:srcRect l="16478" t="12822" r="29871" b="23654"/>
            <a:stretch/>
          </p:blipFill>
          <p:spPr>
            <a:xfrm>
              <a:off x="3238959" y="2071172"/>
              <a:ext cx="2544896" cy="1905918"/>
            </a:xfrm>
            <a:prstGeom prst="rect">
              <a:avLst/>
            </a:prstGeom>
          </p:spPr>
        </p:pic>
        <p:cxnSp>
          <p:nvCxnSpPr>
            <p:cNvPr id="8" name="Straight Connector 7">
              <a:extLst>
                <a:ext uri="{FF2B5EF4-FFF2-40B4-BE49-F238E27FC236}">
                  <a16:creationId xmlns:a16="http://schemas.microsoft.com/office/drawing/2014/main" id="{FE318D51-D828-488C-A180-7C7AE1ED8E00}"/>
                </a:ext>
              </a:extLst>
            </p:cNvPr>
            <p:cNvCxnSpPr>
              <a:cxnSpLocks/>
            </p:cNvCxnSpPr>
            <p:nvPr/>
          </p:nvCxnSpPr>
          <p:spPr>
            <a:xfrm>
              <a:off x="1940805" y="3131890"/>
              <a:ext cx="3659895" cy="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D526206-44F9-446F-AFC5-A18ACB065CFB}"/>
                </a:ext>
              </a:extLst>
            </p:cNvPr>
            <p:cNvCxnSpPr>
              <a:cxnSpLocks/>
            </p:cNvCxnSpPr>
            <p:nvPr/>
          </p:nvCxnSpPr>
          <p:spPr>
            <a:xfrm>
              <a:off x="2740905" y="3131890"/>
              <a:ext cx="0" cy="91306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FD514FD-C56F-4F7B-8BA4-F9E80D70BC0D}"/>
                </a:ext>
              </a:extLst>
            </p:cNvPr>
            <p:cNvCxnSpPr>
              <a:cxnSpLocks/>
            </p:cNvCxnSpPr>
            <p:nvPr/>
          </p:nvCxnSpPr>
          <p:spPr>
            <a:xfrm>
              <a:off x="3947405" y="3131890"/>
              <a:ext cx="0" cy="91306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723FB42-5C55-4FAA-966D-ED01AE47BDDC}"/>
                </a:ext>
              </a:extLst>
            </p:cNvPr>
            <p:cNvSpPr txBox="1"/>
            <p:nvPr/>
          </p:nvSpPr>
          <p:spPr>
            <a:xfrm>
              <a:off x="3238959" y="2310726"/>
              <a:ext cx="968535" cy="200055"/>
            </a:xfrm>
            <a:prstGeom prst="rect">
              <a:avLst/>
            </a:prstGeom>
            <a:noFill/>
          </p:spPr>
          <p:txBody>
            <a:bodyPr wrap="none" rtlCol="0">
              <a:spAutoFit/>
            </a:bodyPr>
            <a:lstStyle/>
            <a:p>
              <a:r>
                <a:rPr lang="en-US" sz="700" b="1">
                  <a:latin typeface="Arial" panose="020B0604020202020204" pitchFamily="34" charset="0"/>
                  <a:cs typeface="Arial" panose="020B0604020202020204" pitchFamily="34" charset="0"/>
                </a:rPr>
                <a:t>Therapeutic Effect</a:t>
              </a:r>
            </a:p>
          </p:txBody>
        </p:sp>
        <p:sp>
          <p:nvSpPr>
            <p:cNvPr id="16" name="TextBox 15">
              <a:extLst>
                <a:ext uri="{FF2B5EF4-FFF2-40B4-BE49-F238E27FC236}">
                  <a16:creationId xmlns:a16="http://schemas.microsoft.com/office/drawing/2014/main" id="{ABE3242B-783D-4B55-9289-E5CF47393B63}"/>
                </a:ext>
              </a:extLst>
            </p:cNvPr>
            <p:cNvSpPr txBox="1"/>
            <p:nvPr/>
          </p:nvSpPr>
          <p:spPr>
            <a:xfrm>
              <a:off x="4635239" y="2316423"/>
              <a:ext cx="909223" cy="200055"/>
            </a:xfrm>
            <a:prstGeom prst="rect">
              <a:avLst/>
            </a:prstGeom>
            <a:noFill/>
          </p:spPr>
          <p:txBody>
            <a:bodyPr wrap="none" rtlCol="0">
              <a:spAutoFit/>
            </a:bodyPr>
            <a:lstStyle/>
            <a:p>
              <a:r>
                <a:rPr lang="en-US" sz="700" b="1">
                  <a:solidFill>
                    <a:srgbClr val="2E6CA4"/>
                  </a:solidFill>
                  <a:latin typeface="Arial" panose="020B0604020202020204" pitchFamily="34" charset="0"/>
                  <a:cs typeface="Arial" panose="020B0604020202020204" pitchFamily="34" charset="0"/>
                </a:rPr>
                <a:t>Toxic Side Effect</a:t>
              </a:r>
            </a:p>
          </p:txBody>
        </p:sp>
        <p:sp>
          <p:nvSpPr>
            <p:cNvPr id="17" name="TextBox 16">
              <a:extLst>
                <a:ext uri="{FF2B5EF4-FFF2-40B4-BE49-F238E27FC236}">
                  <a16:creationId xmlns:a16="http://schemas.microsoft.com/office/drawing/2014/main" id="{6C1DA4B9-68FC-4F50-ADC5-8DC6E357CE06}"/>
                </a:ext>
              </a:extLst>
            </p:cNvPr>
            <p:cNvSpPr txBox="1"/>
            <p:nvPr/>
          </p:nvSpPr>
          <p:spPr>
            <a:xfrm>
              <a:off x="2703264" y="3844895"/>
              <a:ext cx="284052" cy="200055"/>
            </a:xfrm>
            <a:prstGeom prst="rect">
              <a:avLst/>
            </a:prstGeom>
            <a:noFill/>
          </p:spPr>
          <p:txBody>
            <a:bodyPr wrap="none" rtlCol="0">
              <a:spAutoFit/>
            </a:bodyPr>
            <a:lstStyle/>
            <a:p>
              <a:r>
                <a:rPr lang="en-US" sz="700" b="1">
                  <a:latin typeface="Arial" panose="020B0604020202020204" pitchFamily="34" charset="0"/>
                  <a:cs typeface="Arial" panose="020B0604020202020204" pitchFamily="34" charset="0"/>
                </a:rPr>
                <a:t>32</a:t>
              </a:r>
            </a:p>
          </p:txBody>
        </p:sp>
        <p:sp>
          <p:nvSpPr>
            <p:cNvPr id="18" name="TextBox 17">
              <a:extLst>
                <a:ext uri="{FF2B5EF4-FFF2-40B4-BE49-F238E27FC236}">
                  <a16:creationId xmlns:a16="http://schemas.microsoft.com/office/drawing/2014/main" id="{2D5DA19A-2278-4135-B70C-6C22E909BCDB}"/>
                </a:ext>
              </a:extLst>
            </p:cNvPr>
            <p:cNvSpPr txBox="1"/>
            <p:nvPr/>
          </p:nvSpPr>
          <p:spPr>
            <a:xfrm>
              <a:off x="3923442" y="3818827"/>
              <a:ext cx="284052" cy="200055"/>
            </a:xfrm>
            <a:prstGeom prst="rect">
              <a:avLst/>
            </a:prstGeom>
            <a:noFill/>
          </p:spPr>
          <p:txBody>
            <a:bodyPr wrap="none" rtlCol="0">
              <a:spAutoFit/>
            </a:bodyPr>
            <a:lstStyle/>
            <a:p>
              <a:r>
                <a:rPr lang="en-US" sz="700" b="1">
                  <a:latin typeface="Arial" panose="020B0604020202020204" pitchFamily="34" charset="0"/>
                  <a:cs typeface="Arial" panose="020B0604020202020204" pitchFamily="34" charset="0"/>
                </a:rPr>
                <a:t>82</a:t>
              </a:r>
            </a:p>
          </p:txBody>
        </p:sp>
      </p:grpSp>
      <p:grpSp>
        <p:nvGrpSpPr>
          <p:cNvPr id="40" name="Group 39">
            <a:extLst>
              <a:ext uri="{FF2B5EF4-FFF2-40B4-BE49-F238E27FC236}">
                <a16:creationId xmlns:a16="http://schemas.microsoft.com/office/drawing/2014/main" id="{73CD9F94-5C8A-4E55-BAD2-7D6F705D9004}"/>
              </a:ext>
            </a:extLst>
          </p:cNvPr>
          <p:cNvGrpSpPr/>
          <p:nvPr/>
        </p:nvGrpSpPr>
        <p:grpSpPr>
          <a:xfrm>
            <a:off x="5213771" y="438150"/>
            <a:ext cx="4733925" cy="2990850"/>
            <a:chOff x="5213771" y="438150"/>
            <a:chExt cx="4733925" cy="2990850"/>
          </a:xfrm>
        </p:grpSpPr>
        <p:graphicFrame>
          <p:nvGraphicFramePr>
            <p:cNvPr id="20" name="Object 19">
              <a:extLst>
                <a:ext uri="{FF2B5EF4-FFF2-40B4-BE49-F238E27FC236}">
                  <a16:creationId xmlns:a16="http://schemas.microsoft.com/office/drawing/2014/main" id="{8DEFC772-05C6-46E4-9214-AABEFE813549}"/>
                </a:ext>
              </a:extLst>
            </p:cNvPr>
            <p:cNvGraphicFramePr>
              <a:graphicFrameLocks noChangeAspect="1"/>
            </p:cNvGraphicFramePr>
            <p:nvPr>
              <p:extLst>
                <p:ext uri="{D42A27DB-BD31-4B8C-83A1-F6EECF244321}">
                  <p14:modId xmlns:p14="http://schemas.microsoft.com/office/powerpoint/2010/main" val="3873978271"/>
                </p:ext>
              </p:extLst>
            </p:nvPr>
          </p:nvGraphicFramePr>
          <p:xfrm>
            <a:off x="5213771" y="438150"/>
            <a:ext cx="4733925" cy="2990850"/>
          </p:xfrm>
          <a:graphic>
            <a:graphicData uri="http://schemas.openxmlformats.org/presentationml/2006/ole">
              <mc:AlternateContent xmlns:mc="http://schemas.openxmlformats.org/markup-compatibility/2006">
                <mc:Choice xmlns:v="urn:schemas-microsoft-com:vml" Requires="v">
                  <p:oleObj spid="_x0000_s45058" name="Prism 9" r:id="rId6" imgW="4733984" imgH="2991439" progId="Prism9.Document">
                    <p:embed/>
                  </p:oleObj>
                </mc:Choice>
                <mc:Fallback>
                  <p:oleObj name="Prism 9" r:id="rId6" imgW="4733984" imgH="2991439" progId="Prism9.Document">
                    <p:embed/>
                    <p:pic>
                      <p:nvPicPr>
                        <p:cNvPr id="20" name="Object 19">
                          <a:extLst>
                            <a:ext uri="{FF2B5EF4-FFF2-40B4-BE49-F238E27FC236}">
                              <a16:creationId xmlns:a16="http://schemas.microsoft.com/office/drawing/2014/main" id="{8DEFC772-05C6-46E4-9214-AABEFE813549}"/>
                            </a:ext>
                          </a:extLst>
                        </p:cNvPr>
                        <p:cNvPicPr/>
                        <p:nvPr/>
                      </p:nvPicPr>
                      <p:blipFill>
                        <a:blip r:embed="rId7"/>
                        <a:stretch>
                          <a:fillRect/>
                        </a:stretch>
                      </p:blipFill>
                      <p:spPr>
                        <a:xfrm>
                          <a:off x="5213771" y="438150"/>
                          <a:ext cx="4733925" cy="2990850"/>
                        </a:xfrm>
                        <a:prstGeom prst="rect">
                          <a:avLst/>
                        </a:prstGeom>
                      </p:spPr>
                    </p:pic>
                  </p:oleObj>
                </mc:Fallback>
              </mc:AlternateContent>
            </a:graphicData>
          </a:graphic>
        </p:graphicFrame>
        <p:pic>
          <p:nvPicPr>
            <p:cNvPr id="30" name="Picture 29">
              <a:extLst>
                <a:ext uri="{FF2B5EF4-FFF2-40B4-BE49-F238E27FC236}">
                  <a16:creationId xmlns:a16="http://schemas.microsoft.com/office/drawing/2014/main" id="{87816521-5DED-4BB9-91B7-911E822C044B}"/>
                </a:ext>
              </a:extLst>
            </p:cNvPr>
            <p:cNvPicPr>
              <a:picLocks noChangeAspect="1"/>
            </p:cNvPicPr>
            <p:nvPr/>
          </p:nvPicPr>
          <p:blipFill rotWithShape="1">
            <a:blip r:embed="rId8">
              <a:duotone>
                <a:schemeClr val="accent5">
                  <a:shade val="45000"/>
                  <a:satMod val="135000"/>
                </a:schemeClr>
                <a:prstClr val="white"/>
              </a:duotone>
            </a:blip>
            <a:srcRect l="16465" t="14895" r="44876" b="24921"/>
            <a:stretch/>
          </p:blipFill>
          <p:spPr>
            <a:xfrm>
              <a:off x="6494041" y="939126"/>
              <a:ext cx="1833759" cy="1805761"/>
            </a:xfrm>
            <a:prstGeom prst="rect">
              <a:avLst/>
            </a:prstGeom>
          </p:spPr>
        </p:pic>
        <p:cxnSp>
          <p:nvCxnSpPr>
            <p:cNvPr id="22" name="Straight Connector 21">
              <a:extLst>
                <a:ext uri="{FF2B5EF4-FFF2-40B4-BE49-F238E27FC236}">
                  <a16:creationId xmlns:a16="http://schemas.microsoft.com/office/drawing/2014/main" id="{B8807E77-4332-4099-AC63-2677216451AB}"/>
                </a:ext>
              </a:extLst>
            </p:cNvPr>
            <p:cNvCxnSpPr>
              <a:cxnSpLocks/>
            </p:cNvCxnSpPr>
            <p:nvPr/>
          </p:nvCxnSpPr>
          <p:spPr>
            <a:xfrm>
              <a:off x="5901605" y="1884115"/>
              <a:ext cx="3659895" cy="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444149B-6F8E-4CE0-BE42-0AEDDE5BBAAF}"/>
                </a:ext>
              </a:extLst>
            </p:cNvPr>
            <p:cNvCxnSpPr>
              <a:cxnSpLocks/>
            </p:cNvCxnSpPr>
            <p:nvPr/>
          </p:nvCxnSpPr>
          <p:spPr>
            <a:xfrm>
              <a:off x="6701705" y="1884115"/>
              <a:ext cx="0" cy="91306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407D197-FD3F-499D-9FA3-353CB328B084}"/>
                </a:ext>
              </a:extLst>
            </p:cNvPr>
            <p:cNvCxnSpPr>
              <a:cxnSpLocks/>
            </p:cNvCxnSpPr>
            <p:nvPr/>
          </p:nvCxnSpPr>
          <p:spPr>
            <a:xfrm>
              <a:off x="7242732" y="1884115"/>
              <a:ext cx="0" cy="91306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5D8A071-16EA-432D-8312-D8C7ED8DC97D}"/>
                </a:ext>
              </a:extLst>
            </p:cNvPr>
            <p:cNvSpPr txBox="1"/>
            <p:nvPr/>
          </p:nvSpPr>
          <p:spPr>
            <a:xfrm>
              <a:off x="6321822" y="1039153"/>
              <a:ext cx="968535" cy="200055"/>
            </a:xfrm>
            <a:prstGeom prst="rect">
              <a:avLst/>
            </a:prstGeom>
            <a:noFill/>
          </p:spPr>
          <p:txBody>
            <a:bodyPr wrap="none" rtlCol="0">
              <a:spAutoFit/>
            </a:bodyPr>
            <a:lstStyle/>
            <a:p>
              <a:r>
                <a:rPr lang="en-US" sz="700" b="1">
                  <a:latin typeface="Arial" panose="020B0604020202020204" pitchFamily="34" charset="0"/>
                  <a:cs typeface="Arial" panose="020B0604020202020204" pitchFamily="34" charset="0"/>
                </a:rPr>
                <a:t>Therapeutic Effect</a:t>
              </a:r>
            </a:p>
          </p:txBody>
        </p:sp>
        <p:sp>
          <p:nvSpPr>
            <p:cNvPr id="26" name="TextBox 25">
              <a:extLst>
                <a:ext uri="{FF2B5EF4-FFF2-40B4-BE49-F238E27FC236}">
                  <a16:creationId xmlns:a16="http://schemas.microsoft.com/office/drawing/2014/main" id="{A5DE9BED-15F1-42DD-ADDE-B1D551837197}"/>
                </a:ext>
              </a:extLst>
            </p:cNvPr>
            <p:cNvSpPr txBox="1"/>
            <p:nvPr/>
          </p:nvSpPr>
          <p:spPr>
            <a:xfrm>
              <a:off x="8168294" y="1061105"/>
              <a:ext cx="909223" cy="200055"/>
            </a:xfrm>
            <a:prstGeom prst="rect">
              <a:avLst/>
            </a:prstGeom>
            <a:noFill/>
          </p:spPr>
          <p:txBody>
            <a:bodyPr wrap="none" rtlCol="0">
              <a:spAutoFit/>
            </a:bodyPr>
            <a:lstStyle/>
            <a:p>
              <a:r>
                <a:rPr lang="en-US" sz="700" b="1">
                  <a:solidFill>
                    <a:srgbClr val="2E6CA4"/>
                  </a:solidFill>
                  <a:latin typeface="Arial" panose="020B0604020202020204" pitchFamily="34" charset="0"/>
                  <a:cs typeface="Arial" panose="020B0604020202020204" pitchFamily="34" charset="0"/>
                </a:rPr>
                <a:t>Toxic Side Effect</a:t>
              </a:r>
            </a:p>
          </p:txBody>
        </p:sp>
        <p:sp>
          <p:nvSpPr>
            <p:cNvPr id="27" name="TextBox 26">
              <a:extLst>
                <a:ext uri="{FF2B5EF4-FFF2-40B4-BE49-F238E27FC236}">
                  <a16:creationId xmlns:a16="http://schemas.microsoft.com/office/drawing/2014/main" id="{761030DA-8AB8-406F-ABA5-C46AEBE71771}"/>
                </a:ext>
              </a:extLst>
            </p:cNvPr>
            <p:cNvSpPr txBox="1"/>
            <p:nvPr/>
          </p:nvSpPr>
          <p:spPr>
            <a:xfrm>
              <a:off x="6664064" y="2597120"/>
              <a:ext cx="284052" cy="200055"/>
            </a:xfrm>
            <a:prstGeom prst="rect">
              <a:avLst/>
            </a:prstGeom>
            <a:noFill/>
          </p:spPr>
          <p:txBody>
            <a:bodyPr wrap="none" rtlCol="0">
              <a:spAutoFit/>
            </a:bodyPr>
            <a:lstStyle/>
            <a:p>
              <a:r>
                <a:rPr lang="en-US" sz="700" b="1">
                  <a:latin typeface="Arial" panose="020B0604020202020204" pitchFamily="34" charset="0"/>
                  <a:cs typeface="Arial" panose="020B0604020202020204" pitchFamily="34" charset="0"/>
                </a:rPr>
                <a:t>33</a:t>
              </a:r>
            </a:p>
          </p:txBody>
        </p:sp>
        <p:sp>
          <p:nvSpPr>
            <p:cNvPr id="28" name="TextBox 27">
              <a:extLst>
                <a:ext uri="{FF2B5EF4-FFF2-40B4-BE49-F238E27FC236}">
                  <a16:creationId xmlns:a16="http://schemas.microsoft.com/office/drawing/2014/main" id="{A49309EA-9F5D-448B-AF89-4CEE3B1BDBC1}"/>
                </a:ext>
              </a:extLst>
            </p:cNvPr>
            <p:cNvSpPr txBox="1"/>
            <p:nvPr/>
          </p:nvSpPr>
          <p:spPr>
            <a:xfrm>
              <a:off x="7242732" y="2585145"/>
              <a:ext cx="284052" cy="200055"/>
            </a:xfrm>
            <a:prstGeom prst="rect">
              <a:avLst/>
            </a:prstGeom>
            <a:noFill/>
          </p:spPr>
          <p:txBody>
            <a:bodyPr wrap="none" rtlCol="0">
              <a:spAutoFit/>
            </a:bodyPr>
            <a:lstStyle/>
            <a:p>
              <a:r>
                <a:rPr lang="en-US" sz="700" b="1">
                  <a:latin typeface="Arial" panose="020B0604020202020204" pitchFamily="34" charset="0"/>
                  <a:cs typeface="Arial" panose="020B0604020202020204" pitchFamily="34" charset="0"/>
                </a:rPr>
                <a:t>57</a:t>
              </a:r>
            </a:p>
          </p:txBody>
        </p:sp>
      </p:grpSp>
      <p:grpSp>
        <p:nvGrpSpPr>
          <p:cNvPr id="41" name="Group 40">
            <a:extLst>
              <a:ext uri="{FF2B5EF4-FFF2-40B4-BE49-F238E27FC236}">
                <a16:creationId xmlns:a16="http://schemas.microsoft.com/office/drawing/2014/main" id="{59E535EE-E5B7-4056-BED5-A5E6457F35C8}"/>
              </a:ext>
            </a:extLst>
          </p:cNvPr>
          <p:cNvGrpSpPr/>
          <p:nvPr/>
        </p:nvGrpSpPr>
        <p:grpSpPr>
          <a:xfrm>
            <a:off x="3434369" y="3220902"/>
            <a:ext cx="4733925" cy="2990850"/>
            <a:chOff x="3434369" y="3220902"/>
            <a:chExt cx="4733925" cy="2990850"/>
          </a:xfrm>
        </p:grpSpPr>
        <p:graphicFrame>
          <p:nvGraphicFramePr>
            <p:cNvPr id="31" name="Object 30">
              <a:extLst>
                <a:ext uri="{FF2B5EF4-FFF2-40B4-BE49-F238E27FC236}">
                  <a16:creationId xmlns:a16="http://schemas.microsoft.com/office/drawing/2014/main" id="{CD28FB1D-57E2-4489-A783-8CE2FAB3606B}"/>
                </a:ext>
              </a:extLst>
            </p:cNvPr>
            <p:cNvGraphicFramePr>
              <a:graphicFrameLocks noChangeAspect="1"/>
            </p:cNvGraphicFramePr>
            <p:nvPr>
              <p:extLst>
                <p:ext uri="{D42A27DB-BD31-4B8C-83A1-F6EECF244321}">
                  <p14:modId xmlns:p14="http://schemas.microsoft.com/office/powerpoint/2010/main" val="116968422"/>
                </p:ext>
              </p:extLst>
            </p:nvPr>
          </p:nvGraphicFramePr>
          <p:xfrm>
            <a:off x="3434369" y="3220902"/>
            <a:ext cx="4733925" cy="2990850"/>
          </p:xfrm>
          <a:graphic>
            <a:graphicData uri="http://schemas.openxmlformats.org/presentationml/2006/ole">
              <mc:AlternateContent xmlns:mc="http://schemas.openxmlformats.org/markup-compatibility/2006">
                <mc:Choice xmlns:v="urn:schemas-microsoft-com:vml" Requires="v">
                  <p:oleObj spid="_x0000_s45059" name="Prism 9" r:id="rId9" imgW="4733984" imgH="2991439" progId="Prism9.Document">
                    <p:embed/>
                  </p:oleObj>
                </mc:Choice>
                <mc:Fallback>
                  <p:oleObj name="Prism 9" r:id="rId9" imgW="4733984" imgH="2991439" progId="Prism9.Document">
                    <p:embed/>
                    <p:pic>
                      <p:nvPicPr>
                        <p:cNvPr id="31" name="Object 30">
                          <a:extLst>
                            <a:ext uri="{FF2B5EF4-FFF2-40B4-BE49-F238E27FC236}">
                              <a16:creationId xmlns:a16="http://schemas.microsoft.com/office/drawing/2014/main" id="{CD28FB1D-57E2-4489-A783-8CE2FAB3606B}"/>
                            </a:ext>
                          </a:extLst>
                        </p:cNvPr>
                        <p:cNvPicPr/>
                        <p:nvPr/>
                      </p:nvPicPr>
                      <p:blipFill>
                        <a:blip r:embed="rId10"/>
                        <a:stretch>
                          <a:fillRect/>
                        </a:stretch>
                      </p:blipFill>
                      <p:spPr>
                        <a:xfrm>
                          <a:off x="3434369" y="3220902"/>
                          <a:ext cx="4733925" cy="2990850"/>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CD8082D5-076F-453D-961C-5E212DC4B389}"/>
                </a:ext>
              </a:extLst>
            </p:cNvPr>
            <p:cNvPicPr>
              <a:picLocks noChangeAspect="1"/>
            </p:cNvPicPr>
            <p:nvPr/>
          </p:nvPicPr>
          <p:blipFill rotWithShape="1">
            <a:blip r:embed="rId11">
              <a:duotone>
                <a:schemeClr val="accent5">
                  <a:shade val="45000"/>
                  <a:satMod val="135000"/>
                </a:schemeClr>
                <a:prstClr val="white"/>
              </a:duotone>
            </a:blip>
            <a:srcRect l="15280" t="15145" r="19836" b="32511"/>
            <a:stretch/>
          </p:blipFill>
          <p:spPr>
            <a:xfrm>
              <a:off x="4484130" y="3674251"/>
              <a:ext cx="3077691" cy="1570529"/>
            </a:xfrm>
            <a:prstGeom prst="rect">
              <a:avLst/>
            </a:prstGeom>
          </p:spPr>
        </p:pic>
        <p:cxnSp>
          <p:nvCxnSpPr>
            <p:cNvPr id="33" name="Straight Connector 32">
              <a:extLst>
                <a:ext uri="{FF2B5EF4-FFF2-40B4-BE49-F238E27FC236}">
                  <a16:creationId xmlns:a16="http://schemas.microsoft.com/office/drawing/2014/main" id="{73FA6C78-4DC2-45D2-9CAF-75318BC52632}"/>
                </a:ext>
              </a:extLst>
            </p:cNvPr>
            <p:cNvCxnSpPr>
              <a:cxnSpLocks/>
            </p:cNvCxnSpPr>
            <p:nvPr/>
          </p:nvCxnSpPr>
          <p:spPr>
            <a:xfrm>
              <a:off x="4128830" y="4660165"/>
              <a:ext cx="3659895" cy="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559EA8B-B1EA-4A27-8CA3-BEAB73D01CCA}"/>
                </a:ext>
              </a:extLst>
            </p:cNvPr>
            <p:cNvCxnSpPr>
              <a:cxnSpLocks/>
            </p:cNvCxnSpPr>
            <p:nvPr/>
          </p:nvCxnSpPr>
          <p:spPr>
            <a:xfrm>
              <a:off x="4449087" y="4648190"/>
              <a:ext cx="0" cy="91306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0D14F84-3CD4-4515-BCAE-E32688A8D5C7}"/>
                </a:ext>
              </a:extLst>
            </p:cNvPr>
            <p:cNvCxnSpPr>
              <a:cxnSpLocks/>
            </p:cNvCxnSpPr>
            <p:nvPr/>
          </p:nvCxnSpPr>
          <p:spPr>
            <a:xfrm>
              <a:off x="4783735" y="4660165"/>
              <a:ext cx="0" cy="913060"/>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A7487572-15C6-403C-BB14-3149AA4BFD45}"/>
                </a:ext>
              </a:extLst>
            </p:cNvPr>
            <p:cNvSpPr txBox="1"/>
            <p:nvPr/>
          </p:nvSpPr>
          <p:spPr>
            <a:xfrm>
              <a:off x="4076485" y="3786506"/>
              <a:ext cx="968535" cy="200055"/>
            </a:xfrm>
            <a:prstGeom prst="rect">
              <a:avLst/>
            </a:prstGeom>
            <a:noFill/>
          </p:spPr>
          <p:txBody>
            <a:bodyPr wrap="none" rtlCol="0">
              <a:spAutoFit/>
            </a:bodyPr>
            <a:lstStyle/>
            <a:p>
              <a:r>
                <a:rPr lang="en-US" sz="700" b="1">
                  <a:latin typeface="Arial" panose="020B0604020202020204" pitchFamily="34" charset="0"/>
                  <a:cs typeface="Arial" panose="020B0604020202020204" pitchFamily="34" charset="0"/>
                </a:rPr>
                <a:t>Therapeutic Effect</a:t>
              </a:r>
            </a:p>
          </p:txBody>
        </p:sp>
        <p:sp>
          <p:nvSpPr>
            <p:cNvPr id="37" name="TextBox 36">
              <a:extLst>
                <a:ext uri="{FF2B5EF4-FFF2-40B4-BE49-F238E27FC236}">
                  <a16:creationId xmlns:a16="http://schemas.microsoft.com/office/drawing/2014/main" id="{C418AFF5-BA2C-4D2C-911D-A99700E73D77}"/>
                </a:ext>
              </a:extLst>
            </p:cNvPr>
            <p:cNvSpPr txBox="1"/>
            <p:nvPr/>
          </p:nvSpPr>
          <p:spPr>
            <a:xfrm>
              <a:off x="5300246" y="3852727"/>
              <a:ext cx="909223" cy="200055"/>
            </a:xfrm>
            <a:prstGeom prst="rect">
              <a:avLst/>
            </a:prstGeom>
            <a:noFill/>
          </p:spPr>
          <p:txBody>
            <a:bodyPr wrap="none" rtlCol="0">
              <a:spAutoFit/>
            </a:bodyPr>
            <a:lstStyle/>
            <a:p>
              <a:r>
                <a:rPr lang="en-US" sz="700" b="1">
                  <a:solidFill>
                    <a:srgbClr val="2E6CA4"/>
                  </a:solidFill>
                  <a:latin typeface="Arial" panose="020B0604020202020204" pitchFamily="34" charset="0"/>
                  <a:cs typeface="Arial" panose="020B0604020202020204" pitchFamily="34" charset="0"/>
                </a:rPr>
                <a:t>Toxic Side Effect</a:t>
              </a:r>
            </a:p>
          </p:txBody>
        </p:sp>
        <p:sp>
          <p:nvSpPr>
            <p:cNvPr id="38" name="TextBox 37">
              <a:extLst>
                <a:ext uri="{FF2B5EF4-FFF2-40B4-BE49-F238E27FC236}">
                  <a16:creationId xmlns:a16="http://schemas.microsoft.com/office/drawing/2014/main" id="{FF8BC715-994C-41C9-ADE4-B83E8A3B3797}"/>
                </a:ext>
              </a:extLst>
            </p:cNvPr>
            <p:cNvSpPr txBox="1"/>
            <p:nvPr/>
          </p:nvSpPr>
          <p:spPr>
            <a:xfrm>
              <a:off x="4369367" y="5410109"/>
              <a:ext cx="284052" cy="200055"/>
            </a:xfrm>
            <a:prstGeom prst="rect">
              <a:avLst/>
            </a:prstGeom>
            <a:noFill/>
          </p:spPr>
          <p:txBody>
            <a:bodyPr wrap="none" rtlCol="0">
              <a:spAutoFit/>
            </a:bodyPr>
            <a:lstStyle/>
            <a:p>
              <a:r>
                <a:rPr lang="en-US" sz="700" b="1">
                  <a:latin typeface="Arial" panose="020B0604020202020204" pitchFamily="34" charset="0"/>
                  <a:cs typeface="Arial" panose="020B0604020202020204" pitchFamily="34" charset="0"/>
                </a:rPr>
                <a:t>58</a:t>
              </a:r>
            </a:p>
          </p:txBody>
        </p:sp>
        <p:sp>
          <p:nvSpPr>
            <p:cNvPr id="39" name="TextBox 38">
              <a:extLst>
                <a:ext uri="{FF2B5EF4-FFF2-40B4-BE49-F238E27FC236}">
                  <a16:creationId xmlns:a16="http://schemas.microsoft.com/office/drawing/2014/main" id="{8912B8D4-3F6C-41D1-9B31-72AA9A06A9E2}"/>
                </a:ext>
              </a:extLst>
            </p:cNvPr>
            <p:cNvSpPr txBox="1"/>
            <p:nvPr/>
          </p:nvSpPr>
          <p:spPr>
            <a:xfrm>
              <a:off x="4733993" y="5408347"/>
              <a:ext cx="333746" cy="200055"/>
            </a:xfrm>
            <a:prstGeom prst="rect">
              <a:avLst/>
            </a:prstGeom>
            <a:noFill/>
          </p:spPr>
          <p:txBody>
            <a:bodyPr wrap="none" rtlCol="0">
              <a:spAutoFit/>
            </a:bodyPr>
            <a:lstStyle/>
            <a:p>
              <a:r>
                <a:rPr lang="en-US" sz="700" b="1">
                  <a:latin typeface="Arial" panose="020B0604020202020204" pitchFamily="34" charset="0"/>
                  <a:cs typeface="Arial" panose="020B0604020202020204" pitchFamily="34" charset="0"/>
                </a:rPr>
                <a:t>110</a:t>
              </a:r>
            </a:p>
          </p:txBody>
        </p:sp>
      </p:grpSp>
    </p:spTree>
    <p:extLst>
      <p:ext uri="{BB962C8B-B14F-4D97-AF65-F5344CB8AC3E}">
        <p14:creationId xmlns:p14="http://schemas.microsoft.com/office/powerpoint/2010/main" val="3714830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6998" y="-2667000"/>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975E007F-02CD-1E01-5069-E18942E5434E}"/>
              </a:ext>
            </a:extLst>
          </p:cNvPr>
          <p:cNvGrpSpPr/>
          <p:nvPr/>
        </p:nvGrpSpPr>
        <p:grpSpPr>
          <a:xfrm>
            <a:off x="10566400" y="101600"/>
            <a:ext cx="1324348" cy="1676823"/>
            <a:chOff x="10566400" y="101600"/>
            <a:chExt cx="1324348" cy="1676823"/>
          </a:xfrm>
        </p:grpSpPr>
        <p:pic>
          <p:nvPicPr>
            <p:cNvPr id="23" name="Picture 22" descr="A black and white map pointer&#10;&#10;Description automatically generated">
              <a:extLst>
                <a:ext uri="{FF2B5EF4-FFF2-40B4-BE49-F238E27FC236}">
                  <a16:creationId xmlns:a16="http://schemas.microsoft.com/office/drawing/2014/main" id="{FB17A364-6BCD-F835-15A9-7C6E47C47017}"/>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0566400" y="101600"/>
              <a:ext cx="1324348" cy="1676823"/>
            </a:xfrm>
            <a:prstGeom prst="rect">
              <a:avLst/>
            </a:prstGeom>
          </p:spPr>
        </p:pic>
        <p:sp>
          <p:nvSpPr>
            <p:cNvPr id="24" name="TextBox 23">
              <a:extLst>
                <a:ext uri="{FF2B5EF4-FFF2-40B4-BE49-F238E27FC236}">
                  <a16:creationId xmlns:a16="http://schemas.microsoft.com/office/drawing/2014/main" id="{42EA1EF0-8843-0DDB-1DF3-44AFACDFA9D8}"/>
                </a:ext>
              </a:extLst>
            </p:cNvPr>
            <p:cNvSpPr txBox="1"/>
            <p:nvPr/>
          </p:nvSpPr>
          <p:spPr>
            <a:xfrm>
              <a:off x="10826898" y="1383691"/>
              <a:ext cx="838691" cy="369332"/>
            </a:xfrm>
            <a:prstGeom prst="rect">
              <a:avLst/>
            </a:prstGeom>
            <a:noFill/>
          </p:spPr>
          <p:txBody>
            <a:bodyPr wrap="none" rtlCol="0">
              <a:spAutoFit/>
            </a:bodyPr>
            <a:lstStyle/>
            <a:p>
              <a:r>
                <a:rPr lang="en-US" b="1">
                  <a:solidFill>
                    <a:schemeClr val="bg1"/>
                  </a:solidFill>
                  <a:latin typeface="Arial" panose="020B0604020202020204" pitchFamily="34" charset="0"/>
                  <a:cs typeface="Arial" panose="020B0604020202020204" pitchFamily="34" charset="0"/>
                </a:rPr>
                <a:t>FOUR</a:t>
              </a:r>
            </a:p>
          </p:txBody>
        </p:sp>
      </p:grpSp>
      <p:grpSp>
        <p:nvGrpSpPr>
          <p:cNvPr id="28" name="Group 27">
            <a:extLst>
              <a:ext uri="{FF2B5EF4-FFF2-40B4-BE49-F238E27FC236}">
                <a16:creationId xmlns:a16="http://schemas.microsoft.com/office/drawing/2014/main" id="{C298853C-EABE-9B02-459C-7933DA57647F}"/>
              </a:ext>
            </a:extLst>
          </p:cNvPr>
          <p:cNvGrpSpPr/>
          <p:nvPr/>
        </p:nvGrpSpPr>
        <p:grpSpPr>
          <a:xfrm>
            <a:off x="10146271" y="4844157"/>
            <a:ext cx="1968214" cy="1968214"/>
            <a:chOff x="-2219099" y="-1713998"/>
            <a:chExt cx="1968214" cy="1968214"/>
          </a:xfrm>
        </p:grpSpPr>
        <p:pic>
          <p:nvPicPr>
            <p:cNvPr id="29" name="Picture 28" descr="A red round object with white spots&#10;&#10;Description automatically generated">
              <a:extLst>
                <a:ext uri="{FF2B5EF4-FFF2-40B4-BE49-F238E27FC236}">
                  <a16:creationId xmlns:a16="http://schemas.microsoft.com/office/drawing/2014/main" id="{58DA44A0-018A-2DAB-EB3E-A17CBB83AEF0}"/>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0" name="Picture 29" descr="A red crosshairs on a black background&#10;&#10;Description automatically generated">
              <a:hlinkClick r:id="rId6" action="ppaction://hlinksldjump"/>
              <a:extLst>
                <a:ext uri="{FF2B5EF4-FFF2-40B4-BE49-F238E27FC236}">
                  <a16:creationId xmlns:a16="http://schemas.microsoft.com/office/drawing/2014/main" id="{52CBF539-75A9-72D6-12D3-BA942C3FF888}"/>
                </a:ext>
              </a:extLst>
            </p:cNvPr>
            <p:cNvPicPr>
              <a:picLocks noChangeAspect="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19099" y="-1713998"/>
              <a:ext cx="1968214" cy="1968214"/>
            </a:xfrm>
            <a:prstGeom prst="rect">
              <a:avLst/>
            </a:prstGeom>
          </p:spPr>
        </p:pic>
      </p:grpSp>
      <p:sp>
        <p:nvSpPr>
          <p:cNvPr id="31" name="TextBox 30">
            <a:extLst>
              <a:ext uri="{FF2B5EF4-FFF2-40B4-BE49-F238E27FC236}">
                <a16:creationId xmlns:a16="http://schemas.microsoft.com/office/drawing/2014/main" id="{872CAEF0-8095-5ABA-8A2A-3F3D4A547FCC}"/>
              </a:ext>
            </a:extLst>
          </p:cNvPr>
          <p:cNvSpPr txBox="1"/>
          <p:nvPr/>
        </p:nvSpPr>
        <p:spPr>
          <a:xfrm>
            <a:off x="7119569" y="6642556"/>
            <a:ext cx="5072429" cy="230832"/>
          </a:xfrm>
          <a:prstGeom prst="rect">
            <a:avLst/>
          </a:prstGeom>
          <a:noFill/>
        </p:spPr>
        <p:txBody>
          <a:bodyPr wrap="square">
            <a:spAutoFit/>
          </a:bodyPr>
          <a:lstStyle/>
          <a:p>
            <a:pPr algn="ctr"/>
            <a:r>
              <a:rPr lang="en-US" sz="900" i="1">
                <a:solidFill>
                  <a:schemeClr val="bg1"/>
                </a:solidFill>
              </a:rPr>
              <a:t>You lose the cell that uses the clue </a:t>
            </a:r>
          </a:p>
        </p:txBody>
      </p:sp>
      <p:sp>
        <p:nvSpPr>
          <p:cNvPr id="6" name="Title 1">
            <a:extLst>
              <a:ext uri="{FF2B5EF4-FFF2-40B4-BE49-F238E27FC236}">
                <a16:creationId xmlns:a16="http://schemas.microsoft.com/office/drawing/2014/main" id="{DF37D993-832F-3739-2824-07CB765DFA34}"/>
              </a:ext>
            </a:extLst>
          </p:cNvPr>
          <p:cNvSpPr txBox="1">
            <a:spLocks/>
          </p:cNvSpPr>
          <p:nvPr/>
        </p:nvSpPr>
        <p:spPr>
          <a:xfrm>
            <a:off x="643713" y="127740"/>
            <a:ext cx="8221579" cy="1375565"/>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2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Invent A Solution</a:t>
            </a:r>
          </a:p>
        </p:txBody>
      </p:sp>
      <p:sp>
        <p:nvSpPr>
          <p:cNvPr id="8" name="TextBox 7">
            <a:extLst>
              <a:ext uri="{FF2B5EF4-FFF2-40B4-BE49-F238E27FC236}">
                <a16:creationId xmlns:a16="http://schemas.microsoft.com/office/drawing/2014/main" id="{2AA46D3E-9C20-B27F-B1D9-59CBC86D2C7D}"/>
              </a:ext>
            </a:extLst>
          </p:cNvPr>
          <p:cNvSpPr txBox="1"/>
          <p:nvPr/>
        </p:nvSpPr>
        <p:spPr>
          <a:xfrm>
            <a:off x="643713" y="2152573"/>
            <a:ext cx="10904569" cy="1815882"/>
          </a:xfrm>
          <a:prstGeom prst="rect">
            <a:avLst/>
          </a:prstGeom>
          <a:solidFill>
            <a:schemeClr val="tx1">
              <a:alpha val="54000"/>
            </a:schemeClr>
          </a:solidFill>
        </p:spPr>
        <p:txBody>
          <a:bodyPr wrap="square">
            <a:spAutoFit/>
          </a:bodyPr>
          <a:lstStyle/>
          <a:p>
            <a:pPr algn="ctr"/>
            <a:r>
              <a:rPr lang="en-US" sz="2800">
                <a:solidFill>
                  <a:schemeClr val="bg1"/>
                </a:solidFill>
                <a:latin typeface="Arial" panose="020B0604020202020204" pitchFamily="34" charset="0"/>
                <a:cs typeface="Arial" panose="020B0604020202020204" pitchFamily="34" charset="0"/>
              </a:rPr>
              <a:t>Introducing "</a:t>
            </a:r>
            <a:r>
              <a:rPr lang="en-US" sz="2800" err="1">
                <a:solidFill>
                  <a:schemeClr val="bg1"/>
                </a:solidFill>
                <a:latin typeface="Arial" panose="020B0604020202020204" pitchFamily="34" charset="0"/>
                <a:cs typeface="Arial" panose="020B0604020202020204" pitchFamily="34" charset="0"/>
              </a:rPr>
              <a:t>ImmunoPrimeX</a:t>
            </a:r>
            <a:r>
              <a:rPr lang="en-US" sz="2800">
                <a:solidFill>
                  <a:schemeClr val="bg1"/>
                </a:solidFill>
                <a:latin typeface="Arial" panose="020B0604020202020204" pitchFamily="34" charset="0"/>
                <a:cs typeface="Arial" panose="020B0604020202020204" pitchFamily="34" charset="0"/>
              </a:rPr>
              <a:t>": A novel therapeutic solution designed to boost immune response. </a:t>
            </a:r>
            <a:r>
              <a:rPr lang="en-US" sz="2800" err="1">
                <a:solidFill>
                  <a:schemeClr val="bg1"/>
                </a:solidFill>
                <a:latin typeface="Arial" panose="020B0604020202020204" pitchFamily="34" charset="0"/>
                <a:cs typeface="Arial" panose="020B0604020202020204" pitchFamily="34" charset="0"/>
              </a:rPr>
              <a:t>ImmunoprimeX</a:t>
            </a:r>
            <a:r>
              <a:rPr lang="en-US" sz="2800">
                <a:solidFill>
                  <a:schemeClr val="bg1"/>
                </a:solidFill>
                <a:latin typeface="Arial" panose="020B0604020202020204" pitchFamily="34" charset="0"/>
                <a:cs typeface="Arial" panose="020B0604020202020204" pitchFamily="34" charset="0"/>
              </a:rPr>
              <a:t> is a combination therapy that combines immune checkpoint inhibitors with personalized cancer vaccines.</a:t>
            </a:r>
          </a:p>
        </p:txBody>
      </p:sp>
      <p:pic>
        <p:nvPicPr>
          <p:cNvPr id="11266" name="Picture 2" descr="Antibody-targeted radiation cancer therapy | Nature Reviews Drug Discovery">
            <a:extLst>
              <a:ext uri="{FF2B5EF4-FFF2-40B4-BE49-F238E27FC236}">
                <a16:creationId xmlns:a16="http://schemas.microsoft.com/office/drawing/2014/main" id="{959FB754-F200-0971-04AE-64B4040D536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35547" y="4177406"/>
            <a:ext cx="2120900" cy="2156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212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duotone>
              <a:prstClr val="black"/>
              <a:schemeClr val="accent6">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192"/>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1</a:t>
              </a:r>
            </a:p>
          </p:txBody>
        </p:sp>
      </p:grpSp>
      <p:grpSp>
        <p:nvGrpSpPr>
          <p:cNvPr id="35" name="Group 34">
            <a:extLst>
              <a:ext uri="{FF2B5EF4-FFF2-40B4-BE49-F238E27FC236}">
                <a16:creationId xmlns:a16="http://schemas.microsoft.com/office/drawing/2014/main" id="{1B8E098D-BB5F-6B58-0EFC-4DDF4186465F}"/>
              </a:ext>
            </a:extLst>
          </p:cNvPr>
          <p:cNvGrpSpPr/>
          <p:nvPr/>
        </p:nvGrpSpPr>
        <p:grpSpPr>
          <a:xfrm>
            <a:off x="101599" y="94708"/>
            <a:ext cx="1968214" cy="1968214"/>
            <a:chOff x="-2257199" y="-1764798"/>
            <a:chExt cx="1968214" cy="1968214"/>
          </a:xfrm>
        </p:grpSpPr>
        <p:pic>
          <p:nvPicPr>
            <p:cNvPr id="34" name="Picture 33" descr="A red round object with white spots&#10;&#10;Description automatically generated">
              <a:extLst>
                <a:ext uri="{FF2B5EF4-FFF2-40B4-BE49-F238E27FC236}">
                  <a16:creationId xmlns:a16="http://schemas.microsoft.com/office/drawing/2014/main" id="{B4E5A71E-9EC7-8734-FBCB-EC06A8DD05EB}"/>
                </a:ext>
              </a:extLst>
            </p:cNvPr>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2" name="Picture 31" descr="A red crosshairs on a black background&#10;&#10;Description automatically generated">
              <a:hlinkClick r:id="rId5" action="ppaction://hlinksldjump"/>
              <a:extLst>
                <a:ext uri="{FF2B5EF4-FFF2-40B4-BE49-F238E27FC236}">
                  <a16:creationId xmlns:a16="http://schemas.microsoft.com/office/drawing/2014/main" id="{E27E7982-72E2-0B8F-3614-460A2BCE2BF2}"/>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sp>
        <p:nvSpPr>
          <p:cNvPr id="3" name="Title 1">
            <a:extLst>
              <a:ext uri="{FF2B5EF4-FFF2-40B4-BE49-F238E27FC236}">
                <a16:creationId xmlns:a16="http://schemas.microsoft.com/office/drawing/2014/main" id="{9D8107E8-AECF-BD4A-7F73-DD9FA943AED4}"/>
              </a:ext>
            </a:extLst>
          </p:cNvPr>
          <p:cNvSpPr txBox="1">
            <a:spLocks/>
          </p:cNvSpPr>
          <p:nvPr/>
        </p:nvSpPr>
        <p:spPr>
          <a:xfrm>
            <a:off x="819885" y="1561599"/>
            <a:ext cx="10552230" cy="1375565"/>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Chronic Inflammation</a:t>
            </a:r>
          </a:p>
        </p:txBody>
      </p:sp>
      <p:sp>
        <p:nvSpPr>
          <p:cNvPr id="6" name="Title 1">
            <a:extLst>
              <a:ext uri="{FF2B5EF4-FFF2-40B4-BE49-F238E27FC236}">
                <a16:creationId xmlns:a16="http://schemas.microsoft.com/office/drawing/2014/main" id="{5F78DBC8-D131-8C52-3423-A973824B6117}"/>
              </a:ext>
            </a:extLst>
          </p:cNvPr>
          <p:cNvSpPr txBox="1">
            <a:spLocks/>
          </p:cNvSpPr>
          <p:nvPr/>
        </p:nvSpPr>
        <p:spPr>
          <a:xfrm>
            <a:off x="4125506" y="1246974"/>
            <a:ext cx="3940987" cy="815948"/>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Overcoming</a:t>
            </a:r>
          </a:p>
        </p:txBody>
      </p:sp>
      <p:pic>
        <p:nvPicPr>
          <p:cNvPr id="9218" name="Picture 2" descr="Model of myeloid-derived suppressor cells (MDSC) expansion and... |  Download Scientific Diagram">
            <a:extLst>
              <a:ext uri="{FF2B5EF4-FFF2-40B4-BE49-F238E27FC236}">
                <a16:creationId xmlns:a16="http://schemas.microsoft.com/office/drawing/2014/main" id="{A63C8F21-31FA-CB7C-B414-32123E5BF1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7874" y="2943767"/>
            <a:ext cx="8096250" cy="381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43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duotone>
              <a:prstClr val="black"/>
              <a:schemeClr val="accent2">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999"/>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2</a:t>
              </a:r>
            </a:p>
          </p:txBody>
        </p:sp>
      </p:grpSp>
      <p:grpSp>
        <p:nvGrpSpPr>
          <p:cNvPr id="8" name="Group 7">
            <a:extLst>
              <a:ext uri="{FF2B5EF4-FFF2-40B4-BE49-F238E27FC236}">
                <a16:creationId xmlns:a16="http://schemas.microsoft.com/office/drawing/2014/main" id="{27F9DDAC-3CBD-F6DC-B660-ED12B6ECBECE}"/>
              </a:ext>
            </a:extLst>
          </p:cNvPr>
          <p:cNvGrpSpPr/>
          <p:nvPr/>
        </p:nvGrpSpPr>
        <p:grpSpPr>
          <a:xfrm>
            <a:off x="101599" y="94708"/>
            <a:ext cx="1968214" cy="1968214"/>
            <a:chOff x="-2257199" y="-1764798"/>
            <a:chExt cx="1968214" cy="1968214"/>
          </a:xfrm>
        </p:grpSpPr>
        <p:pic>
          <p:nvPicPr>
            <p:cNvPr id="9" name="Picture 8" descr="A red round object with white spots&#10;&#10;Description automatically generated">
              <a:extLst>
                <a:ext uri="{FF2B5EF4-FFF2-40B4-BE49-F238E27FC236}">
                  <a16:creationId xmlns:a16="http://schemas.microsoft.com/office/drawing/2014/main" id="{AC9002D7-EBF2-E9B6-CA4B-416028F1DD9C}"/>
                </a:ext>
              </a:extLst>
            </p:cNvPr>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10" name="Picture 9" descr="A red crosshairs on a black background&#10;&#10;Description automatically generated">
              <a:hlinkClick r:id="rId5" action="ppaction://hlinksldjump"/>
              <a:extLst>
                <a:ext uri="{FF2B5EF4-FFF2-40B4-BE49-F238E27FC236}">
                  <a16:creationId xmlns:a16="http://schemas.microsoft.com/office/drawing/2014/main" id="{366C25F9-1603-2618-5636-9F24D995F0C0}"/>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sp>
        <p:nvSpPr>
          <p:cNvPr id="11" name="Title 1">
            <a:extLst>
              <a:ext uri="{FF2B5EF4-FFF2-40B4-BE49-F238E27FC236}">
                <a16:creationId xmlns:a16="http://schemas.microsoft.com/office/drawing/2014/main" id="{D1BA082A-7148-BD2C-FE64-560766224CF1}"/>
              </a:ext>
            </a:extLst>
          </p:cNvPr>
          <p:cNvSpPr txBox="1">
            <a:spLocks/>
          </p:cNvSpPr>
          <p:nvPr/>
        </p:nvSpPr>
        <p:spPr>
          <a:xfrm>
            <a:off x="819885" y="1688599"/>
            <a:ext cx="10552230" cy="1375565"/>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Immune Desert</a:t>
            </a:r>
          </a:p>
        </p:txBody>
      </p:sp>
      <p:sp>
        <p:nvSpPr>
          <p:cNvPr id="12" name="Title 1">
            <a:extLst>
              <a:ext uri="{FF2B5EF4-FFF2-40B4-BE49-F238E27FC236}">
                <a16:creationId xmlns:a16="http://schemas.microsoft.com/office/drawing/2014/main" id="{B372856F-A4AE-9700-D86D-C7B3B6CE2DF8}"/>
              </a:ext>
            </a:extLst>
          </p:cNvPr>
          <p:cNvSpPr txBox="1">
            <a:spLocks/>
          </p:cNvSpPr>
          <p:nvPr/>
        </p:nvSpPr>
        <p:spPr>
          <a:xfrm>
            <a:off x="4125506" y="1246974"/>
            <a:ext cx="3940987" cy="815948"/>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Overcoming</a:t>
            </a:r>
          </a:p>
        </p:txBody>
      </p:sp>
      <p:pic>
        <p:nvPicPr>
          <p:cNvPr id="10242" name="Picture 2" descr="Home Health Billing Impact: Home Infusion Therapy Is Evolving Because Of  The Pandemic - 3Gen Consulting">
            <a:extLst>
              <a:ext uri="{FF2B5EF4-FFF2-40B4-BE49-F238E27FC236}">
                <a16:creationId xmlns:a16="http://schemas.microsoft.com/office/drawing/2014/main" id="{DC9F927F-5EDC-FB92-56B0-0E54260272D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6881" y="3134938"/>
            <a:ext cx="4558236" cy="3652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166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duotone>
              <a:prstClr val="black"/>
              <a:schemeClr val="tx2">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999"/>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3</a:t>
              </a:r>
            </a:p>
          </p:txBody>
        </p:sp>
      </p:grpSp>
      <p:grpSp>
        <p:nvGrpSpPr>
          <p:cNvPr id="8" name="Group 7">
            <a:extLst>
              <a:ext uri="{FF2B5EF4-FFF2-40B4-BE49-F238E27FC236}">
                <a16:creationId xmlns:a16="http://schemas.microsoft.com/office/drawing/2014/main" id="{59FC8216-3615-F398-1442-EF997BBA4E37}"/>
              </a:ext>
            </a:extLst>
          </p:cNvPr>
          <p:cNvGrpSpPr/>
          <p:nvPr/>
        </p:nvGrpSpPr>
        <p:grpSpPr>
          <a:xfrm>
            <a:off x="101599" y="94708"/>
            <a:ext cx="1968214" cy="1968214"/>
            <a:chOff x="-2257199" y="-1764798"/>
            <a:chExt cx="1968214" cy="1968214"/>
          </a:xfrm>
        </p:grpSpPr>
        <p:pic>
          <p:nvPicPr>
            <p:cNvPr id="9" name="Picture 8" descr="A red round object with white spots&#10;&#10;Description automatically generated">
              <a:extLst>
                <a:ext uri="{FF2B5EF4-FFF2-40B4-BE49-F238E27FC236}">
                  <a16:creationId xmlns:a16="http://schemas.microsoft.com/office/drawing/2014/main" id="{BCD8F108-EB8C-4101-34E5-B711F35668F8}"/>
                </a:ext>
              </a:extLst>
            </p:cNvPr>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10" name="Picture 9" descr="A red crosshairs on a black background&#10;&#10;Description automatically generated">
              <a:hlinkClick r:id="rId5" action="ppaction://hlinksldjump"/>
              <a:extLst>
                <a:ext uri="{FF2B5EF4-FFF2-40B4-BE49-F238E27FC236}">
                  <a16:creationId xmlns:a16="http://schemas.microsoft.com/office/drawing/2014/main" id="{C3315209-BEB3-605F-5D7A-155FC341C0B3}"/>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sp>
        <p:nvSpPr>
          <p:cNvPr id="11" name="Title 1">
            <a:extLst>
              <a:ext uri="{FF2B5EF4-FFF2-40B4-BE49-F238E27FC236}">
                <a16:creationId xmlns:a16="http://schemas.microsoft.com/office/drawing/2014/main" id="{4D8215D7-A6F1-8008-EA7F-267B56080606}"/>
              </a:ext>
            </a:extLst>
          </p:cNvPr>
          <p:cNvSpPr txBox="1">
            <a:spLocks/>
          </p:cNvSpPr>
          <p:nvPr/>
        </p:nvSpPr>
        <p:spPr>
          <a:xfrm>
            <a:off x="819885" y="1688599"/>
            <a:ext cx="10552230" cy="1375565"/>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Immune Exclusion</a:t>
            </a:r>
          </a:p>
        </p:txBody>
      </p:sp>
      <p:sp>
        <p:nvSpPr>
          <p:cNvPr id="12" name="Title 1">
            <a:extLst>
              <a:ext uri="{FF2B5EF4-FFF2-40B4-BE49-F238E27FC236}">
                <a16:creationId xmlns:a16="http://schemas.microsoft.com/office/drawing/2014/main" id="{75C15549-810B-A835-2F94-0B7118E4C0AF}"/>
              </a:ext>
            </a:extLst>
          </p:cNvPr>
          <p:cNvSpPr txBox="1">
            <a:spLocks/>
          </p:cNvSpPr>
          <p:nvPr/>
        </p:nvSpPr>
        <p:spPr>
          <a:xfrm>
            <a:off x="4125506" y="1246974"/>
            <a:ext cx="3940987" cy="815948"/>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Overcoming</a:t>
            </a:r>
          </a:p>
        </p:txBody>
      </p:sp>
      <p:pic>
        <p:nvPicPr>
          <p:cNvPr id="12290" name="Picture 2" descr="Turning cold tumors hot: from molecular mechanisms to clinical  applications: Trends in Immunology">
            <a:extLst>
              <a:ext uri="{FF2B5EF4-FFF2-40B4-BE49-F238E27FC236}">
                <a16:creationId xmlns:a16="http://schemas.microsoft.com/office/drawing/2014/main" id="{1A454287-209F-BCBB-1AF4-F164182B7E5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52686" y="3184669"/>
            <a:ext cx="7286625" cy="3552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3008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14F46838-A888-81CD-9A4C-133882C59882}"/>
              </a:ext>
            </a:extLst>
          </p:cNvPr>
          <p:cNvSpPr/>
          <p:nvPr/>
        </p:nvSpPr>
        <p:spPr>
          <a:xfrm>
            <a:off x="0" y="-2"/>
            <a:ext cx="12192000" cy="6858002"/>
          </a:xfrm>
          <a:prstGeom prst="rect">
            <a:avLst/>
          </a:prstGeom>
          <a:solidFill>
            <a:schemeClr val="tx1">
              <a:lumMod val="95000"/>
              <a:lumOff val="5000"/>
              <a:alpha val="82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4000">
              <a:solidFill>
                <a:schemeClr val="bg1"/>
              </a:solidFill>
            </a:endParaRPr>
          </a:p>
        </p:txBody>
      </p:sp>
      <p:grpSp>
        <p:nvGrpSpPr>
          <p:cNvPr id="2" name="Group 1">
            <a:extLst>
              <a:ext uri="{FF2B5EF4-FFF2-40B4-BE49-F238E27FC236}">
                <a16:creationId xmlns:a16="http://schemas.microsoft.com/office/drawing/2014/main" id="{0FE1EF62-F92F-7FB4-CD9C-607670215EF8}"/>
              </a:ext>
            </a:extLst>
          </p:cNvPr>
          <p:cNvGrpSpPr/>
          <p:nvPr/>
        </p:nvGrpSpPr>
        <p:grpSpPr>
          <a:xfrm>
            <a:off x="10566400" y="101600"/>
            <a:ext cx="1324348" cy="1676823"/>
            <a:chOff x="10566400" y="101600"/>
            <a:chExt cx="1324348" cy="1676823"/>
          </a:xfrm>
        </p:grpSpPr>
        <p:pic>
          <p:nvPicPr>
            <p:cNvPr id="3" name="Picture 2" descr="A black and white map pointer&#10;&#10;Description automatically generated">
              <a:extLst>
                <a:ext uri="{FF2B5EF4-FFF2-40B4-BE49-F238E27FC236}">
                  <a16:creationId xmlns:a16="http://schemas.microsoft.com/office/drawing/2014/main" id="{8D43AE45-69F6-FB36-78AD-E39CF83BA55F}"/>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0566400" y="101600"/>
              <a:ext cx="1324348" cy="1676823"/>
            </a:xfrm>
            <a:prstGeom prst="rect">
              <a:avLst/>
            </a:prstGeom>
          </p:spPr>
        </p:pic>
        <p:sp>
          <p:nvSpPr>
            <p:cNvPr id="4" name="TextBox 3">
              <a:extLst>
                <a:ext uri="{FF2B5EF4-FFF2-40B4-BE49-F238E27FC236}">
                  <a16:creationId xmlns:a16="http://schemas.microsoft.com/office/drawing/2014/main" id="{EE7E7014-3312-E621-9000-71CF9356309A}"/>
                </a:ext>
              </a:extLst>
            </p:cNvPr>
            <p:cNvSpPr txBox="1"/>
            <p:nvPr/>
          </p:nvSpPr>
          <p:spPr>
            <a:xfrm>
              <a:off x="10826898" y="1383691"/>
              <a:ext cx="838691" cy="369332"/>
            </a:xfrm>
            <a:prstGeom prst="rect">
              <a:avLst/>
            </a:prstGeom>
            <a:noFill/>
          </p:spPr>
          <p:txBody>
            <a:bodyPr wrap="none" rtlCol="0">
              <a:spAutoFit/>
            </a:bodyPr>
            <a:lstStyle/>
            <a:p>
              <a:r>
                <a:rPr lang="en-US" b="1">
                  <a:solidFill>
                    <a:schemeClr val="bg1"/>
                  </a:solidFill>
                  <a:latin typeface="Arial" panose="020B0604020202020204" pitchFamily="34" charset="0"/>
                  <a:cs typeface="Arial" panose="020B0604020202020204" pitchFamily="34" charset="0"/>
                </a:rPr>
                <a:t>FOUR</a:t>
              </a:r>
            </a:p>
          </p:txBody>
        </p:sp>
      </p:grpSp>
      <p:pic>
        <p:nvPicPr>
          <p:cNvPr id="6" name="Picture 2" descr="Diagram&#10;&#10;Description automatically generated">
            <a:extLst>
              <a:ext uri="{FF2B5EF4-FFF2-40B4-BE49-F238E27FC236}">
                <a16:creationId xmlns:a16="http://schemas.microsoft.com/office/drawing/2014/main" id="{7142C083-3AA0-6F0F-7338-D87B95C0066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525" r="6139"/>
          <a:stretch/>
        </p:blipFill>
        <p:spPr bwMode="auto">
          <a:xfrm>
            <a:off x="2704271" y="1975958"/>
            <a:ext cx="6783457" cy="4621673"/>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18537AE2-7233-86F5-6990-099DEF77BFCE}"/>
              </a:ext>
            </a:extLst>
          </p:cNvPr>
          <p:cNvSpPr txBox="1">
            <a:spLocks/>
          </p:cNvSpPr>
          <p:nvPr/>
        </p:nvSpPr>
        <p:spPr>
          <a:xfrm>
            <a:off x="301252" y="101600"/>
            <a:ext cx="9697528" cy="1066060"/>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2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Cancer Immunity Cycle</a:t>
            </a:r>
          </a:p>
        </p:txBody>
      </p:sp>
    </p:spTree>
    <p:extLst>
      <p:ext uri="{BB962C8B-B14F-4D97-AF65-F5344CB8AC3E}">
        <p14:creationId xmlns:p14="http://schemas.microsoft.com/office/powerpoint/2010/main" val="675323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6998" y="-2667000"/>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975E007F-02CD-1E01-5069-E18942E5434E}"/>
              </a:ext>
            </a:extLst>
          </p:cNvPr>
          <p:cNvGrpSpPr/>
          <p:nvPr/>
        </p:nvGrpSpPr>
        <p:grpSpPr>
          <a:xfrm>
            <a:off x="10566400" y="101600"/>
            <a:ext cx="1324348" cy="1676823"/>
            <a:chOff x="10566400" y="101600"/>
            <a:chExt cx="1324348" cy="1676823"/>
          </a:xfrm>
        </p:grpSpPr>
        <p:pic>
          <p:nvPicPr>
            <p:cNvPr id="23" name="Picture 22" descr="A black and white map pointer&#10;&#10;Description automatically generated">
              <a:extLst>
                <a:ext uri="{FF2B5EF4-FFF2-40B4-BE49-F238E27FC236}">
                  <a16:creationId xmlns:a16="http://schemas.microsoft.com/office/drawing/2014/main" id="{FB17A364-6BCD-F835-15A9-7C6E47C47017}"/>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0566400" y="101600"/>
              <a:ext cx="1324348" cy="1676823"/>
            </a:xfrm>
            <a:prstGeom prst="rect">
              <a:avLst/>
            </a:prstGeom>
          </p:spPr>
        </p:pic>
        <p:sp>
          <p:nvSpPr>
            <p:cNvPr id="24" name="TextBox 23">
              <a:extLst>
                <a:ext uri="{FF2B5EF4-FFF2-40B4-BE49-F238E27FC236}">
                  <a16:creationId xmlns:a16="http://schemas.microsoft.com/office/drawing/2014/main" id="{42EA1EF0-8843-0DDB-1DF3-44AFACDFA9D8}"/>
                </a:ext>
              </a:extLst>
            </p:cNvPr>
            <p:cNvSpPr txBox="1"/>
            <p:nvPr/>
          </p:nvSpPr>
          <p:spPr>
            <a:xfrm>
              <a:off x="10890398" y="1383691"/>
              <a:ext cx="697627" cy="369332"/>
            </a:xfrm>
            <a:prstGeom prst="rect">
              <a:avLst/>
            </a:prstGeom>
            <a:noFill/>
          </p:spPr>
          <p:txBody>
            <a:bodyPr wrap="none" rtlCol="0">
              <a:spAutoFit/>
            </a:bodyPr>
            <a:lstStyle/>
            <a:p>
              <a:r>
                <a:rPr lang="en-US" b="1">
                  <a:solidFill>
                    <a:schemeClr val="bg1"/>
                  </a:solidFill>
                  <a:latin typeface="Arial" panose="020B0604020202020204" pitchFamily="34" charset="0"/>
                  <a:cs typeface="Arial" panose="020B0604020202020204" pitchFamily="34" charset="0"/>
                </a:rPr>
                <a:t>FIVE</a:t>
              </a:r>
            </a:p>
          </p:txBody>
        </p:sp>
      </p:grpSp>
      <p:grpSp>
        <p:nvGrpSpPr>
          <p:cNvPr id="28" name="Group 27">
            <a:extLst>
              <a:ext uri="{FF2B5EF4-FFF2-40B4-BE49-F238E27FC236}">
                <a16:creationId xmlns:a16="http://schemas.microsoft.com/office/drawing/2014/main" id="{C298853C-EABE-9B02-459C-7933DA57647F}"/>
              </a:ext>
            </a:extLst>
          </p:cNvPr>
          <p:cNvGrpSpPr/>
          <p:nvPr/>
        </p:nvGrpSpPr>
        <p:grpSpPr>
          <a:xfrm>
            <a:off x="10146271" y="4844157"/>
            <a:ext cx="1968214" cy="1968214"/>
            <a:chOff x="-2219099" y="-1713998"/>
            <a:chExt cx="1968214" cy="1968214"/>
          </a:xfrm>
        </p:grpSpPr>
        <p:pic>
          <p:nvPicPr>
            <p:cNvPr id="29" name="Picture 28" descr="A red round object with white spots&#10;&#10;Description automatically generated">
              <a:extLst>
                <a:ext uri="{FF2B5EF4-FFF2-40B4-BE49-F238E27FC236}">
                  <a16:creationId xmlns:a16="http://schemas.microsoft.com/office/drawing/2014/main" id="{58DA44A0-018A-2DAB-EB3E-A17CBB83AEF0}"/>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0" name="Picture 29" descr="A red crosshairs on a black background&#10;&#10;Description automatically generated">
              <a:hlinkClick r:id="rId6" action="ppaction://hlinksldjump"/>
              <a:extLst>
                <a:ext uri="{FF2B5EF4-FFF2-40B4-BE49-F238E27FC236}">
                  <a16:creationId xmlns:a16="http://schemas.microsoft.com/office/drawing/2014/main" id="{52CBF539-75A9-72D6-12D3-BA942C3FF888}"/>
                </a:ext>
              </a:extLst>
            </p:cNvPr>
            <p:cNvPicPr>
              <a:picLocks noChangeAspect="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19099" y="-1713998"/>
              <a:ext cx="1968214" cy="1968214"/>
            </a:xfrm>
            <a:prstGeom prst="rect">
              <a:avLst/>
            </a:prstGeom>
          </p:spPr>
        </p:pic>
      </p:grpSp>
      <p:sp>
        <p:nvSpPr>
          <p:cNvPr id="31" name="TextBox 30">
            <a:extLst>
              <a:ext uri="{FF2B5EF4-FFF2-40B4-BE49-F238E27FC236}">
                <a16:creationId xmlns:a16="http://schemas.microsoft.com/office/drawing/2014/main" id="{872CAEF0-8095-5ABA-8A2A-3F3D4A547FCC}"/>
              </a:ext>
            </a:extLst>
          </p:cNvPr>
          <p:cNvSpPr txBox="1"/>
          <p:nvPr/>
        </p:nvSpPr>
        <p:spPr>
          <a:xfrm>
            <a:off x="7119569" y="6642556"/>
            <a:ext cx="5072429" cy="230832"/>
          </a:xfrm>
          <a:prstGeom prst="rect">
            <a:avLst/>
          </a:prstGeom>
          <a:noFill/>
        </p:spPr>
        <p:txBody>
          <a:bodyPr wrap="square">
            <a:spAutoFit/>
          </a:bodyPr>
          <a:lstStyle/>
          <a:p>
            <a:pPr algn="ctr"/>
            <a:r>
              <a:rPr lang="en-US" sz="900" i="1">
                <a:solidFill>
                  <a:schemeClr val="bg1"/>
                </a:solidFill>
              </a:rPr>
              <a:t>You lose the cell that uses the clue </a:t>
            </a:r>
          </a:p>
        </p:txBody>
      </p:sp>
      <p:sp>
        <p:nvSpPr>
          <p:cNvPr id="2" name="Title 1">
            <a:extLst>
              <a:ext uri="{FF2B5EF4-FFF2-40B4-BE49-F238E27FC236}">
                <a16:creationId xmlns:a16="http://schemas.microsoft.com/office/drawing/2014/main" id="{094E22FA-7A75-E475-0AC9-A754A02DF6C6}"/>
              </a:ext>
            </a:extLst>
          </p:cNvPr>
          <p:cNvSpPr txBox="1">
            <a:spLocks/>
          </p:cNvSpPr>
          <p:nvPr/>
        </p:nvSpPr>
        <p:spPr>
          <a:xfrm>
            <a:off x="301252" y="127741"/>
            <a:ext cx="10179839" cy="1059034"/>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Tumor Buster Showdown</a:t>
            </a:r>
          </a:p>
        </p:txBody>
      </p:sp>
      <p:pic>
        <p:nvPicPr>
          <p:cNvPr id="3" name="Picture 2" descr="A cartoon of a yellow and purple superhero&#10;&#10;Description automatically generated">
            <a:extLst>
              <a:ext uri="{FF2B5EF4-FFF2-40B4-BE49-F238E27FC236}">
                <a16:creationId xmlns:a16="http://schemas.microsoft.com/office/drawing/2014/main" id="{A5786BAF-5E01-7798-FA15-A3A461839DE0}"/>
              </a:ext>
            </a:extLst>
          </p:cNvPr>
          <p:cNvPicPr>
            <a:picLocks noChangeAspect="1"/>
          </p:cNvPicPr>
          <p:nvPr/>
        </p:nvPicPr>
        <p:blipFill>
          <a:blip r:embed="rId8">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650673" y="1293207"/>
            <a:ext cx="2441110" cy="5543483"/>
          </a:xfrm>
          <a:prstGeom prst="rect">
            <a:avLst/>
          </a:prstGeom>
        </p:spPr>
      </p:pic>
      <p:sp>
        <p:nvSpPr>
          <p:cNvPr id="6" name="TextBox 5">
            <a:extLst>
              <a:ext uri="{FF2B5EF4-FFF2-40B4-BE49-F238E27FC236}">
                <a16:creationId xmlns:a16="http://schemas.microsoft.com/office/drawing/2014/main" id="{7D09D99E-0E28-7197-77A0-21C1A2CA921B}"/>
              </a:ext>
            </a:extLst>
          </p:cNvPr>
          <p:cNvSpPr txBox="1"/>
          <p:nvPr/>
        </p:nvSpPr>
        <p:spPr>
          <a:xfrm>
            <a:off x="4182963" y="2008124"/>
            <a:ext cx="6371744" cy="2677656"/>
          </a:xfrm>
          <a:prstGeom prst="rect">
            <a:avLst/>
          </a:prstGeom>
          <a:solidFill>
            <a:schemeClr val="tx1">
              <a:alpha val="40000"/>
            </a:schemeClr>
          </a:solidFill>
        </p:spPr>
        <p:txBody>
          <a:bodyPr wrap="none" rtlCol="0">
            <a:spAutoFit/>
          </a:bodyPr>
          <a:lstStyle/>
          <a:p>
            <a:r>
              <a:rPr lang="en-US" sz="2800">
                <a:solidFill>
                  <a:schemeClr val="bg1"/>
                </a:solidFill>
                <a:latin typeface="Arial" panose="020B0604020202020204" pitchFamily="34" charset="0"/>
                <a:cs typeface="Arial" panose="020B0604020202020204" pitchFamily="34" charset="0"/>
              </a:rPr>
              <a:t>Name _________</a:t>
            </a:r>
          </a:p>
          <a:p>
            <a:r>
              <a:rPr lang="en-US" sz="2800">
                <a:solidFill>
                  <a:schemeClr val="bg1"/>
                </a:solidFill>
                <a:latin typeface="Arial" panose="020B0604020202020204" pitchFamily="34" charset="0"/>
                <a:cs typeface="Arial" panose="020B0604020202020204" pitchFamily="34" charset="0"/>
              </a:rPr>
              <a:t>City Defense ________</a:t>
            </a:r>
          </a:p>
          <a:p>
            <a:r>
              <a:rPr lang="en-US" sz="2800">
                <a:solidFill>
                  <a:schemeClr val="bg1"/>
                </a:solidFill>
                <a:latin typeface="Arial" panose="020B0604020202020204" pitchFamily="34" charset="0"/>
                <a:cs typeface="Arial" panose="020B0604020202020204" pitchFamily="34" charset="0"/>
              </a:rPr>
              <a:t>Tumor Suppressor Power 1. ________</a:t>
            </a:r>
          </a:p>
          <a:p>
            <a:r>
              <a:rPr lang="en-US" sz="2800">
                <a:solidFill>
                  <a:schemeClr val="bg1"/>
                </a:solidFill>
                <a:latin typeface="Arial" panose="020B0604020202020204" pitchFamily="34" charset="0"/>
                <a:cs typeface="Arial" panose="020B0604020202020204" pitchFamily="34" charset="0"/>
              </a:rPr>
              <a:t>Tumor Suppressor Power 2. ________</a:t>
            </a:r>
          </a:p>
          <a:p>
            <a:r>
              <a:rPr lang="en-US" sz="2800">
                <a:solidFill>
                  <a:schemeClr val="bg1"/>
                </a:solidFill>
                <a:latin typeface="Arial" panose="020B0604020202020204" pitchFamily="34" charset="0"/>
                <a:cs typeface="Arial" panose="020B0604020202020204" pitchFamily="34" charset="0"/>
              </a:rPr>
              <a:t>Tumor Suppressor Power 3. ________</a:t>
            </a:r>
          </a:p>
          <a:p>
            <a:endParaRPr lang="en-US" sz="28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1555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duotone>
              <a:prstClr val="black"/>
              <a:schemeClr val="accent6">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192"/>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1</a:t>
              </a:r>
            </a:p>
          </p:txBody>
        </p:sp>
      </p:grpSp>
      <p:grpSp>
        <p:nvGrpSpPr>
          <p:cNvPr id="35" name="Group 34">
            <a:extLst>
              <a:ext uri="{FF2B5EF4-FFF2-40B4-BE49-F238E27FC236}">
                <a16:creationId xmlns:a16="http://schemas.microsoft.com/office/drawing/2014/main" id="{1B8E098D-BB5F-6B58-0EFC-4DDF4186465F}"/>
              </a:ext>
            </a:extLst>
          </p:cNvPr>
          <p:cNvGrpSpPr/>
          <p:nvPr/>
        </p:nvGrpSpPr>
        <p:grpSpPr>
          <a:xfrm>
            <a:off x="101599" y="94708"/>
            <a:ext cx="1968214" cy="1968214"/>
            <a:chOff x="-2257199" y="-1764798"/>
            <a:chExt cx="1968214" cy="1968214"/>
          </a:xfrm>
        </p:grpSpPr>
        <p:pic>
          <p:nvPicPr>
            <p:cNvPr id="34" name="Picture 33" descr="A red round object with white spots&#10;&#10;Description automatically generated">
              <a:extLst>
                <a:ext uri="{FF2B5EF4-FFF2-40B4-BE49-F238E27FC236}">
                  <a16:creationId xmlns:a16="http://schemas.microsoft.com/office/drawing/2014/main" id="{B4E5A71E-9EC7-8734-FBCB-EC06A8DD05EB}"/>
                </a:ext>
              </a:extLst>
            </p:cNvPr>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2" name="Picture 31" descr="A red crosshairs on a black background&#10;&#10;Description automatically generated">
              <a:hlinkClick r:id="rId5" action="ppaction://hlinksldjump"/>
              <a:extLst>
                <a:ext uri="{FF2B5EF4-FFF2-40B4-BE49-F238E27FC236}">
                  <a16:creationId xmlns:a16="http://schemas.microsoft.com/office/drawing/2014/main" id="{E27E7982-72E2-0B8F-3614-460A2BCE2BF2}"/>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pic>
        <p:nvPicPr>
          <p:cNvPr id="10" name="Picture 9" descr="A cartoon of a person in a garment&#10;&#10;Description automatically generated">
            <a:extLst>
              <a:ext uri="{FF2B5EF4-FFF2-40B4-BE49-F238E27FC236}">
                <a16:creationId xmlns:a16="http://schemas.microsoft.com/office/drawing/2014/main" id="{F5BFF62A-3440-F687-2EB2-4F942AB4345D}"/>
              </a:ext>
            </a:extLst>
          </p:cNvPr>
          <p:cNvPicPr>
            <a:picLocks noChangeAspect="1"/>
          </p:cNvPicPr>
          <p:nvPr/>
        </p:nvPicPr>
        <p:blipFill>
          <a:blip r:embed="rId7">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942772" y="2435842"/>
            <a:ext cx="3418711" cy="3703604"/>
          </a:xfrm>
          <a:prstGeom prst="rect">
            <a:avLst/>
          </a:prstGeom>
        </p:spPr>
      </p:pic>
      <p:sp>
        <p:nvSpPr>
          <p:cNvPr id="11" name="TextBox 10">
            <a:extLst>
              <a:ext uri="{FF2B5EF4-FFF2-40B4-BE49-F238E27FC236}">
                <a16:creationId xmlns:a16="http://schemas.microsoft.com/office/drawing/2014/main" id="{6C6B891D-9DC6-77DD-B4CF-550DD40F28A8}"/>
              </a:ext>
            </a:extLst>
          </p:cNvPr>
          <p:cNvSpPr txBox="1"/>
          <p:nvPr/>
        </p:nvSpPr>
        <p:spPr>
          <a:xfrm>
            <a:off x="5026060" y="2062922"/>
            <a:ext cx="5468356" cy="1754326"/>
          </a:xfrm>
          <a:prstGeom prst="rect">
            <a:avLst/>
          </a:prstGeom>
          <a:solidFill>
            <a:schemeClr val="tx1">
              <a:alpha val="40000"/>
            </a:schemeClr>
          </a:solidFill>
        </p:spPr>
        <p:txBody>
          <a:bodyPr wrap="none" rtlCol="0">
            <a:spAutoFit/>
          </a:bodyPr>
          <a:lstStyle/>
          <a:p>
            <a:r>
              <a:rPr lang="en-US" sz="3600">
                <a:solidFill>
                  <a:schemeClr val="bg1"/>
                </a:solidFill>
                <a:latin typeface="Arial" panose="020B0604020202020204" pitchFamily="34" charset="0"/>
                <a:cs typeface="Arial" panose="020B0604020202020204" pitchFamily="34" charset="0"/>
              </a:rPr>
              <a:t>Cancer Wonder Warrior</a:t>
            </a:r>
          </a:p>
          <a:p>
            <a:r>
              <a:rPr lang="en-US" sz="3600">
                <a:solidFill>
                  <a:schemeClr val="bg1"/>
                </a:solidFill>
                <a:latin typeface="Arial" panose="020B0604020202020204" pitchFamily="34" charset="0"/>
                <a:cs typeface="Arial" panose="020B0604020202020204" pitchFamily="34" charset="0"/>
              </a:rPr>
              <a:t>EGFR Mutation Activation</a:t>
            </a:r>
          </a:p>
          <a:p>
            <a:r>
              <a:rPr lang="en-US" sz="3600">
                <a:solidFill>
                  <a:schemeClr val="bg1"/>
                </a:solidFill>
                <a:latin typeface="Arial" panose="020B0604020202020204" pitchFamily="34" charset="0"/>
                <a:cs typeface="Arial" panose="020B0604020202020204" pitchFamily="34" charset="0"/>
              </a:rPr>
              <a:t>DNA Damage</a:t>
            </a:r>
          </a:p>
        </p:txBody>
      </p:sp>
      <p:sp>
        <p:nvSpPr>
          <p:cNvPr id="12" name="Title 1">
            <a:extLst>
              <a:ext uri="{FF2B5EF4-FFF2-40B4-BE49-F238E27FC236}">
                <a16:creationId xmlns:a16="http://schemas.microsoft.com/office/drawing/2014/main" id="{E7EDCE9D-8734-A035-6518-6325FD620569}"/>
              </a:ext>
            </a:extLst>
          </p:cNvPr>
          <p:cNvSpPr txBox="1">
            <a:spLocks/>
          </p:cNvSpPr>
          <p:nvPr/>
        </p:nvSpPr>
        <p:spPr>
          <a:xfrm>
            <a:off x="2598096" y="167613"/>
            <a:ext cx="5403253" cy="1059034"/>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BOSS BATTLE</a:t>
            </a:r>
          </a:p>
        </p:txBody>
      </p:sp>
      <p:sp>
        <p:nvSpPr>
          <p:cNvPr id="13" name="TextBox 12">
            <a:extLst>
              <a:ext uri="{FF2B5EF4-FFF2-40B4-BE49-F238E27FC236}">
                <a16:creationId xmlns:a16="http://schemas.microsoft.com/office/drawing/2014/main" id="{07F40C6D-577D-CA33-82CF-DFCEB8826381}"/>
              </a:ext>
            </a:extLst>
          </p:cNvPr>
          <p:cNvSpPr txBox="1"/>
          <p:nvPr/>
        </p:nvSpPr>
        <p:spPr>
          <a:xfrm>
            <a:off x="6023903" y="5556197"/>
            <a:ext cx="5782993" cy="646331"/>
          </a:xfrm>
          <a:prstGeom prst="rect">
            <a:avLst/>
          </a:prstGeom>
          <a:solidFill>
            <a:srgbClr val="C00000">
              <a:alpha val="40000"/>
            </a:srgbClr>
          </a:solidFill>
        </p:spPr>
        <p:txBody>
          <a:bodyPr wrap="none" rtlCol="0">
            <a:spAutoFit/>
          </a:bodyPr>
          <a:lstStyle/>
          <a:p>
            <a:r>
              <a:rPr lang="en-US" sz="3600">
                <a:solidFill>
                  <a:schemeClr val="bg1"/>
                </a:solidFill>
                <a:latin typeface="Söhne"/>
              </a:rPr>
              <a:t>A</a:t>
            </a:r>
            <a:r>
              <a:rPr lang="en-US" sz="3600" b="0" i="0">
                <a:solidFill>
                  <a:schemeClr val="bg1"/>
                </a:solidFill>
                <a:effectLst/>
                <a:latin typeface="Söhne"/>
              </a:rPr>
              <a:t>nti-Inflammatory </a:t>
            </a:r>
            <a:r>
              <a:rPr lang="en-US" sz="3600">
                <a:solidFill>
                  <a:schemeClr val="bg1"/>
                </a:solidFill>
                <a:latin typeface="Söhne"/>
              </a:rPr>
              <a:t>S</a:t>
            </a:r>
            <a:r>
              <a:rPr lang="en-US" sz="3600" b="0" i="0">
                <a:solidFill>
                  <a:schemeClr val="bg1"/>
                </a:solidFill>
                <a:effectLst/>
                <a:latin typeface="Söhne"/>
              </a:rPr>
              <a:t>ubstances</a:t>
            </a:r>
            <a:endParaRPr lang="en-US" sz="36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094936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2">
            <a:duotone>
              <a:prstClr val="black"/>
              <a:schemeClr val="accent2">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999"/>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2</a:t>
              </a:r>
            </a:p>
          </p:txBody>
        </p:sp>
      </p:grpSp>
      <p:grpSp>
        <p:nvGrpSpPr>
          <p:cNvPr id="3" name="Group 2">
            <a:extLst>
              <a:ext uri="{FF2B5EF4-FFF2-40B4-BE49-F238E27FC236}">
                <a16:creationId xmlns:a16="http://schemas.microsoft.com/office/drawing/2014/main" id="{69C2E392-533F-5610-5402-28F2AFBA9E87}"/>
              </a:ext>
            </a:extLst>
          </p:cNvPr>
          <p:cNvGrpSpPr/>
          <p:nvPr/>
        </p:nvGrpSpPr>
        <p:grpSpPr>
          <a:xfrm>
            <a:off x="101599" y="94708"/>
            <a:ext cx="1968214" cy="1968214"/>
            <a:chOff x="-2257199" y="-1764798"/>
            <a:chExt cx="1968214" cy="1968214"/>
          </a:xfrm>
        </p:grpSpPr>
        <p:pic>
          <p:nvPicPr>
            <p:cNvPr id="6" name="Picture 5" descr="A red round object with white spots&#10;&#10;Description automatically generated">
              <a:extLst>
                <a:ext uri="{FF2B5EF4-FFF2-40B4-BE49-F238E27FC236}">
                  <a16:creationId xmlns:a16="http://schemas.microsoft.com/office/drawing/2014/main" id="{776B8A90-3A68-F827-6C12-ED2948A9ABC2}"/>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7" name="Picture 6" descr="A red crosshairs on a black background&#10;&#10;Description automatically generated">
              <a:hlinkClick r:id="rId4" action="ppaction://hlinksldjump"/>
              <a:extLst>
                <a:ext uri="{FF2B5EF4-FFF2-40B4-BE49-F238E27FC236}">
                  <a16:creationId xmlns:a16="http://schemas.microsoft.com/office/drawing/2014/main" id="{9F11CB7A-4C04-4730-6A02-7C305B18ECB5}"/>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pic>
        <p:nvPicPr>
          <p:cNvPr id="9" name="Picture 8" descr="A cartoon of a child with a sheep on his head&#10;&#10;Description automatically generated">
            <a:extLst>
              <a:ext uri="{FF2B5EF4-FFF2-40B4-BE49-F238E27FC236}">
                <a16:creationId xmlns:a16="http://schemas.microsoft.com/office/drawing/2014/main" id="{48EC1F7C-FD3D-BB3F-61EB-F81E6A1813C8}"/>
              </a:ext>
            </a:extLst>
          </p:cNvPr>
          <p:cNvPicPr>
            <a:picLocks noChangeAspect="1"/>
          </p:cNvPicPr>
          <p:nvPr/>
        </p:nvPicPr>
        <p:blipFill>
          <a:blip r:embed="rId6">
            <a:duotone>
              <a:schemeClr val="bg2">
                <a:shade val="45000"/>
                <a:satMod val="135000"/>
              </a:schemeClr>
              <a:prstClr val="white"/>
            </a:duotone>
            <a:alphaModFix amt="50000"/>
            <a:extLst>
              <a:ext uri="{28A0092B-C50C-407E-A947-70E740481C1C}">
                <a14:useLocalDpi xmlns:a14="http://schemas.microsoft.com/office/drawing/2010/main" val="0"/>
              </a:ext>
            </a:extLst>
          </a:blip>
          <a:stretch>
            <a:fillRect/>
          </a:stretch>
        </p:blipFill>
        <p:spPr>
          <a:xfrm>
            <a:off x="-614978" y="2399604"/>
            <a:ext cx="3695701" cy="4553104"/>
          </a:xfrm>
          <a:prstGeom prst="rect">
            <a:avLst/>
          </a:prstGeom>
        </p:spPr>
      </p:pic>
      <p:sp>
        <p:nvSpPr>
          <p:cNvPr id="10" name="TextBox 9">
            <a:extLst>
              <a:ext uri="{FF2B5EF4-FFF2-40B4-BE49-F238E27FC236}">
                <a16:creationId xmlns:a16="http://schemas.microsoft.com/office/drawing/2014/main" id="{80F2B5F3-8FC3-183C-C457-86B81B809DF2}"/>
              </a:ext>
            </a:extLst>
          </p:cNvPr>
          <p:cNvSpPr txBox="1"/>
          <p:nvPr/>
        </p:nvSpPr>
        <p:spPr>
          <a:xfrm>
            <a:off x="5026060" y="2062922"/>
            <a:ext cx="5827429" cy="1754326"/>
          </a:xfrm>
          <a:prstGeom prst="rect">
            <a:avLst/>
          </a:prstGeom>
          <a:solidFill>
            <a:schemeClr val="tx1">
              <a:alpha val="40000"/>
            </a:schemeClr>
          </a:solidFill>
        </p:spPr>
        <p:txBody>
          <a:bodyPr wrap="none" rtlCol="0">
            <a:spAutoFit/>
          </a:bodyPr>
          <a:lstStyle/>
          <a:p>
            <a:r>
              <a:rPr lang="en-US" sz="3600" err="1">
                <a:solidFill>
                  <a:schemeClr val="bg1"/>
                </a:solidFill>
                <a:latin typeface="Arial" panose="020B0604020202020204" pitchFamily="34" charset="0"/>
                <a:cs typeface="Arial" panose="020B0604020202020204" pitchFamily="34" charset="0"/>
              </a:rPr>
              <a:t>Killula</a:t>
            </a:r>
            <a:r>
              <a:rPr lang="en-US" sz="3600">
                <a:solidFill>
                  <a:schemeClr val="bg1"/>
                </a:solidFill>
                <a:latin typeface="Arial" panose="020B0604020202020204" pitchFamily="34" charset="0"/>
                <a:cs typeface="Arial" panose="020B0604020202020204" pitchFamily="34" charset="0"/>
              </a:rPr>
              <a:t> </a:t>
            </a:r>
            <a:r>
              <a:rPr lang="en-US" sz="3600" err="1">
                <a:solidFill>
                  <a:schemeClr val="bg1"/>
                </a:solidFill>
                <a:latin typeface="Arial" panose="020B0604020202020204" pitchFamily="34" charset="0"/>
                <a:cs typeface="Arial" panose="020B0604020202020204" pitchFamily="34" charset="0"/>
              </a:rPr>
              <a:t>Kanzer</a:t>
            </a:r>
            <a:endParaRPr lang="en-US" sz="3600">
              <a:solidFill>
                <a:schemeClr val="bg1"/>
              </a:solidFill>
              <a:latin typeface="Arial" panose="020B0604020202020204" pitchFamily="34" charset="0"/>
              <a:cs typeface="Arial" panose="020B0604020202020204" pitchFamily="34" charset="0"/>
            </a:endParaRPr>
          </a:p>
          <a:p>
            <a:r>
              <a:rPr lang="en-US" sz="3600">
                <a:solidFill>
                  <a:schemeClr val="bg1"/>
                </a:solidFill>
                <a:latin typeface="Arial" panose="020B0604020202020204" pitchFamily="34" charset="0"/>
                <a:cs typeface="Arial" panose="020B0604020202020204" pitchFamily="34" charset="0"/>
              </a:rPr>
              <a:t>KRAS Mutation 2 Activation</a:t>
            </a:r>
          </a:p>
          <a:p>
            <a:r>
              <a:rPr lang="en-US" sz="3600">
                <a:solidFill>
                  <a:schemeClr val="bg1"/>
                </a:solidFill>
                <a:latin typeface="Arial" panose="020B0604020202020204" pitchFamily="34" charset="0"/>
                <a:cs typeface="Arial" panose="020B0604020202020204" pitchFamily="34" charset="0"/>
              </a:rPr>
              <a:t>Promotes proliferation </a:t>
            </a:r>
          </a:p>
        </p:txBody>
      </p:sp>
      <p:sp>
        <p:nvSpPr>
          <p:cNvPr id="11" name="Title 1">
            <a:extLst>
              <a:ext uri="{FF2B5EF4-FFF2-40B4-BE49-F238E27FC236}">
                <a16:creationId xmlns:a16="http://schemas.microsoft.com/office/drawing/2014/main" id="{31F0F679-6D5A-F82F-BF2B-978A5783DF8D}"/>
              </a:ext>
            </a:extLst>
          </p:cNvPr>
          <p:cNvSpPr txBox="1">
            <a:spLocks/>
          </p:cNvSpPr>
          <p:nvPr/>
        </p:nvSpPr>
        <p:spPr>
          <a:xfrm>
            <a:off x="2598096" y="167613"/>
            <a:ext cx="5403253" cy="1059034"/>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BOSS BATTLE</a:t>
            </a:r>
          </a:p>
        </p:txBody>
      </p:sp>
      <p:sp>
        <p:nvSpPr>
          <p:cNvPr id="12" name="TextBox 11">
            <a:extLst>
              <a:ext uri="{FF2B5EF4-FFF2-40B4-BE49-F238E27FC236}">
                <a16:creationId xmlns:a16="http://schemas.microsoft.com/office/drawing/2014/main" id="{E596642F-6E60-C547-E0BB-687547C71950}"/>
              </a:ext>
            </a:extLst>
          </p:cNvPr>
          <p:cNvSpPr txBox="1"/>
          <p:nvPr/>
        </p:nvSpPr>
        <p:spPr>
          <a:xfrm>
            <a:off x="7674958" y="5557004"/>
            <a:ext cx="3831242" cy="646331"/>
          </a:xfrm>
          <a:prstGeom prst="rect">
            <a:avLst/>
          </a:prstGeom>
          <a:solidFill>
            <a:srgbClr val="C00000">
              <a:alpha val="40000"/>
            </a:srgbClr>
          </a:solidFill>
        </p:spPr>
        <p:txBody>
          <a:bodyPr wrap="none" rtlCol="0">
            <a:spAutoFit/>
          </a:bodyPr>
          <a:lstStyle/>
          <a:p>
            <a:r>
              <a:rPr lang="en-US" sz="3600" b="0" i="0">
                <a:solidFill>
                  <a:schemeClr val="bg1"/>
                </a:solidFill>
                <a:effectLst/>
                <a:latin typeface="Söhne"/>
              </a:rPr>
              <a:t>DNA Repair Agents </a:t>
            </a:r>
            <a:endParaRPr lang="en-US" sz="36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166355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2" name="Picture 2" descr="Cancer cells destroyed in just 3 days with new technique">
            <a:extLst>
              <a:ext uri="{FF2B5EF4-FFF2-40B4-BE49-F238E27FC236}">
                <a16:creationId xmlns:a16="http://schemas.microsoft.com/office/drawing/2014/main" id="{2642B2E3-7471-8DA5-196E-0CADFA300CD6}"/>
              </a:ext>
            </a:extLst>
          </p:cNvPr>
          <p:cNvPicPr>
            <a:picLocks noChangeAspect="1" noChangeArrowheads="1"/>
          </p:cNvPicPr>
          <p:nvPr/>
        </p:nvPicPr>
        <p:blipFill rotWithShape="1">
          <a:blip r:embed="rId3">
            <a:alphaModFix amt="35000"/>
            <a:extLst>
              <a:ext uri="{BEBA8EAE-BF5A-486C-A8C5-ECC9F3942E4B}">
                <a14:imgProps xmlns:a14="http://schemas.microsoft.com/office/drawing/2010/main">
                  <a14:imgLayer r:embed="rId4">
                    <a14:imgEffect>
                      <a14:saturation sat="33000"/>
                    </a14:imgEffect>
                    <a14:imgEffect>
                      <a14:brightnessContrast bright="-40000" contrast="20000"/>
                    </a14:imgEffect>
                  </a14:imgLayer>
                </a14:imgProps>
              </a:ex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A close up of a group of colorful objects&#10;&#10;Description automatically generated">
            <a:extLst>
              <a:ext uri="{FF2B5EF4-FFF2-40B4-BE49-F238E27FC236}">
                <a16:creationId xmlns:a16="http://schemas.microsoft.com/office/drawing/2014/main" id="{AC7658FD-EAAF-1E58-AB19-85B86196DB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5513" y="5274326"/>
            <a:ext cx="1868774" cy="1243584"/>
          </a:xfrm>
          <a:prstGeom prst="roundRect">
            <a:avLst/>
          </a:prstGeom>
          <a:effectLst>
            <a:outerShdw blurRad="63500" sx="102000" sy="102000" algn="ctr" rotWithShape="0">
              <a:prstClr val="black">
                <a:alpha val="40000"/>
              </a:prstClr>
            </a:outerShdw>
            <a:reflection blurRad="203200" stA="52000" endA="300" endPos="23000" dir="5400000" sy="-100000" algn="bl" rotWithShape="0"/>
          </a:effectLst>
        </p:spPr>
      </p:pic>
      <p:pic>
        <p:nvPicPr>
          <p:cNvPr id="3" name="Picture 2" descr="A close-up of several spheres&#10;&#10;Description automatically generated">
            <a:extLst>
              <a:ext uri="{FF2B5EF4-FFF2-40B4-BE49-F238E27FC236}">
                <a16:creationId xmlns:a16="http://schemas.microsoft.com/office/drawing/2014/main" id="{4E4F2649-B1FB-D928-4A9A-D7F3046B6F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77461" y="4693611"/>
            <a:ext cx="1865376" cy="1243584"/>
          </a:xfrm>
          <a:prstGeom prst="roundRect">
            <a:avLst/>
          </a:prstGeom>
          <a:effectLst>
            <a:outerShdw blurRad="63500" sx="102000" sy="102000" algn="ctr" rotWithShape="0">
              <a:prstClr val="black">
                <a:alpha val="40000"/>
              </a:prstClr>
            </a:outerShdw>
            <a:reflection blurRad="203200" stA="52000" endA="300" endPos="23000" dir="5400000" sy="-100000" algn="bl" rotWithShape="0"/>
          </a:effectLst>
        </p:spPr>
      </p:pic>
      <p:pic>
        <p:nvPicPr>
          <p:cNvPr id="8" name="Picture 7" descr="A close-up of a cell&#10;&#10;Description automatically generated">
            <a:extLst>
              <a:ext uri="{FF2B5EF4-FFF2-40B4-BE49-F238E27FC236}">
                <a16:creationId xmlns:a16="http://schemas.microsoft.com/office/drawing/2014/main" id="{4FAD3387-4417-6013-3575-D1C2C92C619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93311" y="5291148"/>
            <a:ext cx="2185756" cy="1228595"/>
          </a:xfrm>
          <a:prstGeom prst="roundRect">
            <a:avLst/>
          </a:prstGeom>
          <a:effectLst>
            <a:outerShdw blurRad="63500" sx="102000" sy="102000" algn="ctr" rotWithShape="0">
              <a:prstClr val="black">
                <a:alpha val="40000"/>
              </a:prstClr>
            </a:outerShdw>
            <a:reflection blurRad="203200" stA="52000" endA="300" endPos="23000" dir="5400000" sy="-100000" algn="bl" rotWithShape="0"/>
          </a:effectLst>
        </p:spPr>
      </p:pic>
      <p:sp>
        <p:nvSpPr>
          <p:cNvPr id="22" name="Rectangle 21">
            <a:extLst>
              <a:ext uri="{FF2B5EF4-FFF2-40B4-BE49-F238E27FC236}">
                <a16:creationId xmlns:a16="http://schemas.microsoft.com/office/drawing/2014/main" id="{B15EC241-9455-3BE3-6160-9AA8A80FF809}"/>
              </a:ext>
            </a:extLst>
          </p:cNvPr>
          <p:cNvSpPr/>
          <p:nvPr/>
        </p:nvSpPr>
        <p:spPr>
          <a:xfrm>
            <a:off x="1099084" y="-210244"/>
            <a:ext cx="82016" cy="9423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
            <a:extLst>
              <a:ext uri="{FF2B5EF4-FFF2-40B4-BE49-F238E27FC236}">
                <a16:creationId xmlns:a16="http://schemas.microsoft.com/office/drawing/2014/main" id="{D13212F9-5190-DD95-94F5-4CA1A03ACB5D}"/>
              </a:ext>
            </a:extLst>
          </p:cNvPr>
          <p:cNvSpPr txBox="1"/>
          <p:nvPr/>
        </p:nvSpPr>
        <p:spPr>
          <a:xfrm>
            <a:off x="57150" y="86305"/>
            <a:ext cx="1480421" cy="430887"/>
          </a:xfrm>
          <a:prstGeom prst="rect">
            <a:avLst/>
          </a:prstGeom>
          <a:noFill/>
        </p:spPr>
        <p:txBody>
          <a:bodyPr wrap="square" rtlCol="0">
            <a:spAutoFit/>
          </a:bodyPr>
          <a:lstStyle/>
          <a:p>
            <a:r>
              <a:rPr lang="fr-FR" sz="2200">
                <a:ln w="0"/>
                <a:solidFill>
                  <a:schemeClr val="bg1"/>
                </a:solidFill>
                <a:effectLst>
                  <a:outerShdw blurRad="50800" dist="38100" dir="2700000" algn="tl" rotWithShape="0">
                    <a:prstClr val="black">
                      <a:alpha val="40000"/>
                    </a:prstClr>
                  </a:outerShdw>
                </a:effectLst>
                <a:latin typeface="Aharoni" panose="02010803020104030203" pitchFamily="2" charset="-79"/>
                <a:cs typeface="Aharoni" panose="02010803020104030203" pitchFamily="2" charset="-79"/>
              </a:rPr>
              <a:t>Escape </a:t>
            </a:r>
          </a:p>
        </p:txBody>
      </p:sp>
      <p:sp>
        <p:nvSpPr>
          <p:cNvPr id="6" name="TextBox 5">
            <a:extLst>
              <a:ext uri="{FF2B5EF4-FFF2-40B4-BE49-F238E27FC236}">
                <a16:creationId xmlns:a16="http://schemas.microsoft.com/office/drawing/2014/main" id="{3379B3A9-1696-3D89-32A4-337A0365A4B9}"/>
              </a:ext>
            </a:extLst>
          </p:cNvPr>
          <p:cNvSpPr txBox="1"/>
          <p:nvPr/>
        </p:nvSpPr>
        <p:spPr>
          <a:xfrm>
            <a:off x="31749" y="291971"/>
            <a:ext cx="2022457" cy="707886"/>
          </a:xfrm>
          <a:prstGeom prst="rect">
            <a:avLst/>
          </a:prstGeom>
          <a:noFill/>
        </p:spPr>
        <p:txBody>
          <a:bodyPr wrap="square" rtlCol="0">
            <a:spAutoFit/>
          </a:bodyPr>
          <a:lstStyle/>
          <a:p>
            <a:r>
              <a:rPr lang="fr-FR" sz="4000">
                <a:ln w="0"/>
                <a:solidFill>
                  <a:schemeClr val="bg1"/>
                </a:solidFill>
                <a:effectLst>
                  <a:outerShdw blurRad="50800" dist="38100" dir="2700000" algn="tl" rotWithShape="0">
                    <a:prstClr val="black">
                      <a:alpha val="40000"/>
                    </a:prstClr>
                  </a:outerShdw>
                </a:effectLst>
                <a:latin typeface="Aharoni" panose="02010803020104030203" pitchFamily="2" charset="-79"/>
                <a:cs typeface="Aharoni" panose="02010803020104030203" pitchFamily="2" charset="-79"/>
              </a:rPr>
              <a:t>Room</a:t>
            </a:r>
          </a:p>
        </p:txBody>
      </p:sp>
      <p:sp>
        <p:nvSpPr>
          <p:cNvPr id="11" name="TextBox 10">
            <a:extLst>
              <a:ext uri="{FF2B5EF4-FFF2-40B4-BE49-F238E27FC236}">
                <a16:creationId xmlns:a16="http://schemas.microsoft.com/office/drawing/2014/main" id="{D21563A8-10D2-C18B-C9B2-A4F4A2A61FDA}"/>
              </a:ext>
            </a:extLst>
          </p:cNvPr>
          <p:cNvSpPr txBox="1"/>
          <p:nvPr/>
        </p:nvSpPr>
        <p:spPr>
          <a:xfrm>
            <a:off x="3674161" y="157635"/>
            <a:ext cx="1457739" cy="307777"/>
          </a:xfrm>
          <a:prstGeom prst="rect">
            <a:avLst/>
          </a:prstGeom>
          <a:noFill/>
        </p:spPr>
        <p:txBody>
          <a:bodyPr wrap="square" rtlCol="0">
            <a:spAutoFit/>
          </a:bodyPr>
          <a:lstStyle/>
          <a:p>
            <a:r>
              <a:rPr lang="fr-FR" sz="1400" b="1">
                <a:solidFill>
                  <a:schemeClr val="bg1"/>
                </a:solidFill>
                <a:effectLst>
                  <a:outerShdw blurRad="50800" dist="38100" dir="5400000" algn="t" rotWithShape="0">
                    <a:prstClr val="black">
                      <a:alpha val="40000"/>
                    </a:prstClr>
                  </a:outerShdw>
                </a:effectLst>
                <a:latin typeface="Candara" panose="020E0502030303020204" pitchFamily="34" charset="0"/>
              </a:rPr>
              <a:t>Introduction</a:t>
            </a:r>
          </a:p>
        </p:txBody>
      </p:sp>
      <p:sp>
        <p:nvSpPr>
          <p:cNvPr id="12" name="TextBox 11">
            <a:extLst>
              <a:ext uri="{FF2B5EF4-FFF2-40B4-BE49-F238E27FC236}">
                <a16:creationId xmlns:a16="http://schemas.microsoft.com/office/drawing/2014/main" id="{EC118F63-39ED-F2BB-F7CA-5A95365EEB14}"/>
              </a:ext>
            </a:extLst>
          </p:cNvPr>
          <p:cNvSpPr txBox="1"/>
          <p:nvPr/>
        </p:nvSpPr>
        <p:spPr>
          <a:xfrm>
            <a:off x="5280558" y="154657"/>
            <a:ext cx="1983470" cy="307777"/>
          </a:xfrm>
          <a:prstGeom prst="rect">
            <a:avLst/>
          </a:prstGeom>
          <a:noFill/>
        </p:spPr>
        <p:txBody>
          <a:bodyPr wrap="square" rtlCol="0">
            <a:spAutoFit/>
          </a:bodyPr>
          <a:lstStyle/>
          <a:p>
            <a:r>
              <a:rPr lang="fr-FR" sz="1400" b="1">
                <a:solidFill>
                  <a:schemeClr val="bg1"/>
                </a:solidFill>
                <a:effectLst>
                  <a:outerShdw blurRad="50800" dist="38100" dir="5400000" algn="t" rotWithShape="0">
                    <a:prstClr val="black">
                      <a:alpha val="40000"/>
                    </a:prstClr>
                  </a:outerShdw>
                </a:effectLst>
                <a:latin typeface="Candara" panose="020E0502030303020204" pitchFamily="34" charset="0"/>
              </a:rPr>
              <a:t>Game Play</a:t>
            </a:r>
          </a:p>
        </p:txBody>
      </p:sp>
      <p:sp>
        <p:nvSpPr>
          <p:cNvPr id="13" name="Rectangle: Rounded Corners 12">
            <a:extLst>
              <a:ext uri="{FF2B5EF4-FFF2-40B4-BE49-F238E27FC236}">
                <a16:creationId xmlns:a16="http://schemas.microsoft.com/office/drawing/2014/main" id="{BD11FCCE-3FFE-256A-B382-812021FEE61B}"/>
              </a:ext>
            </a:extLst>
          </p:cNvPr>
          <p:cNvSpPr/>
          <p:nvPr/>
        </p:nvSpPr>
        <p:spPr>
          <a:xfrm>
            <a:off x="11635581" y="197132"/>
            <a:ext cx="307182" cy="45719"/>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Rounded Corners 13">
            <a:extLst>
              <a:ext uri="{FF2B5EF4-FFF2-40B4-BE49-F238E27FC236}">
                <a16:creationId xmlns:a16="http://schemas.microsoft.com/office/drawing/2014/main" id="{01E01F22-E58D-CED3-CB5D-DF598BAE7619}"/>
              </a:ext>
            </a:extLst>
          </p:cNvPr>
          <p:cNvSpPr/>
          <p:nvPr/>
        </p:nvSpPr>
        <p:spPr>
          <a:xfrm>
            <a:off x="11635581" y="260923"/>
            <a:ext cx="307182" cy="45719"/>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Rounded Corners 14">
            <a:extLst>
              <a:ext uri="{FF2B5EF4-FFF2-40B4-BE49-F238E27FC236}">
                <a16:creationId xmlns:a16="http://schemas.microsoft.com/office/drawing/2014/main" id="{3D249FEE-B220-EA62-C862-7AE14A43C9A3}"/>
              </a:ext>
            </a:extLst>
          </p:cNvPr>
          <p:cNvSpPr/>
          <p:nvPr/>
        </p:nvSpPr>
        <p:spPr>
          <a:xfrm>
            <a:off x="11635581" y="324714"/>
            <a:ext cx="307182" cy="45719"/>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Rounded Corners 15">
            <a:extLst>
              <a:ext uri="{FF2B5EF4-FFF2-40B4-BE49-F238E27FC236}">
                <a16:creationId xmlns:a16="http://schemas.microsoft.com/office/drawing/2014/main" id="{EBA7B4C7-3599-E2CD-9F1C-4A59EE1A78DF}"/>
              </a:ext>
            </a:extLst>
          </p:cNvPr>
          <p:cNvSpPr/>
          <p:nvPr/>
        </p:nvSpPr>
        <p:spPr>
          <a:xfrm>
            <a:off x="11172334" y="252613"/>
            <a:ext cx="36000" cy="117820"/>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raphic 17" descr="Magnifying glass with solid fill">
            <a:extLst>
              <a:ext uri="{FF2B5EF4-FFF2-40B4-BE49-F238E27FC236}">
                <a16:creationId xmlns:a16="http://schemas.microsoft.com/office/drawing/2014/main" id="{F5D2BDB0-4895-1017-095F-7D2C1C06A96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490379" y="152753"/>
            <a:ext cx="307777" cy="307777"/>
          </a:xfrm>
          <a:prstGeom prst="rect">
            <a:avLst/>
          </a:prstGeom>
          <a:effectLst>
            <a:outerShdw blurRad="50800" dist="38100" dir="5400000" algn="t" rotWithShape="0">
              <a:prstClr val="black">
                <a:alpha val="40000"/>
              </a:prstClr>
            </a:outerShdw>
          </a:effectLst>
        </p:spPr>
      </p:pic>
      <p:sp>
        <p:nvSpPr>
          <p:cNvPr id="19" name="TextBox 18">
            <a:extLst>
              <a:ext uri="{FF2B5EF4-FFF2-40B4-BE49-F238E27FC236}">
                <a16:creationId xmlns:a16="http://schemas.microsoft.com/office/drawing/2014/main" id="{72DDAEFB-86F4-0050-8177-FA6B333E899A}"/>
              </a:ext>
            </a:extLst>
          </p:cNvPr>
          <p:cNvSpPr txBox="1"/>
          <p:nvPr/>
        </p:nvSpPr>
        <p:spPr>
          <a:xfrm>
            <a:off x="9527496" y="168141"/>
            <a:ext cx="769178" cy="276999"/>
          </a:xfrm>
          <a:prstGeom prst="rect">
            <a:avLst/>
          </a:prstGeom>
          <a:noFill/>
        </p:spPr>
        <p:txBody>
          <a:bodyPr wrap="square" rtlCol="0">
            <a:spAutoFit/>
          </a:bodyPr>
          <a:lstStyle/>
          <a:p>
            <a:r>
              <a:rPr lang="fr-FR" sz="1200" b="1">
                <a:solidFill>
                  <a:schemeClr val="bg1"/>
                </a:solidFill>
                <a:effectLst>
                  <a:outerShdw blurRad="50800" dist="38100" dir="5400000" algn="t" rotWithShape="0">
                    <a:prstClr val="black">
                      <a:alpha val="40000"/>
                    </a:prstClr>
                  </a:outerShdw>
                </a:effectLst>
                <a:latin typeface="Candara" panose="020E0502030303020204" pitchFamily="34" charset="0"/>
              </a:rPr>
              <a:t>More</a:t>
            </a:r>
          </a:p>
        </p:txBody>
      </p:sp>
      <p:sp>
        <p:nvSpPr>
          <p:cNvPr id="20" name="Flowchart: Connector 19">
            <a:extLst>
              <a:ext uri="{FF2B5EF4-FFF2-40B4-BE49-F238E27FC236}">
                <a16:creationId xmlns:a16="http://schemas.microsoft.com/office/drawing/2014/main" id="{B5075BAC-0AD1-FDF2-B3D0-BF8ABEEDEC0A}"/>
              </a:ext>
            </a:extLst>
          </p:cNvPr>
          <p:cNvSpPr/>
          <p:nvPr/>
        </p:nvSpPr>
        <p:spPr>
          <a:xfrm>
            <a:off x="5932919" y="460530"/>
            <a:ext cx="72000" cy="7085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Rounded Corners 20">
            <a:extLst>
              <a:ext uri="{FF2B5EF4-FFF2-40B4-BE49-F238E27FC236}">
                <a16:creationId xmlns:a16="http://schemas.microsoft.com/office/drawing/2014/main" id="{8C2FF5E3-0559-D8CF-0D05-4CE93BBE2A29}"/>
              </a:ext>
            </a:extLst>
          </p:cNvPr>
          <p:cNvSpPr/>
          <p:nvPr/>
        </p:nvSpPr>
        <p:spPr>
          <a:xfrm>
            <a:off x="5032845" y="232311"/>
            <a:ext cx="67960" cy="173301"/>
          </a:xfrm>
          <a:prstGeom prst="roundRect">
            <a:avLst>
              <a:gd name="adj" fmla="val 50000"/>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Rounded Corners 24">
            <a:extLst>
              <a:ext uri="{FF2B5EF4-FFF2-40B4-BE49-F238E27FC236}">
                <a16:creationId xmlns:a16="http://schemas.microsoft.com/office/drawing/2014/main" id="{9EC515FA-019D-DF99-9775-B7CF8D73FD0A}"/>
              </a:ext>
            </a:extLst>
          </p:cNvPr>
          <p:cNvSpPr/>
          <p:nvPr/>
        </p:nvSpPr>
        <p:spPr>
          <a:xfrm>
            <a:off x="4162148" y="6029313"/>
            <a:ext cx="1696005" cy="450304"/>
          </a:xfrm>
          <a:prstGeom prst="roundRect">
            <a:avLst>
              <a:gd name="adj" fmla="val 50000"/>
            </a:avLst>
          </a:prstGeom>
          <a:solidFill>
            <a:srgbClr val="250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a:solidFill>
                  <a:schemeClr val="bg1"/>
                </a:solidFill>
                <a:latin typeface="Century Gothic" panose="020B0502020202020204" pitchFamily="34" charset="0"/>
              </a:rPr>
              <a:t>See more</a:t>
            </a:r>
          </a:p>
        </p:txBody>
      </p:sp>
      <p:sp>
        <p:nvSpPr>
          <p:cNvPr id="26" name="TextBox 25">
            <a:extLst>
              <a:ext uri="{FF2B5EF4-FFF2-40B4-BE49-F238E27FC236}">
                <a16:creationId xmlns:a16="http://schemas.microsoft.com/office/drawing/2014/main" id="{B48C845F-C609-B6D0-71A3-D8D350EF029E}"/>
              </a:ext>
            </a:extLst>
          </p:cNvPr>
          <p:cNvSpPr txBox="1"/>
          <p:nvPr/>
        </p:nvSpPr>
        <p:spPr>
          <a:xfrm>
            <a:off x="842280" y="1052206"/>
            <a:ext cx="9127254" cy="1015663"/>
          </a:xfrm>
          <a:prstGeom prst="rect">
            <a:avLst/>
          </a:prstGeom>
          <a:noFill/>
        </p:spPr>
        <p:txBody>
          <a:bodyPr wrap="square" rtlCol="0">
            <a:spAutoFit/>
          </a:bodyPr>
          <a:lstStyle/>
          <a:p>
            <a:pPr algn="ctr"/>
            <a:r>
              <a:rPr lang="fr-FR" sz="6000" b="1">
                <a:solidFill>
                  <a:schemeClr val="bg1"/>
                </a:solidFill>
                <a:latin typeface="Arial Nova" panose="020B0504020202020204" pitchFamily="34" charset="0"/>
              </a:rPr>
              <a:t>Escape to </a:t>
            </a:r>
            <a:r>
              <a:rPr lang="fr-FR" sz="6000" b="1" err="1">
                <a:solidFill>
                  <a:schemeClr val="bg1"/>
                </a:solidFill>
                <a:latin typeface="Arial Nova" panose="020B0504020202020204" pitchFamily="34" charset="0"/>
              </a:rPr>
              <a:t>Remission</a:t>
            </a:r>
            <a:endParaRPr lang="fr-FR" sz="6000" b="1">
              <a:solidFill>
                <a:schemeClr val="bg1"/>
              </a:solidFill>
              <a:latin typeface="Arial Nova" panose="020B0504020202020204" pitchFamily="34" charset="0"/>
            </a:endParaRPr>
          </a:p>
        </p:txBody>
      </p:sp>
      <p:sp>
        <p:nvSpPr>
          <p:cNvPr id="30" name="TextBox 29">
            <a:extLst>
              <a:ext uri="{FF2B5EF4-FFF2-40B4-BE49-F238E27FC236}">
                <a16:creationId xmlns:a16="http://schemas.microsoft.com/office/drawing/2014/main" id="{D9D5A013-43FB-EE06-C026-9C376E6AED0A}"/>
              </a:ext>
            </a:extLst>
          </p:cNvPr>
          <p:cNvSpPr txBox="1"/>
          <p:nvPr/>
        </p:nvSpPr>
        <p:spPr>
          <a:xfrm>
            <a:off x="1175063" y="2067869"/>
            <a:ext cx="7911682" cy="1815882"/>
          </a:xfrm>
          <a:prstGeom prst="rect">
            <a:avLst/>
          </a:prstGeom>
          <a:noFill/>
        </p:spPr>
        <p:txBody>
          <a:bodyPr wrap="square">
            <a:spAutoFit/>
          </a:bodyPr>
          <a:lstStyle/>
          <a:p>
            <a:pPr algn="ctr"/>
            <a:r>
              <a:rPr lang="en-US" sz="1600" i="0">
                <a:solidFill>
                  <a:schemeClr val="bg2">
                    <a:lumMod val="75000"/>
                  </a:schemeClr>
                </a:solidFill>
                <a:effectLst/>
                <a:latin typeface="Gill Sans Nova" panose="020B0602020104020203" pitchFamily="34" charset="0"/>
              </a:rPr>
              <a:t>You and your classmates are newly dividing cells. Wait... Look out! </a:t>
            </a:r>
          </a:p>
          <a:p>
            <a:pPr algn="ctr"/>
            <a:endParaRPr lang="en-US" sz="1600" i="0">
              <a:solidFill>
                <a:schemeClr val="bg2">
                  <a:lumMod val="75000"/>
                </a:schemeClr>
              </a:solidFill>
              <a:effectLst/>
              <a:latin typeface="Gill Sans Nova" panose="020B0602020104020203" pitchFamily="34" charset="0"/>
            </a:endParaRPr>
          </a:p>
          <a:p>
            <a:pPr algn="ctr"/>
            <a:r>
              <a:rPr lang="en-US" sz="1600" i="0">
                <a:solidFill>
                  <a:schemeClr val="bg2">
                    <a:lumMod val="75000"/>
                  </a:schemeClr>
                </a:solidFill>
                <a:effectLst/>
                <a:latin typeface="Gill Sans Nova" panose="020B0602020104020203" pitchFamily="34" charset="0"/>
              </a:rPr>
              <a:t>You nearly survive an initial attack from the immune system and there seems to be immune soldiers nearby. Now more than ever it's important to embark on a quest to find a new home. Along the way, you will be challenged! Each challenge will provide you with a password! Successfully collect all passwords to complete your quest!</a:t>
            </a:r>
          </a:p>
          <a:p>
            <a:pPr algn="ctr"/>
            <a:endParaRPr lang="en-US" sz="1600" i="0">
              <a:solidFill>
                <a:schemeClr val="bg2">
                  <a:lumMod val="75000"/>
                </a:schemeClr>
              </a:solidFill>
              <a:effectLst/>
              <a:latin typeface="Gill Sans Nova" panose="020B0602020104020203" pitchFamily="34" charset="0"/>
            </a:endParaRPr>
          </a:p>
        </p:txBody>
      </p:sp>
      <p:sp>
        <p:nvSpPr>
          <p:cNvPr id="31" name="Rectangle: Rounded Corners 30">
            <a:extLst>
              <a:ext uri="{FF2B5EF4-FFF2-40B4-BE49-F238E27FC236}">
                <a16:creationId xmlns:a16="http://schemas.microsoft.com/office/drawing/2014/main" id="{6B97C41E-918A-FD8F-D53E-06AE05A70025}"/>
              </a:ext>
            </a:extLst>
          </p:cNvPr>
          <p:cNvSpPr/>
          <p:nvPr/>
        </p:nvSpPr>
        <p:spPr>
          <a:xfrm rot="1860209" flipH="1">
            <a:off x="11848944" y="1688479"/>
            <a:ext cx="191491" cy="6732000"/>
          </a:xfrm>
          <a:prstGeom prst="roundRect">
            <a:avLst>
              <a:gd name="adj" fmla="val 50000"/>
            </a:avLst>
          </a:prstGeom>
          <a:solidFill>
            <a:srgbClr val="FF5D5D"/>
          </a:solidFill>
          <a:ln>
            <a:noFill/>
          </a:ln>
          <a:effectLst>
            <a:glow rad="101600">
              <a:srgbClr val="FF5D5D">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4" name="Rectangle: Rounded Corners 1023">
            <a:extLst>
              <a:ext uri="{FF2B5EF4-FFF2-40B4-BE49-F238E27FC236}">
                <a16:creationId xmlns:a16="http://schemas.microsoft.com/office/drawing/2014/main" id="{001CDE52-6DC4-5AD3-1258-0A0575456674}"/>
              </a:ext>
            </a:extLst>
          </p:cNvPr>
          <p:cNvSpPr/>
          <p:nvPr/>
        </p:nvSpPr>
        <p:spPr>
          <a:xfrm rot="1154231" flipH="1">
            <a:off x="11047017" y="459268"/>
            <a:ext cx="314609" cy="8104458"/>
          </a:xfrm>
          <a:prstGeom prst="roundRect">
            <a:avLst>
              <a:gd name="adj" fmla="val 50000"/>
            </a:avLst>
          </a:prstGeom>
          <a:solidFill>
            <a:srgbClr val="002060"/>
          </a:solidFill>
          <a:ln>
            <a:noFill/>
          </a:ln>
          <a:effectLst>
            <a:glow rad="63500">
              <a:srgbClr val="250E79">
                <a:alpha val="40000"/>
              </a:srgb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9" name="Rectangle 1038">
            <a:extLst>
              <a:ext uri="{FF2B5EF4-FFF2-40B4-BE49-F238E27FC236}">
                <a16:creationId xmlns:a16="http://schemas.microsoft.com/office/drawing/2014/main" id="{BB74C882-CAF9-121E-2A55-C974A3F07E62}"/>
              </a:ext>
            </a:extLst>
          </p:cNvPr>
          <p:cNvSpPr/>
          <p:nvPr/>
        </p:nvSpPr>
        <p:spPr>
          <a:xfrm>
            <a:off x="4026090" y="4201623"/>
            <a:ext cx="1978829" cy="1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1" name="Flowchart: Connector 1040">
            <a:extLst>
              <a:ext uri="{FF2B5EF4-FFF2-40B4-BE49-F238E27FC236}">
                <a16:creationId xmlns:a16="http://schemas.microsoft.com/office/drawing/2014/main" id="{3D0542DC-586E-B9CE-76BF-5C40F16C6303}"/>
              </a:ext>
            </a:extLst>
          </p:cNvPr>
          <p:cNvSpPr/>
          <p:nvPr/>
        </p:nvSpPr>
        <p:spPr>
          <a:xfrm>
            <a:off x="2716196" y="5201690"/>
            <a:ext cx="133908" cy="133908"/>
          </a:xfrm>
          <a:prstGeom prst="flowChartConnector">
            <a:avLst/>
          </a:prstGeom>
          <a:solidFill>
            <a:srgbClr val="FF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2" name="Flowchart: Connector 1041">
            <a:extLst>
              <a:ext uri="{FF2B5EF4-FFF2-40B4-BE49-F238E27FC236}">
                <a16:creationId xmlns:a16="http://schemas.microsoft.com/office/drawing/2014/main" id="{4542FB84-A50B-434E-1158-4E76CC990C38}"/>
              </a:ext>
            </a:extLst>
          </p:cNvPr>
          <p:cNvSpPr/>
          <p:nvPr/>
        </p:nvSpPr>
        <p:spPr>
          <a:xfrm>
            <a:off x="4943195" y="4608421"/>
            <a:ext cx="133908" cy="133908"/>
          </a:xfrm>
          <a:prstGeom prst="flowChartConnector">
            <a:avLst/>
          </a:prstGeom>
          <a:solidFill>
            <a:srgbClr val="FF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3" name="Flowchart: Connector 1042">
            <a:extLst>
              <a:ext uri="{FF2B5EF4-FFF2-40B4-BE49-F238E27FC236}">
                <a16:creationId xmlns:a16="http://schemas.microsoft.com/office/drawing/2014/main" id="{563AC622-0535-B9BD-ECAC-9A35951541B7}"/>
              </a:ext>
            </a:extLst>
          </p:cNvPr>
          <p:cNvSpPr/>
          <p:nvPr/>
        </p:nvSpPr>
        <p:spPr>
          <a:xfrm>
            <a:off x="7315173" y="5205329"/>
            <a:ext cx="133908" cy="133908"/>
          </a:xfrm>
          <a:prstGeom prst="flowChartConnector">
            <a:avLst/>
          </a:prstGeom>
          <a:solidFill>
            <a:srgbClr val="FF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4" name="Rectangle 1043">
            <a:extLst>
              <a:ext uri="{FF2B5EF4-FFF2-40B4-BE49-F238E27FC236}">
                <a16:creationId xmlns:a16="http://schemas.microsoft.com/office/drawing/2014/main" id="{1D02AEF5-F92C-9075-3054-BBD7EF3F1BD0}"/>
              </a:ext>
            </a:extLst>
          </p:cNvPr>
          <p:cNvSpPr/>
          <p:nvPr/>
        </p:nvSpPr>
        <p:spPr>
          <a:xfrm>
            <a:off x="157992" y="619752"/>
            <a:ext cx="90218" cy="6365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45" name="Picture 1044" descr="Graphical user interface, website&#10;&#10;Description automatically generated">
            <a:extLst>
              <a:ext uri="{FF2B5EF4-FFF2-40B4-BE49-F238E27FC236}">
                <a16:creationId xmlns:a16="http://schemas.microsoft.com/office/drawing/2014/main" id="{3214051A-ADF5-3372-BD2A-46DBE8787092}"/>
              </a:ext>
            </a:extLst>
          </p:cNvPr>
          <p:cNvPicPr>
            <a:picLocks noChangeAspect="1"/>
          </p:cNvPicPr>
          <p:nvPr/>
        </p:nvPicPr>
        <p:blipFill rotWithShape="1">
          <a:blip r:embed="rId10">
            <a:extLst>
              <a:ext uri="{28A0092B-C50C-407E-A947-70E740481C1C}">
                <a14:useLocalDpi xmlns:a14="http://schemas.microsoft.com/office/drawing/2010/main" val="0"/>
              </a:ext>
            </a:extLst>
          </a:blip>
          <a:srcRect l="96506" t="-70012" r="-31818" b="107205"/>
          <a:stretch/>
        </p:blipFill>
        <p:spPr>
          <a:xfrm>
            <a:off x="11765791" y="-4797477"/>
            <a:ext cx="4305178" cy="4305178"/>
          </a:xfrm>
          <a:prstGeom prst="flowChartConnector">
            <a:avLst/>
          </a:prstGeom>
        </p:spPr>
      </p:pic>
    </p:spTree>
    <p:extLst>
      <p:ext uri="{BB962C8B-B14F-4D97-AF65-F5344CB8AC3E}">
        <p14:creationId xmlns:p14="http://schemas.microsoft.com/office/powerpoint/2010/main" val="264905845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grpId="0" nodeType="withEffect">
                                  <p:stCondLst>
                                    <p:cond delay="0"/>
                                  </p:stCondLst>
                                  <p:childTnLst>
                                    <p:animMotion origin="layout" path="M -3.33333E-6 -2.22222E-6 L -0.00026 0.00533 " pathEditMode="relative" rAng="0" ptsTypes="AA">
                                      <p:cBhvr>
                                        <p:cTn id="6" dur="2000" fill="hold"/>
                                        <p:tgtEl>
                                          <p:spTgt spid="20"/>
                                        </p:tgtEl>
                                        <p:attrNameLst>
                                          <p:attrName>ppt_x</p:attrName>
                                          <p:attrName>ppt_y</p:attrName>
                                        </p:attrNameLst>
                                      </p:cBhvr>
                                      <p:rCtr x="-13" y="255"/>
                                    </p:animMotion>
                                  </p:childTnLst>
                                </p:cTn>
                              </p:par>
                              <p:par>
                                <p:cTn id="7" presetID="22" presetClass="entr" presetSubtype="4"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animEffect transition="in" filter="wipe(down)">
                                      <p:cBhvr>
                                        <p:cTn id="9" dur="500"/>
                                        <p:tgtEl>
                                          <p:spTgt spid="22"/>
                                        </p:tgtEl>
                                      </p:cBhvr>
                                    </p:animEffect>
                                  </p:childTnLst>
                                </p:cTn>
                              </p:par>
                              <p:par>
                                <p:cTn id="10" presetID="42" presetClass="path" presetSubtype="0" repeatCount="indefinite" accel="50000" decel="50000" autoRev="1" fill="hold" grpId="0" nodeType="withEffect">
                                  <p:stCondLst>
                                    <p:cond delay="0"/>
                                  </p:stCondLst>
                                  <p:childTnLst>
                                    <p:animMotion origin="layout" path="M 2.5E-6 2.96296E-6 L 2.5E-6 0.01134 " pathEditMode="relative" rAng="0" ptsTypes="AA">
                                      <p:cBhvr>
                                        <p:cTn id="11" dur="2000" fill="hold"/>
                                        <p:tgtEl>
                                          <p:spTgt spid="25"/>
                                        </p:tgtEl>
                                        <p:attrNameLst>
                                          <p:attrName>ppt_x</p:attrName>
                                          <p:attrName>ppt_y</p:attrName>
                                        </p:attrNameLst>
                                      </p:cBhvr>
                                      <p:rCtr x="0" y="556"/>
                                    </p:animMotion>
                                  </p:childTnLst>
                                </p:cTn>
                              </p:par>
                              <p:par>
                                <p:cTn id="12" presetID="22" presetClass="entr" presetSubtype="1" fill="hold" grpId="0" nodeType="withEffect">
                                  <p:stCondLst>
                                    <p:cond delay="0"/>
                                  </p:stCondLst>
                                  <p:childTnLst>
                                    <p:set>
                                      <p:cBhvr>
                                        <p:cTn id="13" dur="1" fill="hold">
                                          <p:stCondLst>
                                            <p:cond delay="0"/>
                                          </p:stCondLst>
                                        </p:cTn>
                                        <p:tgtEl>
                                          <p:spTgt spid="1044"/>
                                        </p:tgtEl>
                                        <p:attrNameLst>
                                          <p:attrName>style.visibility</p:attrName>
                                        </p:attrNameLst>
                                      </p:cBhvr>
                                      <p:to>
                                        <p:strVal val="visible"/>
                                      </p:to>
                                    </p:set>
                                    <p:animEffect transition="in" filter="wipe(up)">
                                      <p:cBhvr>
                                        <p:cTn id="14" dur="500"/>
                                        <p:tgtEl>
                                          <p:spTgt spid="104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41"/>
                                        </p:tgtEl>
                                        <p:attrNameLst>
                                          <p:attrName>style.visibility</p:attrName>
                                        </p:attrNameLst>
                                      </p:cBhvr>
                                      <p:to>
                                        <p:strVal val="visible"/>
                                      </p:to>
                                    </p:set>
                                    <p:animEffect transition="in" filter="fade">
                                      <p:cBhvr>
                                        <p:cTn id="17" dur="500"/>
                                        <p:tgtEl>
                                          <p:spTgt spid="1041"/>
                                        </p:tgtEl>
                                      </p:cBhvr>
                                    </p:animEffect>
                                  </p:childTnLst>
                                </p:cTn>
                              </p:par>
                              <p:par>
                                <p:cTn id="18" presetID="10" presetClass="entr" presetSubtype="0" fill="hold" grpId="0" nodeType="withEffect">
                                  <p:stCondLst>
                                    <p:cond delay="250"/>
                                  </p:stCondLst>
                                  <p:childTnLst>
                                    <p:set>
                                      <p:cBhvr>
                                        <p:cTn id="19" dur="1" fill="hold">
                                          <p:stCondLst>
                                            <p:cond delay="0"/>
                                          </p:stCondLst>
                                        </p:cTn>
                                        <p:tgtEl>
                                          <p:spTgt spid="1042"/>
                                        </p:tgtEl>
                                        <p:attrNameLst>
                                          <p:attrName>style.visibility</p:attrName>
                                        </p:attrNameLst>
                                      </p:cBhvr>
                                      <p:to>
                                        <p:strVal val="visible"/>
                                      </p:to>
                                    </p:set>
                                    <p:animEffect transition="in" filter="fade">
                                      <p:cBhvr>
                                        <p:cTn id="20" dur="500"/>
                                        <p:tgtEl>
                                          <p:spTgt spid="1042"/>
                                        </p:tgtEl>
                                      </p:cBhvr>
                                    </p:animEffect>
                                  </p:childTnLst>
                                </p:cTn>
                              </p:par>
                              <p:par>
                                <p:cTn id="21" presetID="10" presetClass="entr" presetSubtype="0" fill="hold" grpId="0" nodeType="withEffect">
                                  <p:stCondLst>
                                    <p:cond delay="500"/>
                                  </p:stCondLst>
                                  <p:childTnLst>
                                    <p:set>
                                      <p:cBhvr>
                                        <p:cTn id="22" dur="1" fill="hold">
                                          <p:stCondLst>
                                            <p:cond delay="0"/>
                                          </p:stCondLst>
                                        </p:cTn>
                                        <p:tgtEl>
                                          <p:spTgt spid="1043"/>
                                        </p:tgtEl>
                                        <p:attrNameLst>
                                          <p:attrName>style.visibility</p:attrName>
                                        </p:attrNameLst>
                                      </p:cBhvr>
                                      <p:to>
                                        <p:strVal val="visible"/>
                                      </p:to>
                                    </p:set>
                                    <p:animEffect transition="in" filter="fade">
                                      <p:cBhvr>
                                        <p:cTn id="23" dur="500"/>
                                        <p:tgtEl>
                                          <p:spTgt spid="10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0" grpId="0" animBg="1"/>
      <p:bldP spid="25" grpId="0" animBg="1"/>
      <p:bldP spid="1041" grpId="0" animBg="1"/>
      <p:bldP spid="1042" grpId="0" animBg="1"/>
      <p:bldP spid="1043" grpId="0" animBg="1"/>
      <p:bldP spid="104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duotone>
              <a:prstClr val="black"/>
              <a:schemeClr val="tx2">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999"/>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3</a:t>
              </a:r>
            </a:p>
          </p:txBody>
        </p:sp>
      </p:grpSp>
      <p:grpSp>
        <p:nvGrpSpPr>
          <p:cNvPr id="3" name="Group 2">
            <a:extLst>
              <a:ext uri="{FF2B5EF4-FFF2-40B4-BE49-F238E27FC236}">
                <a16:creationId xmlns:a16="http://schemas.microsoft.com/office/drawing/2014/main" id="{EF3A234A-8DF2-F6C0-2D2B-8739409CECE9}"/>
              </a:ext>
            </a:extLst>
          </p:cNvPr>
          <p:cNvGrpSpPr/>
          <p:nvPr/>
        </p:nvGrpSpPr>
        <p:grpSpPr>
          <a:xfrm>
            <a:off x="101599" y="94708"/>
            <a:ext cx="1968214" cy="1968214"/>
            <a:chOff x="-2257199" y="-1764798"/>
            <a:chExt cx="1968214" cy="1968214"/>
          </a:xfrm>
        </p:grpSpPr>
        <p:pic>
          <p:nvPicPr>
            <p:cNvPr id="6" name="Picture 5" descr="A red round object with white spots&#10;&#10;Description automatically generated">
              <a:extLst>
                <a:ext uri="{FF2B5EF4-FFF2-40B4-BE49-F238E27FC236}">
                  <a16:creationId xmlns:a16="http://schemas.microsoft.com/office/drawing/2014/main" id="{2FD858A2-610F-0352-7AF9-C462D8FB4327}"/>
                </a:ext>
              </a:extLst>
            </p:cNvPr>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7" name="Picture 6" descr="A red crosshairs on a black background&#10;&#10;Description automatically generated">
              <a:hlinkClick r:id="rId5" action="ppaction://hlinksldjump"/>
              <a:extLst>
                <a:ext uri="{FF2B5EF4-FFF2-40B4-BE49-F238E27FC236}">
                  <a16:creationId xmlns:a16="http://schemas.microsoft.com/office/drawing/2014/main" id="{8D857CF8-2700-F67C-90EB-583976166E69}"/>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sp>
        <p:nvSpPr>
          <p:cNvPr id="9" name="TextBox 8">
            <a:extLst>
              <a:ext uri="{FF2B5EF4-FFF2-40B4-BE49-F238E27FC236}">
                <a16:creationId xmlns:a16="http://schemas.microsoft.com/office/drawing/2014/main" id="{B81178B8-A6A6-066D-1C87-83B46193BA0E}"/>
              </a:ext>
            </a:extLst>
          </p:cNvPr>
          <p:cNvSpPr txBox="1"/>
          <p:nvPr/>
        </p:nvSpPr>
        <p:spPr>
          <a:xfrm>
            <a:off x="2196830" y="-1196343"/>
            <a:ext cx="6108970" cy="369332"/>
          </a:xfrm>
          <a:prstGeom prst="rect">
            <a:avLst/>
          </a:prstGeom>
          <a:noFill/>
        </p:spPr>
        <p:txBody>
          <a:bodyPr wrap="square">
            <a:spAutoFit/>
          </a:bodyPr>
          <a:lstStyle/>
          <a:p>
            <a:r>
              <a:rPr lang="en-US" sz="1800">
                <a:solidFill>
                  <a:schemeClr val="bg1"/>
                </a:solidFill>
                <a:latin typeface="Arial" panose="020B0604020202020204" pitchFamily="34" charset="0"/>
                <a:cs typeface="Arial" panose="020B0604020202020204" pitchFamily="34" charset="0"/>
              </a:rPr>
              <a:t>Bypass anti-survival mechanism</a:t>
            </a:r>
          </a:p>
        </p:txBody>
      </p:sp>
      <p:pic>
        <p:nvPicPr>
          <p:cNvPr id="11" name="Picture 10" descr="A cartoon of a person with blue flames&#10;&#10;Description automatically generated">
            <a:extLst>
              <a:ext uri="{FF2B5EF4-FFF2-40B4-BE49-F238E27FC236}">
                <a16:creationId xmlns:a16="http://schemas.microsoft.com/office/drawing/2014/main" id="{AEE51157-B5FD-77B4-0FB8-FBD9480F44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3011" y="167613"/>
            <a:ext cx="3630049" cy="6858000"/>
          </a:xfrm>
          <a:prstGeom prst="rect">
            <a:avLst/>
          </a:prstGeom>
        </p:spPr>
      </p:pic>
      <p:sp>
        <p:nvSpPr>
          <p:cNvPr id="12" name="TextBox 11">
            <a:extLst>
              <a:ext uri="{FF2B5EF4-FFF2-40B4-BE49-F238E27FC236}">
                <a16:creationId xmlns:a16="http://schemas.microsoft.com/office/drawing/2014/main" id="{0CC05F2E-4832-DD45-473B-06884AFF1241}"/>
              </a:ext>
            </a:extLst>
          </p:cNvPr>
          <p:cNvSpPr txBox="1"/>
          <p:nvPr/>
        </p:nvSpPr>
        <p:spPr>
          <a:xfrm>
            <a:off x="4338099" y="2083035"/>
            <a:ext cx="7622600" cy="1200329"/>
          </a:xfrm>
          <a:prstGeom prst="rect">
            <a:avLst/>
          </a:prstGeom>
          <a:solidFill>
            <a:schemeClr val="tx1">
              <a:alpha val="40000"/>
            </a:schemeClr>
          </a:solidFill>
        </p:spPr>
        <p:txBody>
          <a:bodyPr wrap="none" rtlCol="0">
            <a:spAutoFit/>
          </a:bodyPr>
          <a:lstStyle/>
          <a:p>
            <a:r>
              <a:rPr lang="en-US" sz="3600">
                <a:solidFill>
                  <a:schemeClr val="bg1"/>
                </a:solidFill>
                <a:latin typeface="Arial" panose="020B0604020202020204" pitchFamily="34" charset="0"/>
                <a:cs typeface="Arial" panose="020B0604020202020204" pitchFamily="34" charset="0"/>
              </a:rPr>
              <a:t>Son </a:t>
            </a:r>
            <a:r>
              <a:rPr lang="en-US" sz="3600" err="1">
                <a:solidFill>
                  <a:schemeClr val="bg1"/>
                </a:solidFill>
                <a:latin typeface="Arial" panose="020B0604020202020204" pitchFamily="34" charset="0"/>
                <a:cs typeface="Arial" panose="020B0604020202020204" pitchFamily="34" charset="0"/>
              </a:rPr>
              <a:t>CaKu</a:t>
            </a:r>
            <a:endParaRPr lang="en-US" sz="3600">
              <a:solidFill>
                <a:schemeClr val="bg1"/>
              </a:solidFill>
              <a:latin typeface="Arial" panose="020B0604020202020204" pitchFamily="34" charset="0"/>
              <a:cs typeface="Arial" panose="020B0604020202020204" pitchFamily="34" charset="0"/>
            </a:endParaRPr>
          </a:p>
          <a:p>
            <a:r>
              <a:rPr lang="en-US" sz="3600">
                <a:solidFill>
                  <a:schemeClr val="bg1"/>
                </a:solidFill>
                <a:latin typeface="Arial" panose="020B0604020202020204" pitchFamily="34" charset="0"/>
                <a:cs typeface="Arial" panose="020B0604020202020204" pitchFamily="34" charset="0"/>
              </a:rPr>
              <a:t>Downregulates p53 and its functions</a:t>
            </a:r>
          </a:p>
        </p:txBody>
      </p:sp>
      <p:sp>
        <p:nvSpPr>
          <p:cNvPr id="13" name="Title 1">
            <a:extLst>
              <a:ext uri="{FF2B5EF4-FFF2-40B4-BE49-F238E27FC236}">
                <a16:creationId xmlns:a16="http://schemas.microsoft.com/office/drawing/2014/main" id="{70B49983-DD04-60CA-968A-452A7C9004A1}"/>
              </a:ext>
            </a:extLst>
          </p:cNvPr>
          <p:cNvSpPr txBox="1">
            <a:spLocks/>
          </p:cNvSpPr>
          <p:nvPr/>
        </p:nvSpPr>
        <p:spPr>
          <a:xfrm>
            <a:off x="2598096" y="167613"/>
            <a:ext cx="5403253" cy="1059034"/>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BOSS BATTLE</a:t>
            </a:r>
          </a:p>
        </p:txBody>
      </p:sp>
      <p:sp>
        <p:nvSpPr>
          <p:cNvPr id="14" name="TextBox 13">
            <a:extLst>
              <a:ext uri="{FF2B5EF4-FFF2-40B4-BE49-F238E27FC236}">
                <a16:creationId xmlns:a16="http://schemas.microsoft.com/office/drawing/2014/main" id="{8213FEB0-1C22-B105-DDEE-371B7CAD64B7}"/>
              </a:ext>
            </a:extLst>
          </p:cNvPr>
          <p:cNvSpPr txBox="1"/>
          <p:nvPr/>
        </p:nvSpPr>
        <p:spPr>
          <a:xfrm>
            <a:off x="5352847" y="5233839"/>
            <a:ext cx="6291787" cy="646331"/>
          </a:xfrm>
          <a:prstGeom prst="rect">
            <a:avLst/>
          </a:prstGeom>
          <a:solidFill>
            <a:srgbClr val="C00000">
              <a:alpha val="40000"/>
            </a:srgbClr>
          </a:solidFill>
        </p:spPr>
        <p:txBody>
          <a:bodyPr wrap="none" rtlCol="0">
            <a:spAutoFit/>
          </a:bodyPr>
          <a:lstStyle/>
          <a:p>
            <a:r>
              <a:rPr lang="en-US" sz="3600">
                <a:solidFill>
                  <a:schemeClr val="bg1"/>
                </a:solidFill>
                <a:latin typeface="Söhne"/>
              </a:rPr>
              <a:t>Targeted Therapy Targeting KRAS</a:t>
            </a:r>
            <a:endParaRPr lang="en-US" sz="36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048235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6998" y="-2667000"/>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975E007F-02CD-1E01-5069-E18942E5434E}"/>
              </a:ext>
            </a:extLst>
          </p:cNvPr>
          <p:cNvGrpSpPr/>
          <p:nvPr/>
        </p:nvGrpSpPr>
        <p:grpSpPr>
          <a:xfrm>
            <a:off x="10566400" y="101600"/>
            <a:ext cx="1324348" cy="1676823"/>
            <a:chOff x="10566400" y="101600"/>
            <a:chExt cx="1324348" cy="1676823"/>
          </a:xfrm>
        </p:grpSpPr>
        <p:pic>
          <p:nvPicPr>
            <p:cNvPr id="23" name="Picture 22" descr="A black and white map pointer&#10;&#10;Description automatically generated">
              <a:extLst>
                <a:ext uri="{FF2B5EF4-FFF2-40B4-BE49-F238E27FC236}">
                  <a16:creationId xmlns:a16="http://schemas.microsoft.com/office/drawing/2014/main" id="{FB17A364-6BCD-F835-15A9-7C6E47C47017}"/>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0566400" y="101600"/>
              <a:ext cx="1324348" cy="1676823"/>
            </a:xfrm>
            <a:prstGeom prst="rect">
              <a:avLst/>
            </a:prstGeom>
          </p:spPr>
        </p:pic>
        <p:sp>
          <p:nvSpPr>
            <p:cNvPr id="24" name="TextBox 23">
              <a:extLst>
                <a:ext uri="{FF2B5EF4-FFF2-40B4-BE49-F238E27FC236}">
                  <a16:creationId xmlns:a16="http://schemas.microsoft.com/office/drawing/2014/main" id="{42EA1EF0-8843-0DDB-1DF3-44AFACDFA9D8}"/>
                </a:ext>
              </a:extLst>
            </p:cNvPr>
            <p:cNvSpPr txBox="1"/>
            <p:nvPr/>
          </p:nvSpPr>
          <p:spPr>
            <a:xfrm>
              <a:off x="10949663" y="1383691"/>
              <a:ext cx="556563" cy="369332"/>
            </a:xfrm>
            <a:prstGeom prst="rect">
              <a:avLst/>
            </a:prstGeom>
            <a:noFill/>
          </p:spPr>
          <p:txBody>
            <a:bodyPr wrap="none" rtlCol="0">
              <a:spAutoFit/>
            </a:bodyPr>
            <a:lstStyle/>
            <a:p>
              <a:r>
                <a:rPr lang="en-US" b="1">
                  <a:solidFill>
                    <a:schemeClr val="bg1"/>
                  </a:solidFill>
                  <a:latin typeface="Arial" panose="020B0604020202020204" pitchFamily="34" charset="0"/>
                  <a:cs typeface="Arial" panose="020B0604020202020204" pitchFamily="34" charset="0"/>
                </a:rPr>
                <a:t>SIX</a:t>
              </a:r>
            </a:p>
          </p:txBody>
        </p:sp>
      </p:grpSp>
      <p:grpSp>
        <p:nvGrpSpPr>
          <p:cNvPr id="28" name="Group 27">
            <a:extLst>
              <a:ext uri="{FF2B5EF4-FFF2-40B4-BE49-F238E27FC236}">
                <a16:creationId xmlns:a16="http://schemas.microsoft.com/office/drawing/2014/main" id="{C298853C-EABE-9B02-459C-7933DA57647F}"/>
              </a:ext>
            </a:extLst>
          </p:cNvPr>
          <p:cNvGrpSpPr/>
          <p:nvPr/>
        </p:nvGrpSpPr>
        <p:grpSpPr>
          <a:xfrm>
            <a:off x="10146271" y="4844157"/>
            <a:ext cx="1968214" cy="1968214"/>
            <a:chOff x="-2219099" y="-1713998"/>
            <a:chExt cx="1968214" cy="1968214"/>
          </a:xfrm>
        </p:grpSpPr>
        <p:pic>
          <p:nvPicPr>
            <p:cNvPr id="29" name="Picture 28" descr="A red round object with white spots&#10;&#10;Description automatically generated">
              <a:extLst>
                <a:ext uri="{FF2B5EF4-FFF2-40B4-BE49-F238E27FC236}">
                  <a16:creationId xmlns:a16="http://schemas.microsoft.com/office/drawing/2014/main" id="{58DA44A0-018A-2DAB-EB3E-A17CBB83AEF0}"/>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0" name="Picture 29" descr="A red crosshairs on a black background&#10;&#10;Description automatically generated">
              <a:hlinkClick r:id="rId6" action="ppaction://hlinksldjump"/>
              <a:extLst>
                <a:ext uri="{FF2B5EF4-FFF2-40B4-BE49-F238E27FC236}">
                  <a16:creationId xmlns:a16="http://schemas.microsoft.com/office/drawing/2014/main" id="{52CBF539-75A9-72D6-12D3-BA942C3FF888}"/>
                </a:ext>
              </a:extLst>
            </p:cNvPr>
            <p:cNvPicPr>
              <a:picLocks noChangeAspect="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19099" y="-1713998"/>
              <a:ext cx="1968214" cy="1968214"/>
            </a:xfrm>
            <a:prstGeom prst="rect">
              <a:avLst/>
            </a:prstGeom>
          </p:spPr>
        </p:pic>
      </p:grpSp>
      <p:sp>
        <p:nvSpPr>
          <p:cNvPr id="31" name="TextBox 30">
            <a:extLst>
              <a:ext uri="{FF2B5EF4-FFF2-40B4-BE49-F238E27FC236}">
                <a16:creationId xmlns:a16="http://schemas.microsoft.com/office/drawing/2014/main" id="{872CAEF0-8095-5ABA-8A2A-3F3D4A547FCC}"/>
              </a:ext>
            </a:extLst>
          </p:cNvPr>
          <p:cNvSpPr txBox="1"/>
          <p:nvPr/>
        </p:nvSpPr>
        <p:spPr>
          <a:xfrm>
            <a:off x="7119569" y="6642556"/>
            <a:ext cx="5072429" cy="230832"/>
          </a:xfrm>
          <a:prstGeom prst="rect">
            <a:avLst/>
          </a:prstGeom>
          <a:noFill/>
        </p:spPr>
        <p:txBody>
          <a:bodyPr wrap="square">
            <a:spAutoFit/>
          </a:bodyPr>
          <a:lstStyle/>
          <a:p>
            <a:pPr algn="ctr"/>
            <a:r>
              <a:rPr lang="en-US" sz="900" i="1">
                <a:solidFill>
                  <a:schemeClr val="bg1"/>
                </a:solidFill>
              </a:rPr>
              <a:t>You lose the cell that uses the clue </a:t>
            </a:r>
          </a:p>
        </p:txBody>
      </p:sp>
      <p:sp>
        <p:nvSpPr>
          <p:cNvPr id="6" name="Title 1">
            <a:extLst>
              <a:ext uri="{FF2B5EF4-FFF2-40B4-BE49-F238E27FC236}">
                <a16:creationId xmlns:a16="http://schemas.microsoft.com/office/drawing/2014/main" id="{B632E461-6E66-D301-320B-B45B99F24EBB}"/>
              </a:ext>
            </a:extLst>
          </p:cNvPr>
          <p:cNvSpPr txBox="1">
            <a:spLocks/>
          </p:cNvSpPr>
          <p:nvPr/>
        </p:nvSpPr>
        <p:spPr>
          <a:xfrm>
            <a:off x="643713" y="127740"/>
            <a:ext cx="10051949" cy="1375565"/>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2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Nature's Guardians</a:t>
            </a:r>
          </a:p>
        </p:txBody>
      </p:sp>
      <p:pic>
        <p:nvPicPr>
          <p:cNvPr id="7" name="Picture 2" descr="Guardian - Guild Wars 2 Wiki (GW2W)">
            <a:extLst>
              <a:ext uri="{FF2B5EF4-FFF2-40B4-BE49-F238E27FC236}">
                <a16:creationId xmlns:a16="http://schemas.microsoft.com/office/drawing/2014/main" id="{9D0DF9C8-888F-93CF-65E4-9652CB5D6C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5274" y="1284522"/>
            <a:ext cx="4408486" cy="5428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7572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192"/>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1</a:t>
              </a:r>
            </a:p>
          </p:txBody>
        </p:sp>
      </p:grpSp>
      <p:grpSp>
        <p:nvGrpSpPr>
          <p:cNvPr id="35" name="Group 34">
            <a:extLst>
              <a:ext uri="{FF2B5EF4-FFF2-40B4-BE49-F238E27FC236}">
                <a16:creationId xmlns:a16="http://schemas.microsoft.com/office/drawing/2014/main" id="{1B8E098D-BB5F-6B58-0EFC-4DDF4186465F}"/>
              </a:ext>
            </a:extLst>
          </p:cNvPr>
          <p:cNvGrpSpPr/>
          <p:nvPr/>
        </p:nvGrpSpPr>
        <p:grpSpPr>
          <a:xfrm>
            <a:off x="101599" y="94708"/>
            <a:ext cx="1968214" cy="1968214"/>
            <a:chOff x="-2257199" y="-1764798"/>
            <a:chExt cx="1968214" cy="1968214"/>
          </a:xfrm>
        </p:grpSpPr>
        <p:pic>
          <p:nvPicPr>
            <p:cNvPr id="34" name="Picture 33" descr="A red round object with white spots&#10;&#10;Description automatically generated">
              <a:extLst>
                <a:ext uri="{FF2B5EF4-FFF2-40B4-BE49-F238E27FC236}">
                  <a16:creationId xmlns:a16="http://schemas.microsoft.com/office/drawing/2014/main" id="{B4E5A71E-9EC7-8734-FBCB-EC06A8DD05EB}"/>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2" name="Picture 31" descr="A red crosshairs on a black background&#10;&#10;Description automatically generated">
              <a:hlinkClick r:id="rId4" action="ppaction://hlinksldjump"/>
              <a:extLst>
                <a:ext uri="{FF2B5EF4-FFF2-40B4-BE49-F238E27FC236}">
                  <a16:creationId xmlns:a16="http://schemas.microsoft.com/office/drawing/2014/main" id="{E27E7982-72E2-0B8F-3614-460A2BCE2BF2}"/>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sp>
        <p:nvSpPr>
          <p:cNvPr id="3" name="TextBox 2">
            <a:extLst>
              <a:ext uri="{FF2B5EF4-FFF2-40B4-BE49-F238E27FC236}">
                <a16:creationId xmlns:a16="http://schemas.microsoft.com/office/drawing/2014/main" id="{D269C9AC-70A3-5C5A-E2BF-D98E8BEB28AF}"/>
              </a:ext>
            </a:extLst>
          </p:cNvPr>
          <p:cNvSpPr txBox="1"/>
          <p:nvPr/>
        </p:nvSpPr>
        <p:spPr>
          <a:xfrm>
            <a:off x="1051783" y="2204974"/>
            <a:ext cx="10040495" cy="584775"/>
          </a:xfrm>
          <a:prstGeom prst="rect">
            <a:avLst/>
          </a:prstGeom>
          <a:solidFill>
            <a:schemeClr val="tx1">
              <a:alpha val="54000"/>
            </a:schemeClr>
          </a:solidFill>
        </p:spPr>
        <p:txBody>
          <a:bodyPr wrap="square">
            <a:spAutoFit/>
          </a:bodyPr>
          <a:lstStyle/>
          <a:p>
            <a:pPr algn="ctr"/>
            <a:r>
              <a:rPr lang="en-US" sz="3200" b="0" i="0">
                <a:solidFill>
                  <a:schemeClr val="bg1"/>
                </a:solidFill>
                <a:effectLst/>
                <a:latin typeface="Arial" panose="020B0604020202020204" pitchFamily="34" charset="0"/>
                <a:cs typeface="Arial" panose="020B0604020202020204" pitchFamily="34" charset="0"/>
              </a:rPr>
              <a:t>Draw a schematic of the immune response. </a:t>
            </a:r>
            <a:endParaRPr lang="en-US" sz="32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5912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2">
            <a:duotone>
              <a:prstClr val="black"/>
              <a:schemeClr val="accent2">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999"/>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2</a:t>
              </a:r>
            </a:p>
          </p:txBody>
        </p:sp>
      </p:grpSp>
      <p:grpSp>
        <p:nvGrpSpPr>
          <p:cNvPr id="3" name="Group 2">
            <a:extLst>
              <a:ext uri="{FF2B5EF4-FFF2-40B4-BE49-F238E27FC236}">
                <a16:creationId xmlns:a16="http://schemas.microsoft.com/office/drawing/2014/main" id="{17B55FFB-2075-913F-F73B-FE127DA94DAF}"/>
              </a:ext>
            </a:extLst>
          </p:cNvPr>
          <p:cNvGrpSpPr/>
          <p:nvPr/>
        </p:nvGrpSpPr>
        <p:grpSpPr>
          <a:xfrm>
            <a:off x="101599" y="94708"/>
            <a:ext cx="1968214" cy="1968214"/>
            <a:chOff x="-2257199" y="-1764798"/>
            <a:chExt cx="1968214" cy="1968214"/>
          </a:xfrm>
        </p:grpSpPr>
        <p:pic>
          <p:nvPicPr>
            <p:cNvPr id="6" name="Picture 5" descr="A red round object with white spots&#10;&#10;Description automatically generated">
              <a:extLst>
                <a:ext uri="{FF2B5EF4-FFF2-40B4-BE49-F238E27FC236}">
                  <a16:creationId xmlns:a16="http://schemas.microsoft.com/office/drawing/2014/main" id="{1CA35805-D51A-6659-9F70-F4EF41DB2F64}"/>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7" name="Picture 6" descr="A red crosshairs on a black background&#10;&#10;Description automatically generated">
              <a:hlinkClick r:id="rId4" action="ppaction://hlinksldjump"/>
              <a:extLst>
                <a:ext uri="{FF2B5EF4-FFF2-40B4-BE49-F238E27FC236}">
                  <a16:creationId xmlns:a16="http://schemas.microsoft.com/office/drawing/2014/main" id="{113F3B75-19A5-B498-9DA4-249306CD125B}"/>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sp>
        <p:nvSpPr>
          <p:cNvPr id="8" name="TextBox 7">
            <a:extLst>
              <a:ext uri="{FF2B5EF4-FFF2-40B4-BE49-F238E27FC236}">
                <a16:creationId xmlns:a16="http://schemas.microsoft.com/office/drawing/2014/main" id="{E9255D3E-73BF-683F-626C-2207EEB58622}"/>
              </a:ext>
            </a:extLst>
          </p:cNvPr>
          <p:cNvSpPr txBox="1"/>
          <p:nvPr/>
        </p:nvSpPr>
        <p:spPr>
          <a:xfrm>
            <a:off x="1091770" y="1280467"/>
            <a:ext cx="10774216" cy="1754326"/>
          </a:xfrm>
          <a:prstGeom prst="rect">
            <a:avLst/>
          </a:prstGeom>
          <a:solidFill>
            <a:schemeClr val="tx1">
              <a:alpha val="54000"/>
            </a:schemeClr>
          </a:solidFill>
        </p:spPr>
        <p:txBody>
          <a:bodyPr wrap="square">
            <a:spAutoFit/>
          </a:bodyPr>
          <a:lstStyle/>
          <a:p>
            <a:pPr algn="ctr"/>
            <a:r>
              <a:rPr lang="en-US" sz="3600" b="0" i="0">
                <a:solidFill>
                  <a:schemeClr val="bg1"/>
                </a:solidFill>
                <a:effectLst/>
                <a:latin typeface="Arial" panose="020B0604020202020204" pitchFamily="34" charset="0"/>
                <a:cs typeface="Arial" panose="020B0604020202020204" pitchFamily="34" charset="0"/>
              </a:rPr>
              <a:t>Explain differences between innate and adaptive immune responses and point out when each of them kicks in after exposure. </a:t>
            </a:r>
            <a:endParaRPr lang="en-US" sz="3600"/>
          </a:p>
        </p:txBody>
      </p:sp>
      <p:pic>
        <p:nvPicPr>
          <p:cNvPr id="9" name="Picture 2">
            <a:extLst>
              <a:ext uri="{FF2B5EF4-FFF2-40B4-BE49-F238E27FC236}">
                <a16:creationId xmlns:a16="http://schemas.microsoft.com/office/drawing/2014/main" id="{B2408EF0-EFFE-F950-FBC4-A040349A26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5602" y="3177926"/>
            <a:ext cx="5348195" cy="3565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671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14F46838-A888-81CD-9A4C-133882C59882}"/>
              </a:ext>
            </a:extLst>
          </p:cNvPr>
          <p:cNvSpPr/>
          <p:nvPr/>
        </p:nvSpPr>
        <p:spPr>
          <a:xfrm>
            <a:off x="0" y="-2"/>
            <a:ext cx="12192000" cy="6858002"/>
          </a:xfrm>
          <a:prstGeom prst="rect">
            <a:avLst/>
          </a:prstGeom>
          <a:solidFill>
            <a:schemeClr val="tx1">
              <a:lumMod val="95000"/>
              <a:lumOff val="5000"/>
              <a:alpha val="82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4000">
              <a:solidFill>
                <a:schemeClr val="bg1"/>
              </a:solidFill>
            </a:endParaRPr>
          </a:p>
        </p:txBody>
      </p:sp>
      <p:grpSp>
        <p:nvGrpSpPr>
          <p:cNvPr id="2" name="Group 1">
            <a:extLst>
              <a:ext uri="{FF2B5EF4-FFF2-40B4-BE49-F238E27FC236}">
                <a16:creationId xmlns:a16="http://schemas.microsoft.com/office/drawing/2014/main" id="{2DC3E8D4-2924-E262-25B2-30749B8A0BCB}"/>
              </a:ext>
            </a:extLst>
          </p:cNvPr>
          <p:cNvGrpSpPr/>
          <p:nvPr/>
        </p:nvGrpSpPr>
        <p:grpSpPr>
          <a:xfrm>
            <a:off x="10566400" y="101600"/>
            <a:ext cx="1324348" cy="1676823"/>
            <a:chOff x="10566400" y="101600"/>
            <a:chExt cx="1324348" cy="1676823"/>
          </a:xfrm>
        </p:grpSpPr>
        <p:pic>
          <p:nvPicPr>
            <p:cNvPr id="3" name="Picture 2" descr="A black and white map pointer&#10;&#10;Description automatically generated">
              <a:extLst>
                <a:ext uri="{FF2B5EF4-FFF2-40B4-BE49-F238E27FC236}">
                  <a16:creationId xmlns:a16="http://schemas.microsoft.com/office/drawing/2014/main" id="{9A272A15-4475-7614-4676-E3119513AF7A}"/>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0566400" y="101600"/>
              <a:ext cx="1324348" cy="1676823"/>
            </a:xfrm>
            <a:prstGeom prst="rect">
              <a:avLst/>
            </a:prstGeom>
          </p:spPr>
        </p:pic>
        <p:sp>
          <p:nvSpPr>
            <p:cNvPr id="4" name="TextBox 3">
              <a:extLst>
                <a:ext uri="{FF2B5EF4-FFF2-40B4-BE49-F238E27FC236}">
                  <a16:creationId xmlns:a16="http://schemas.microsoft.com/office/drawing/2014/main" id="{3E6E886F-8716-30C5-9A59-9191FE05BF62}"/>
                </a:ext>
              </a:extLst>
            </p:cNvPr>
            <p:cNvSpPr txBox="1"/>
            <p:nvPr/>
          </p:nvSpPr>
          <p:spPr>
            <a:xfrm>
              <a:off x="10949663" y="1383691"/>
              <a:ext cx="556563" cy="369332"/>
            </a:xfrm>
            <a:prstGeom prst="rect">
              <a:avLst/>
            </a:prstGeom>
            <a:noFill/>
          </p:spPr>
          <p:txBody>
            <a:bodyPr wrap="none" rtlCol="0">
              <a:spAutoFit/>
            </a:bodyPr>
            <a:lstStyle/>
            <a:p>
              <a:r>
                <a:rPr lang="en-US" b="1">
                  <a:solidFill>
                    <a:schemeClr val="bg1"/>
                  </a:solidFill>
                  <a:latin typeface="Arial" panose="020B0604020202020204" pitchFamily="34" charset="0"/>
                  <a:cs typeface="Arial" panose="020B0604020202020204" pitchFamily="34" charset="0"/>
                </a:rPr>
                <a:t>SIX</a:t>
              </a:r>
            </a:p>
          </p:txBody>
        </p:sp>
      </p:grpSp>
      <p:pic>
        <p:nvPicPr>
          <p:cNvPr id="6" name="Picture 2" descr="Innate and Adaptive Immunity - Creative Diagnostics">
            <a:extLst>
              <a:ext uri="{FF2B5EF4-FFF2-40B4-BE49-F238E27FC236}">
                <a16:creationId xmlns:a16="http://schemas.microsoft.com/office/drawing/2014/main" id="{6B05996D-7F42-1CEC-93AC-9C23307C46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8109" y="1381073"/>
            <a:ext cx="7115782" cy="4625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3784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6998" y="-2667000"/>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975E007F-02CD-1E01-5069-E18942E5434E}"/>
              </a:ext>
            </a:extLst>
          </p:cNvPr>
          <p:cNvGrpSpPr/>
          <p:nvPr/>
        </p:nvGrpSpPr>
        <p:grpSpPr>
          <a:xfrm>
            <a:off x="10566400" y="101600"/>
            <a:ext cx="1324348" cy="1676823"/>
            <a:chOff x="10566400" y="101600"/>
            <a:chExt cx="1324348" cy="1676823"/>
          </a:xfrm>
        </p:grpSpPr>
        <p:pic>
          <p:nvPicPr>
            <p:cNvPr id="23" name="Picture 22" descr="A black and white map pointer&#10;&#10;Description automatically generated">
              <a:extLst>
                <a:ext uri="{FF2B5EF4-FFF2-40B4-BE49-F238E27FC236}">
                  <a16:creationId xmlns:a16="http://schemas.microsoft.com/office/drawing/2014/main" id="{FB17A364-6BCD-F835-15A9-7C6E47C47017}"/>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0566400" y="101600"/>
              <a:ext cx="1324348" cy="1676823"/>
            </a:xfrm>
            <a:prstGeom prst="rect">
              <a:avLst/>
            </a:prstGeom>
          </p:spPr>
        </p:pic>
        <p:sp>
          <p:nvSpPr>
            <p:cNvPr id="24" name="TextBox 23">
              <a:extLst>
                <a:ext uri="{FF2B5EF4-FFF2-40B4-BE49-F238E27FC236}">
                  <a16:creationId xmlns:a16="http://schemas.microsoft.com/office/drawing/2014/main" id="{42EA1EF0-8843-0DDB-1DF3-44AFACDFA9D8}"/>
                </a:ext>
              </a:extLst>
            </p:cNvPr>
            <p:cNvSpPr txBox="1"/>
            <p:nvPr/>
          </p:nvSpPr>
          <p:spPr>
            <a:xfrm>
              <a:off x="10695663" y="1386840"/>
              <a:ext cx="1089937" cy="369332"/>
            </a:xfrm>
            <a:prstGeom prst="rect">
              <a:avLst/>
            </a:prstGeom>
            <a:noFill/>
          </p:spPr>
          <p:txBody>
            <a:bodyPr wrap="square" rtlCol="0">
              <a:spAutoFit/>
            </a:bodyPr>
            <a:lstStyle/>
            <a:p>
              <a:pPr algn="ctr"/>
              <a:r>
                <a:rPr lang="en-US" b="1">
                  <a:solidFill>
                    <a:schemeClr val="bg1"/>
                  </a:solidFill>
                  <a:latin typeface="Arial" panose="020B0604020202020204" pitchFamily="34" charset="0"/>
                  <a:cs typeface="Arial" panose="020B0604020202020204" pitchFamily="34" charset="0"/>
                </a:rPr>
                <a:t>SEVEN</a:t>
              </a:r>
            </a:p>
          </p:txBody>
        </p:sp>
      </p:grpSp>
      <p:grpSp>
        <p:nvGrpSpPr>
          <p:cNvPr id="28" name="Group 27">
            <a:extLst>
              <a:ext uri="{FF2B5EF4-FFF2-40B4-BE49-F238E27FC236}">
                <a16:creationId xmlns:a16="http://schemas.microsoft.com/office/drawing/2014/main" id="{C298853C-EABE-9B02-459C-7933DA57647F}"/>
              </a:ext>
            </a:extLst>
          </p:cNvPr>
          <p:cNvGrpSpPr/>
          <p:nvPr/>
        </p:nvGrpSpPr>
        <p:grpSpPr>
          <a:xfrm>
            <a:off x="10146271" y="4844157"/>
            <a:ext cx="1968214" cy="1968214"/>
            <a:chOff x="-2219099" y="-1713998"/>
            <a:chExt cx="1968214" cy="1968214"/>
          </a:xfrm>
        </p:grpSpPr>
        <p:pic>
          <p:nvPicPr>
            <p:cNvPr id="29" name="Picture 28" descr="A red round object with white spots&#10;&#10;Description automatically generated">
              <a:extLst>
                <a:ext uri="{FF2B5EF4-FFF2-40B4-BE49-F238E27FC236}">
                  <a16:creationId xmlns:a16="http://schemas.microsoft.com/office/drawing/2014/main" id="{58DA44A0-018A-2DAB-EB3E-A17CBB83AEF0}"/>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0" name="Picture 29" descr="A red crosshairs on a black background&#10;&#10;Description automatically generated">
              <a:hlinkClick r:id="" action="ppaction://noaction"/>
              <a:extLst>
                <a:ext uri="{FF2B5EF4-FFF2-40B4-BE49-F238E27FC236}">
                  <a16:creationId xmlns:a16="http://schemas.microsoft.com/office/drawing/2014/main" id="{52CBF539-75A9-72D6-12D3-BA942C3FF888}"/>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19099" y="-1713998"/>
              <a:ext cx="1968214" cy="1968214"/>
            </a:xfrm>
            <a:prstGeom prst="rect">
              <a:avLst/>
            </a:prstGeom>
          </p:spPr>
        </p:pic>
      </p:grpSp>
      <p:sp>
        <p:nvSpPr>
          <p:cNvPr id="31" name="TextBox 30">
            <a:extLst>
              <a:ext uri="{FF2B5EF4-FFF2-40B4-BE49-F238E27FC236}">
                <a16:creationId xmlns:a16="http://schemas.microsoft.com/office/drawing/2014/main" id="{872CAEF0-8095-5ABA-8A2A-3F3D4A547FCC}"/>
              </a:ext>
            </a:extLst>
          </p:cNvPr>
          <p:cNvSpPr txBox="1"/>
          <p:nvPr/>
        </p:nvSpPr>
        <p:spPr>
          <a:xfrm>
            <a:off x="7119569" y="6642556"/>
            <a:ext cx="5072429" cy="230832"/>
          </a:xfrm>
          <a:prstGeom prst="rect">
            <a:avLst/>
          </a:prstGeom>
          <a:noFill/>
        </p:spPr>
        <p:txBody>
          <a:bodyPr wrap="square">
            <a:spAutoFit/>
          </a:bodyPr>
          <a:lstStyle/>
          <a:p>
            <a:pPr algn="ctr"/>
            <a:r>
              <a:rPr lang="en-US" sz="900" i="1">
                <a:solidFill>
                  <a:schemeClr val="bg1"/>
                </a:solidFill>
              </a:rPr>
              <a:t>You lose the cell that uses the clue </a:t>
            </a:r>
          </a:p>
        </p:txBody>
      </p:sp>
      <p:sp>
        <p:nvSpPr>
          <p:cNvPr id="6" name="Title 1">
            <a:extLst>
              <a:ext uri="{FF2B5EF4-FFF2-40B4-BE49-F238E27FC236}">
                <a16:creationId xmlns:a16="http://schemas.microsoft.com/office/drawing/2014/main" id="{C7781A5F-A75C-459B-75A0-0B3E476FC923}"/>
              </a:ext>
            </a:extLst>
          </p:cNvPr>
          <p:cNvSpPr txBox="1">
            <a:spLocks/>
          </p:cNvSpPr>
          <p:nvPr/>
        </p:nvSpPr>
        <p:spPr>
          <a:xfrm>
            <a:off x="857721" y="1749349"/>
            <a:ext cx="10051949" cy="1676823"/>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Epigenetic Detective Showdown</a:t>
            </a:r>
          </a:p>
        </p:txBody>
      </p:sp>
    </p:spTree>
    <p:extLst>
      <p:ext uri="{BB962C8B-B14F-4D97-AF65-F5344CB8AC3E}">
        <p14:creationId xmlns:p14="http://schemas.microsoft.com/office/powerpoint/2010/main" val="131430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duotone>
              <a:prstClr val="black"/>
              <a:schemeClr val="accent6">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192"/>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1</a:t>
              </a:r>
            </a:p>
          </p:txBody>
        </p:sp>
      </p:grpSp>
      <p:grpSp>
        <p:nvGrpSpPr>
          <p:cNvPr id="35" name="Group 34">
            <a:extLst>
              <a:ext uri="{FF2B5EF4-FFF2-40B4-BE49-F238E27FC236}">
                <a16:creationId xmlns:a16="http://schemas.microsoft.com/office/drawing/2014/main" id="{1B8E098D-BB5F-6B58-0EFC-4DDF4186465F}"/>
              </a:ext>
            </a:extLst>
          </p:cNvPr>
          <p:cNvGrpSpPr/>
          <p:nvPr/>
        </p:nvGrpSpPr>
        <p:grpSpPr>
          <a:xfrm>
            <a:off x="101599" y="94708"/>
            <a:ext cx="1968214" cy="1968214"/>
            <a:chOff x="-2257199" y="-1764798"/>
            <a:chExt cx="1968214" cy="1968214"/>
          </a:xfrm>
        </p:grpSpPr>
        <p:pic>
          <p:nvPicPr>
            <p:cNvPr id="34" name="Picture 33" descr="A red round object with white spots&#10;&#10;Description automatically generated">
              <a:extLst>
                <a:ext uri="{FF2B5EF4-FFF2-40B4-BE49-F238E27FC236}">
                  <a16:creationId xmlns:a16="http://schemas.microsoft.com/office/drawing/2014/main" id="{B4E5A71E-9EC7-8734-FBCB-EC06A8DD05EB}"/>
                </a:ext>
              </a:extLst>
            </p:cNvPr>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2" name="Picture 31" descr="A red crosshairs on a black background&#10;&#10;Description automatically generated">
              <a:hlinkClick r:id="rId5" action="ppaction://hlinksldjump"/>
              <a:extLst>
                <a:ext uri="{FF2B5EF4-FFF2-40B4-BE49-F238E27FC236}">
                  <a16:creationId xmlns:a16="http://schemas.microsoft.com/office/drawing/2014/main" id="{E27E7982-72E2-0B8F-3614-460A2BCE2BF2}"/>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sp>
        <p:nvSpPr>
          <p:cNvPr id="3" name="Title 1">
            <a:extLst>
              <a:ext uri="{FF2B5EF4-FFF2-40B4-BE49-F238E27FC236}">
                <a16:creationId xmlns:a16="http://schemas.microsoft.com/office/drawing/2014/main" id="{0D8A5AAF-B858-3BEE-C848-1D3D6D2AB51B}"/>
              </a:ext>
            </a:extLst>
          </p:cNvPr>
          <p:cNvSpPr txBox="1">
            <a:spLocks/>
          </p:cNvSpPr>
          <p:nvPr/>
        </p:nvSpPr>
        <p:spPr>
          <a:xfrm>
            <a:off x="1247682" y="1585452"/>
            <a:ext cx="10051949" cy="954940"/>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Active or Inactive</a:t>
            </a:r>
          </a:p>
        </p:txBody>
      </p:sp>
      <p:sp>
        <p:nvSpPr>
          <p:cNvPr id="8" name="Rectangle 7">
            <a:extLst>
              <a:ext uri="{FF2B5EF4-FFF2-40B4-BE49-F238E27FC236}">
                <a16:creationId xmlns:a16="http://schemas.microsoft.com/office/drawing/2014/main" id="{2D9B31E1-CADC-57AB-2244-F4DE41D3AC7D}"/>
              </a:ext>
            </a:extLst>
          </p:cNvPr>
          <p:cNvSpPr/>
          <p:nvPr/>
        </p:nvSpPr>
        <p:spPr>
          <a:xfrm>
            <a:off x="1393230" y="2966630"/>
            <a:ext cx="4552545" cy="1361873"/>
          </a:xfrm>
          <a:prstGeom prst="rect">
            <a:avLst/>
          </a:prstGeom>
          <a:solidFill>
            <a:schemeClr val="tx1">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chemeClr val="bg1"/>
                </a:solidFill>
                <a:latin typeface="Arial" panose="020B0604020202020204" pitchFamily="34" charset="0"/>
                <a:cs typeface="Arial" panose="020B0604020202020204" pitchFamily="34" charset="0"/>
              </a:rPr>
              <a:t>DNA Methylation</a:t>
            </a:r>
          </a:p>
        </p:txBody>
      </p:sp>
      <p:sp>
        <p:nvSpPr>
          <p:cNvPr id="9" name="Rectangle 8">
            <a:extLst>
              <a:ext uri="{FF2B5EF4-FFF2-40B4-BE49-F238E27FC236}">
                <a16:creationId xmlns:a16="http://schemas.microsoft.com/office/drawing/2014/main" id="{075E0A50-DAAB-BC8D-7BC4-F1D1550ECF7A}"/>
              </a:ext>
            </a:extLst>
          </p:cNvPr>
          <p:cNvSpPr/>
          <p:nvPr/>
        </p:nvSpPr>
        <p:spPr>
          <a:xfrm>
            <a:off x="6648855" y="2966630"/>
            <a:ext cx="4552545" cy="1361873"/>
          </a:xfrm>
          <a:prstGeom prst="rect">
            <a:avLst/>
          </a:prstGeom>
          <a:solidFill>
            <a:schemeClr val="tx1">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chemeClr val="bg1"/>
                </a:solidFill>
                <a:latin typeface="Arial" panose="020B0604020202020204" pitchFamily="34" charset="0"/>
                <a:cs typeface="Arial" panose="020B0604020202020204" pitchFamily="34" charset="0"/>
              </a:rPr>
              <a:t>Histon H3K4 Methylation</a:t>
            </a:r>
          </a:p>
        </p:txBody>
      </p:sp>
      <p:sp>
        <p:nvSpPr>
          <p:cNvPr id="10" name="Rectangle 9">
            <a:extLst>
              <a:ext uri="{FF2B5EF4-FFF2-40B4-BE49-F238E27FC236}">
                <a16:creationId xmlns:a16="http://schemas.microsoft.com/office/drawing/2014/main" id="{5B8A70B3-FC34-AF92-E21D-ABD6325AB80C}"/>
              </a:ext>
            </a:extLst>
          </p:cNvPr>
          <p:cNvSpPr/>
          <p:nvPr/>
        </p:nvSpPr>
        <p:spPr>
          <a:xfrm>
            <a:off x="6648854" y="4773952"/>
            <a:ext cx="4552545" cy="1361873"/>
          </a:xfrm>
          <a:prstGeom prst="rect">
            <a:avLst/>
          </a:prstGeom>
          <a:solidFill>
            <a:schemeClr val="tx1">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chemeClr val="bg1"/>
                </a:solidFill>
                <a:latin typeface="Arial" panose="020B0604020202020204" pitchFamily="34" charset="0"/>
                <a:cs typeface="Arial" panose="020B0604020202020204" pitchFamily="34" charset="0"/>
              </a:rPr>
              <a:t>Histon H3K27 Methylation</a:t>
            </a:r>
          </a:p>
        </p:txBody>
      </p:sp>
      <p:sp>
        <p:nvSpPr>
          <p:cNvPr id="11" name="Rectangle 10">
            <a:extLst>
              <a:ext uri="{FF2B5EF4-FFF2-40B4-BE49-F238E27FC236}">
                <a16:creationId xmlns:a16="http://schemas.microsoft.com/office/drawing/2014/main" id="{3F9A9208-ACF4-7FB6-A9D5-05B51CEA7613}"/>
              </a:ext>
            </a:extLst>
          </p:cNvPr>
          <p:cNvSpPr/>
          <p:nvPr/>
        </p:nvSpPr>
        <p:spPr>
          <a:xfrm>
            <a:off x="1393229" y="4773953"/>
            <a:ext cx="4552545" cy="1361873"/>
          </a:xfrm>
          <a:prstGeom prst="rect">
            <a:avLst/>
          </a:prstGeom>
          <a:solidFill>
            <a:schemeClr val="tx1">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a:solidFill>
                  <a:schemeClr val="bg1"/>
                </a:solidFill>
                <a:latin typeface="Arial" panose="020B0604020202020204" pitchFamily="34" charset="0"/>
                <a:cs typeface="Arial" panose="020B0604020202020204" pitchFamily="34" charset="0"/>
              </a:rPr>
              <a:t>TET Overexpression</a:t>
            </a:r>
          </a:p>
        </p:txBody>
      </p:sp>
    </p:spTree>
    <p:extLst>
      <p:ext uri="{BB962C8B-B14F-4D97-AF65-F5344CB8AC3E}">
        <p14:creationId xmlns:p14="http://schemas.microsoft.com/office/powerpoint/2010/main" val="430450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duotone>
              <a:prstClr val="black"/>
              <a:schemeClr val="tx2">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999"/>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2</a:t>
              </a:r>
            </a:p>
          </p:txBody>
        </p:sp>
      </p:grpSp>
      <p:grpSp>
        <p:nvGrpSpPr>
          <p:cNvPr id="3" name="Group 2">
            <a:extLst>
              <a:ext uri="{FF2B5EF4-FFF2-40B4-BE49-F238E27FC236}">
                <a16:creationId xmlns:a16="http://schemas.microsoft.com/office/drawing/2014/main" id="{56AAAD7A-ADBC-D409-9E70-10AB8FED060D}"/>
              </a:ext>
            </a:extLst>
          </p:cNvPr>
          <p:cNvGrpSpPr/>
          <p:nvPr/>
        </p:nvGrpSpPr>
        <p:grpSpPr>
          <a:xfrm>
            <a:off x="101599" y="94708"/>
            <a:ext cx="1968214" cy="1968214"/>
            <a:chOff x="-2257199" y="-1764798"/>
            <a:chExt cx="1968214" cy="1968214"/>
          </a:xfrm>
        </p:grpSpPr>
        <p:pic>
          <p:nvPicPr>
            <p:cNvPr id="6" name="Picture 5" descr="A red round object with white spots&#10;&#10;Description automatically generated">
              <a:extLst>
                <a:ext uri="{FF2B5EF4-FFF2-40B4-BE49-F238E27FC236}">
                  <a16:creationId xmlns:a16="http://schemas.microsoft.com/office/drawing/2014/main" id="{5AF0B580-AC51-8C7B-104F-3704C7A7D06B}"/>
                </a:ext>
              </a:extLst>
            </p:cNvPr>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7" name="Picture 6" descr="A red crosshairs on a black background&#10;&#10;Description automatically generated">
              <a:hlinkClick r:id="rId5" action="ppaction://hlinksldjump"/>
              <a:extLst>
                <a:ext uri="{FF2B5EF4-FFF2-40B4-BE49-F238E27FC236}">
                  <a16:creationId xmlns:a16="http://schemas.microsoft.com/office/drawing/2014/main" id="{1EE3B0E6-D753-C5DC-33B8-A2ED4630A248}"/>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pic>
        <p:nvPicPr>
          <p:cNvPr id="8" name="Picture 7" descr="A blue and black graph&#10;&#10;Description automatically generated">
            <a:extLst>
              <a:ext uri="{FF2B5EF4-FFF2-40B4-BE49-F238E27FC236}">
                <a16:creationId xmlns:a16="http://schemas.microsoft.com/office/drawing/2014/main" id="{DCEEC6E0-057B-CD2B-2F88-2833F1381BF6}"/>
              </a:ext>
            </a:extLst>
          </p:cNvPr>
          <p:cNvPicPr>
            <a:picLocks noChangeAspect="1"/>
          </p:cNvPicPr>
          <p:nvPr/>
        </p:nvPicPr>
        <p:blipFill rotWithShape="1">
          <a:blip r:embed="rId7">
            <a:extLst>
              <a:ext uri="{28A0092B-C50C-407E-A947-70E740481C1C}">
                <a14:useLocalDpi xmlns:a14="http://schemas.microsoft.com/office/drawing/2010/main" val="0"/>
              </a:ext>
            </a:extLst>
          </a:blip>
          <a:srcRect l="5036" t="10596" r="51726" b="15589"/>
          <a:stretch/>
        </p:blipFill>
        <p:spPr>
          <a:xfrm>
            <a:off x="992640" y="3275455"/>
            <a:ext cx="3953753" cy="2157630"/>
          </a:xfrm>
          <a:prstGeom prst="rect">
            <a:avLst/>
          </a:prstGeom>
        </p:spPr>
      </p:pic>
      <p:sp>
        <p:nvSpPr>
          <p:cNvPr id="11" name="Title 1">
            <a:extLst>
              <a:ext uri="{FF2B5EF4-FFF2-40B4-BE49-F238E27FC236}">
                <a16:creationId xmlns:a16="http://schemas.microsoft.com/office/drawing/2014/main" id="{D4A6A850-16D9-BB97-8117-6282C34F154B}"/>
              </a:ext>
            </a:extLst>
          </p:cNvPr>
          <p:cNvSpPr txBox="1">
            <a:spLocks/>
          </p:cNvSpPr>
          <p:nvPr/>
        </p:nvSpPr>
        <p:spPr>
          <a:xfrm>
            <a:off x="1247682" y="1585452"/>
            <a:ext cx="10051949" cy="954940"/>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Active or Inactive</a:t>
            </a:r>
          </a:p>
        </p:txBody>
      </p:sp>
      <p:pic>
        <p:nvPicPr>
          <p:cNvPr id="15" name="Picture 14" descr="A diagram of a method of a method&#10;&#10;Description automatically generated">
            <a:extLst>
              <a:ext uri="{FF2B5EF4-FFF2-40B4-BE49-F238E27FC236}">
                <a16:creationId xmlns:a16="http://schemas.microsoft.com/office/drawing/2014/main" id="{79354869-AF9E-D738-14A0-A48A5290523D}"/>
              </a:ext>
            </a:extLst>
          </p:cNvPr>
          <p:cNvPicPr>
            <a:picLocks noChangeAspect="1"/>
          </p:cNvPicPr>
          <p:nvPr/>
        </p:nvPicPr>
        <p:blipFill rotWithShape="1">
          <a:blip r:embed="rId8">
            <a:extLst>
              <a:ext uri="{28A0092B-C50C-407E-A947-70E740481C1C}">
                <a14:useLocalDpi xmlns:a14="http://schemas.microsoft.com/office/drawing/2010/main" val="0"/>
              </a:ext>
            </a:extLst>
          </a:blip>
          <a:srcRect l="8281" t="10447" r="37428" b="15738"/>
          <a:stretch/>
        </p:blipFill>
        <p:spPr>
          <a:xfrm>
            <a:off x="6086985" y="3275455"/>
            <a:ext cx="4964422" cy="2157630"/>
          </a:xfrm>
          <a:prstGeom prst="rect">
            <a:avLst/>
          </a:prstGeom>
        </p:spPr>
      </p:pic>
    </p:spTree>
    <p:extLst>
      <p:ext uri="{BB962C8B-B14F-4D97-AF65-F5344CB8AC3E}">
        <p14:creationId xmlns:p14="http://schemas.microsoft.com/office/powerpoint/2010/main" val="131845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duotone>
              <a:prstClr val="black"/>
              <a:schemeClr val="tx2">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999"/>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2</a:t>
              </a:r>
            </a:p>
          </p:txBody>
        </p:sp>
      </p:grpSp>
      <p:grpSp>
        <p:nvGrpSpPr>
          <p:cNvPr id="3" name="Group 2">
            <a:extLst>
              <a:ext uri="{FF2B5EF4-FFF2-40B4-BE49-F238E27FC236}">
                <a16:creationId xmlns:a16="http://schemas.microsoft.com/office/drawing/2014/main" id="{56AAAD7A-ADBC-D409-9E70-10AB8FED060D}"/>
              </a:ext>
            </a:extLst>
          </p:cNvPr>
          <p:cNvGrpSpPr/>
          <p:nvPr/>
        </p:nvGrpSpPr>
        <p:grpSpPr>
          <a:xfrm>
            <a:off x="101599" y="94708"/>
            <a:ext cx="1968214" cy="1968214"/>
            <a:chOff x="-2257199" y="-1764798"/>
            <a:chExt cx="1968214" cy="1968214"/>
          </a:xfrm>
        </p:grpSpPr>
        <p:pic>
          <p:nvPicPr>
            <p:cNvPr id="6" name="Picture 5" descr="A red round object with white spots&#10;&#10;Description automatically generated">
              <a:extLst>
                <a:ext uri="{FF2B5EF4-FFF2-40B4-BE49-F238E27FC236}">
                  <a16:creationId xmlns:a16="http://schemas.microsoft.com/office/drawing/2014/main" id="{5AF0B580-AC51-8C7B-104F-3704C7A7D06B}"/>
                </a:ext>
              </a:extLst>
            </p:cNvPr>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7" name="Picture 6" descr="A red crosshairs on a black background&#10;&#10;Description automatically generated">
              <a:hlinkClick r:id="rId5" action="ppaction://hlinksldjump"/>
              <a:extLst>
                <a:ext uri="{FF2B5EF4-FFF2-40B4-BE49-F238E27FC236}">
                  <a16:creationId xmlns:a16="http://schemas.microsoft.com/office/drawing/2014/main" id="{1EE3B0E6-D753-C5DC-33B8-A2ED4630A248}"/>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pic>
        <p:nvPicPr>
          <p:cNvPr id="10" name="Picture 9" descr="A diagram of different types of method&#10;&#10;Description automatically generated">
            <a:extLst>
              <a:ext uri="{FF2B5EF4-FFF2-40B4-BE49-F238E27FC236}">
                <a16:creationId xmlns:a16="http://schemas.microsoft.com/office/drawing/2014/main" id="{96A9F579-A199-B020-CD3E-0894F9EA75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3990" y="2998942"/>
            <a:ext cx="9144019" cy="2923038"/>
          </a:xfrm>
          <a:prstGeom prst="rect">
            <a:avLst/>
          </a:prstGeom>
        </p:spPr>
      </p:pic>
      <p:sp>
        <p:nvSpPr>
          <p:cNvPr id="11" name="Title 1">
            <a:extLst>
              <a:ext uri="{FF2B5EF4-FFF2-40B4-BE49-F238E27FC236}">
                <a16:creationId xmlns:a16="http://schemas.microsoft.com/office/drawing/2014/main" id="{D4A6A850-16D9-BB97-8117-6282C34F154B}"/>
              </a:ext>
            </a:extLst>
          </p:cNvPr>
          <p:cNvSpPr txBox="1">
            <a:spLocks/>
          </p:cNvSpPr>
          <p:nvPr/>
        </p:nvSpPr>
        <p:spPr>
          <a:xfrm>
            <a:off x="1247682" y="1585452"/>
            <a:ext cx="10051949" cy="954940"/>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cap="all">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Active or Inactive</a:t>
            </a:r>
          </a:p>
        </p:txBody>
      </p:sp>
    </p:spTree>
    <p:extLst>
      <p:ext uri="{BB962C8B-B14F-4D97-AF65-F5344CB8AC3E}">
        <p14:creationId xmlns:p14="http://schemas.microsoft.com/office/powerpoint/2010/main" val="26862882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white text with colorful confetti&#10;&#10;Description automatically generated">
            <a:extLst>
              <a:ext uri="{FF2B5EF4-FFF2-40B4-BE49-F238E27FC236}">
                <a16:creationId xmlns:a16="http://schemas.microsoft.com/office/drawing/2014/main" id="{90B8D4EB-2A5B-1A17-1C68-71DCD26DAD82}"/>
              </a:ext>
            </a:extLst>
          </p:cNvPr>
          <p:cNvPicPr>
            <a:picLocks noChangeAspect="1"/>
          </p:cNvPicPr>
          <p:nvPr/>
        </p:nvPicPr>
        <p:blipFill rotWithShape="1">
          <a:blip r:embed="rId3">
            <a:biLevel thresh="50000"/>
            <a:extLst>
              <a:ext uri="{28A0092B-C50C-407E-A947-70E740481C1C}">
                <a14:useLocalDpi xmlns:a14="http://schemas.microsoft.com/office/drawing/2010/main" val="0"/>
              </a:ext>
            </a:extLst>
          </a:blip>
          <a:srcRect t="14104" b="19136"/>
          <a:stretch/>
        </p:blipFill>
        <p:spPr>
          <a:xfrm>
            <a:off x="0" y="405802"/>
            <a:ext cx="12192000" cy="2527300"/>
          </a:xfrm>
          <a:prstGeom prst="rect">
            <a:avLst/>
          </a:prstGeom>
        </p:spPr>
      </p:pic>
      <p:sp>
        <p:nvSpPr>
          <p:cNvPr id="2" name="Rectangle: Rounded Corners 1">
            <a:extLst>
              <a:ext uri="{FF2B5EF4-FFF2-40B4-BE49-F238E27FC236}">
                <a16:creationId xmlns:a16="http://schemas.microsoft.com/office/drawing/2014/main" id="{65B8FD75-0CE0-FA35-BCA9-159651D39298}"/>
              </a:ext>
            </a:extLst>
          </p:cNvPr>
          <p:cNvSpPr/>
          <p:nvPr/>
        </p:nvSpPr>
        <p:spPr>
          <a:xfrm>
            <a:off x="723718" y="227276"/>
            <a:ext cx="2534478" cy="434416"/>
          </a:xfrm>
          <a:prstGeom prst="roundRect">
            <a:avLst>
              <a:gd name="adj" fmla="val 50000"/>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extBox 4">
            <a:extLst>
              <a:ext uri="{FF2B5EF4-FFF2-40B4-BE49-F238E27FC236}">
                <a16:creationId xmlns:a16="http://schemas.microsoft.com/office/drawing/2014/main" id="{C9352861-E603-ED8A-E961-BB912DF6049E}"/>
              </a:ext>
            </a:extLst>
          </p:cNvPr>
          <p:cNvSpPr txBox="1"/>
          <p:nvPr/>
        </p:nvSpPr>
        <p:spPr>
          <a:xfrm>
            <a:off x="6212867" y="278763"/>
            <a:ext cx="1444487" cy="369332"/>
          </a:xfrm>
          <a:prstGeom prst="rect">
            <a:avLst/>
          </a:prstGeom>
          <a:noFill/>
        </p:spPr>
        <p:txBody>
          <a:bodyPr wrap="square" rtlCol="0">
            <a:spAutoFit/>
          </a:bodyPr>
          <a:lstStyle/>
          <a:p>
            <a:r>
              <a:rPr lang="fr-FR">
                <a:latin typeface="Avenir Next LT Pro" panose="020B0504020202020204" pitchFamily="34" charset="0"/>
              </a:rPr>
              <a:t>The End</a:t>
            </a:r>
          </a:p>
        </p:txBody>
      </p:sp>
      <p:sp>
        <p:nvSpPr>
          <p:cNvPr id="7" name="TextBox 6">
            <a:extLst>
              <a:ext uri="{FF2B5EF4-FFF2-40B4-BE49-F238E27FC236}">
                <a16:creationId xmlns:a16="http://schemas.microsoft.com/office/drawing/2014/main" id="{5AD75207-15AE-48F2-656D-CF7FF95E213F}"/>
              </a:ext>
            </a:extLst>
          </p:cNvPr>
          <p:cNvSpPr txBox="1"/>
          <p:nvPr/>
        </p:nvSpPr>
        <p:spPr>
          <a:xfrm>
            <a:off x="1138166" y="267467"/>
            <a:ext cx="2107096" cy="323165"/>
          </a:xfrm>
          <a:prstGeom prst="rect">
            <a:avLst/>
          </a:prstGeom>
          <a:noFill/>
        </p:spPr>
        <p:txBody>
          <a:bodyPr wrap="square" rtlCol="0">
            <a:spAutoFit/>
          </a:bodyPr>
          <a:lstStyle/>
          <a:p>
            <a:r>
              <a:rPr lang="fr-FR" sz="1500" err="1">
                <a:solidFill>
                  <a:schemeClr val="bg1">
                    <a:lumMod val="65000"/>
                  </a:schemeClr>
                </a:solidFill>
                <a:latin typeface="Avenir Next LT Pro" panose="020B0504020202020204" pitchFamily="34" charset="0"/>
              </a:rPr>
              <a:t>Search</a:t>
            </a:r>
            <a:r>
              <a:rPr lang="fr-FR" sz="1500">
                <a:solidFill>
                  <a:schemeClr val="bg1">
                    <a:lumMod val="65000"/>
                  </a:schemeClr>
                </a:solidFill>
                <a:latin typeface="Avenir Next LT Pro" panose="020B0504020202020204" pitchFamily="34" charset="0"/>
              </a:rPr>
              <a:t> room </a:t>
            </a:r>
            <a:r>
              <a:rPr lang="fr-FR" sz="1500" err="1">
                <a:solidFill>
                  <a:schemeClr val="bg1">
                    <a:lumMod val="65000"/>
                  </a:schemeClr>
                </a:solidFill>
                <a:latin typeface="Avenir Next LT Pro" panose="020B0504020202020204" pitchFamily="34" charset="0"/>
              </a:rPr>
              <a:t>level</a:t>
            </a:r>
            <a:r>
              <a:rPr lang="fr-FR" sz="1500">
                <a:solidFill>
                  <a:schemeClr val="bg1">
                    <a:lumMod val="65000"/>
                  </a:schemeClr>
                </a:solidFill>
                <a:latin typeface="Avenir Next LT Pro" panose="020B0504020202020204" pitchFamily="34" charset="0"/>
              </a:rPr>
              <a:t>…</a:t>
            </a:r>
          </a:p>
        </p:txBody>
      </p:sp>
      <p:pic>
        <p:nvPicPr>
          <p:cNvPr id="10" name="Graphic 9" descr="Magnifying glass with solid fill">
            <a:extLst>
              <a:ext uri="{FF2B5EF4-FFF2-40B4-BE49-F238E27FC236}">
                <a16:creationId xmlns:a16="http://schemas.microsoft.com/office/drawing/2014/main" id="{4716DC51-A8A4-A23D-3CBB-1FDCA8919F9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6970" y="309919"/>
            <a:ext cx="252689" cy="252689"/>
          </a:xfrm>
          <a:prstGeom prst="rect">
            <a:avLst/>
          </a:prstGeom>
        </p:spPr>
      </p:pic>
      <p:sp>
        <p:nvSpPr>
          <p:cNvPr id="11" name="Flowchart: Connector 10">
            <a:extLst>
              <a:ext uri="{FF2B5EF4-FFF2-40B4-BE49-F238E27FC236}">
                <a16:creationId xmlns:a16="http://schemas.microsoft.com/office/drawing/2014/main" id="{BC511229-F7CC-3884-F433-93A374A02681}"/>
              </a:ext>
            </a:extLst>
          </p:cNvPr>
          <p:cNvSpPr/>
          <p:nvPr/>
        </p:nvSpPr>
        <p:spPr>
          <a:xfrm flipH="1" flipV="1">
            <a:off x="11244884" y="372934"/>
            <a:ext cx="132914" cy="125580"/>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owchart: Connector 11">
            <a:extLst>
              <a:ext uri="{FF2B5EF4-FFF2-40B4-BE49-F238E27FC236}">
                <a16:creationId xmlns:a16="http://schemas.microsoft.com/office/drawing/2014/main" id="{395CF597-11A6-E880-B47A-45875089B3BE}"/>
              </a:ext>
            </a:extLst>
          </p:cNvPr>
          <p:cNvSpPr/>
          <p:nvPr/>
        </p:nvSpPr>
        <p:spPr>
          <a:xfrm flipH="1" flipV="1">
            <a:off x="11400263" y="409443"/>
            <a:ext cx="55135" cy="52092"/>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owchart: Connector 12">
            <a:extLst>
              <a:ext uri="{FF2B5EF4-FFF2-40B4-BE49-F238E27FC236}">
                <a16:creationId xmlns:a16="http://schemas.microsoft.com/office/drawing/2014/main" id="{9CBB6817-AF3F-18A6-A683-4BE1133C6A22}"/>
              </a:ext>
            </a:extLst>
          </p:cNvPr>
          <p:cNvSpPr/>
          <p:nvPr/>
        </p:nvSpPr>
        <p:spPr>
          <a:xfrm flipH="1" flipV="1">
            <a:off x="11359620" y="498044"/>
            <a:ext cx="132914" cy="125580"/>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owchart: Connector 13">
            <a:extLst>
              <a:ext uri="{FF2B5EF4-FFF2-40B4-BE49-F238E27FC236}">
                <a16:creationId xmlns:a16="http://schemas.microsoft.com/office/drawing/2014/main" id="{0812807E-D9EA-94C9-8F48-B8DBEF928B6E}"/>
              </a:ext>
            </a:extLst>
          </p:cNvPr>
          <p:cNvSpPr/>
          <p:nvPr/>
        </p:nvSpPr>
        <p:spPr>
          <a:xfrm flipH="1" flipV="1">
            <a:off x="11244884" y="532449"/>
            <a:ext cx="91303" cy="86265"/>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extBox 14">
            <a:extLst>
              <a:ext uri="{FF2B5EF4-FFF2-40B4-BE49-F238E27FC236}">
                <a16:creationId xmlns:a16="http://schemas.microsoft.com/office/drawing/2014/main" id="{14041CDC-6FB4-D0FE-3DDD-68F7FF340BD7}"/>
              </a:ext>
            </a:extLst>
          </p:cNvPr>
          <p:cNvSpPr txBox="1"/>
          <p:nvPr/>
        </p:nvSpPr>
        <p:spPr>
          <a:xfrm>
            <a:off x="10436502" y="307705"/>
            <a:ext cx="808382" cy="338554"/>
          </a:xfrm>
          <a:prstGeom prst="rect">
            <a:avLst/>
          </a:prstGeom>
          <a:noFill/>
        </p:spPr>
        <p:txBody>
          <a:bodyPr wrap="square" rtlCol="0">
            <a:spAutoFit/>
          </a:bodyPr>
          <a:lstStyle/>
          <a:p>
            <a:r>
              <a:rPr lang="fr-FR" sz="1600">
                <a:latin typeface="Candara" panose="020E0502030303020204" pitchFamily="34" charset="0"/>
              </a:rPr>
              <a:t>Menu</a:t>
            </a:r>
          </a:p>
        </p:txBody>
      </p:sp>
      <p:pic>
        <p:nvPicPr>
          <p:cNvPr id="17" name="Picture 16" descr="A door with chains around it&#10;&#10;Description automatically generated">
            <a:extLst>
              <a:ext uri="{FF2B5EF4-FFF2-40B4-BE49-F238E27FC236}">
                <a16:creationId xmlns:a16="http://schemas.microsoft.com/office/drawing/2014/main" id="{BAB26288-9AA2-26AC-814D-750014F8C6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2593" y="9148"/>
            <a:ext cx="953407" cy="802869"/>
          </a:xfrm>
          <a:prstGeom prst="rect">
            <a:avLst/>
          </a:prstGeom>
        </p:spPr>
      </p:pic>
      <p:sp>
        <p:nvSpPr>
          <p:cNvPr id="18" name="Rectangle: Rounded Corners 17">
            <a:extLst>
              <a:ext uri="{FF2B5EF4-FFF2-40B4-BE49-F238E27FC236}">
                <a16:creationId xmlns:a16="http://schemas.microsoft.com/office/drawing/2014/main" id="{DC5935B7-616F-3321-F105-3D5D7A8DFF3E}"/>
              </a:ext>
            </a:extLst>
          </p:cNvPr>
          <p:cNvSpPr/>
          <p:nvPr/>
        </p:nvSpPr>
        <p:spPr>
          <a:xfrm>
            <a:off x="-2372567" y="3613979"/>
            <a:ext cx="2729948" cy="2501071"/>
          </a:xfrm>
          <a:prstGeom prst="roundRect">
            <a:avLst>
              <a:gd name="adj" fmla="val 16667"/>
            </a:avLst>
          </a:prstGeom>
          <a:gradFill flip="none" rotWithShape="1">
            <a:gsLst>
              <a:gs pos="11000">
                <a:srgbClr val="CA192F"/>
              </a:gs>
              <a:gs pos="82000">
                <a:srgbClr val="E63D51"/>
              </a:gs>
              <a:gs pos="100000">
                <a:srgbClr val="EB7B87"/>
              </a:gs>
            </a:gsLst>
            <a:path path="circle">
              <a:fillToRect t="100000" r="100000"/>
            </a:path>
            <a:tileRect l="-100000" b="-100000"/>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Rounded Corners 18">
            <a:extLst>
              <a:ext uri="{FF2B5EF4-FFF2-40B4-BE49-F238E27FC236}">
                <a16:creationId xmlns:a16="http://schemas.microsoft.com/office/drawing/2014/main" id="{A490C129-CC33-B761-E55E-E61FE9075118}"/>
              </a:ext>
            </a:extLst>
          </p:cNvPr>
          <p:cNvSpPr/>
          <p:nvPr/>
        </p:nvSpPr>
        <p:spPr>
          <a:xfrm>
            <a:off x="711327" y="3382646"/>
            <a:ext cx="2376002" cy="2732404"/>
          </a:xfrm>
          <a:prstGeom prst="roundRect">
            <a:avLst>
              <a:gd name="adj" fmla="val 14844"/>
            </a:avLst>
          </a:prstGeom>
          <a:gradFill flip="none" rotWithShape="1">
            <a:gsLst>
              <a:gs pos="73000">
                <a:srgbClr val="2A66A6"/>
              </a:gs>
              <a:gs pos="29000">
                <a:srgbClr val="1B99D6"/>
              </a:gs>
              <a:gs pos="100000">
                <a:srgbClr val="20599A"/>
              </a:gs>
            </a:gsLst>
            <a:lin ang="81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Rounded Corners 19">
            <a:extLst>
              <a:ext uri="{FF2B5EF4-FFF2-40B4-BE49-F238E27FC236}">
                <a16:creationId xmlns:a16="http://schemas.microsoft.com/office/drawing/2014/main" id="{0FF6BD72-089B-226A-30B6-4325BE827FF7}"/>
              </a:ext>
            </a:extLst>
          </p:cNvPr>
          <p:cNvSpPr/>
          <p:nvPr/>
        </p:nvSpPr>
        <p:spPr>
          <a:xfrm>
            <a:off x="3441273" y="3765257"/>
            <a:ext cx="2376002" cy="2349793"/>
          </a:xfrm>
          <a:prstGeom prst="roundRect">
            <a:avLst>
              <a:gd name="adj" fmla="val 14844"/>
            </a:avLst>
          </a:prstGeom>
          <a:gradFill flip="none" rotWithShape="1">
            <a:gsLst>
              <a:gs pos="31000">
                <a:srgbClr val="7EB14F"/>
              </a:gs>
              <a:gs pos="0">
                <a:srgbClr val="EAEC9E"/>
              </a:gs>
              <a:gs pos="100000">
                <a:srgbClr val="235B23">
                  <a:lumMod val="100000"/>
                </a:srgbClr>
              </a:gs>
            </a:gsLst>
            <a:path path="circle">
              <a:fillToRect l="100000" b="100000"/>
            </a:path>
            <a:tileRect t="-100000" r="-100000"/>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Rounded Corners 20">
            <a:extLst>
              <a:ext uri="{FF2B5EF4-FFF2-40B4-BE49-F238E27FC236}">
                <a16:creationId xmlns:a16="http://schemas.microsoft.com/office/drawing/2014/main" id="{7AB66836-93FE-FBC2-7951-4ADF8FA680F5}"/>
              </a:ext>
            </a:extLst>
          </p:cNvPr>
          <p:cNvSpPr/>
          <p:nvPr/>
        </p:nvSpPr>
        <p:spPr>
          <a:xfrm>
            <a:off x="6157731" y="2738499"/>
            <a:ext cx="2376002" cy="3376549"/>
          </a:xfrm>
          <a:prstGeom prst="roundRect">
            <a:avLst>
              <a:gd name="adj" fmla="val 14844"/>
            </a:avLst>
          </a:prstGeom>
          <a:gradFill flip="none" rotWithShape="1">
            <a:gsLst>
              <a:gs pos="98000">
                <a:srgbClr val="444A59"/>
              </a:gs>
              <a:gs pos="27000">
                <a:srgbClr val="6A6A9C"/>
              </a:gs>
              <a:gs pos="100000">
                <a:srgbClr val="7591C8"/>
              </a:gs>
              <a:gs pos="100000">
                <a:srgbClr val="374152"/>
              </a:gs>
            </a:gsLst>
            <a:lin ang="81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Rounded Corners 21">
            <a:extLst>
              <a:ext uri="{FF2B5EF4-FFF2-40B4-BE49-F238E27FC236}">
                <a16:creationId xmlns:a16="http://schemas.microsoft.com/office/drawing/2014/main" id="{98644549-647F-D439-9697-32D8D6D6D011}"/>
              </a:ext>
            </a:extLst>
          </p:cNvPr>
          <p:cNvSpPr/>
          <p:nvPr/>
        </p:nvSpPr>
        <p:spPr>
          <a:xfrm>
            <a:off x="8874189" y="3613979"/>
            <a:ext cx="2376002" cy="2501070"/>
          </a:xfrm>
          <a:prstGeom prst="roundRect">
            <a:avLst>
              <a:gd name="adj" fmla="val 14844"/>
            </a:avLst>
          </a:prstGeom>
          <a:gradFill flip="none" rotWithShape="1">
            <a:gsLst>
              <a:gs pos="41000">
                <a:srgbClr val="CF4134"/>
              </a:gs>
              <a:gs pos="100000">
                <a:srgbClr val="D3A77C"/>
              </a:gs>
            </a:gsLst>
            <a:lin ang="189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Rounded Corners 22">
            <a:extLst>
              <a:ext uri="{FF2B5EF4-FFF2-40B4-BE49-F238E27FC236}">
                <a16:creationId xmlns:a16="http://schemas.microsoft.com/office/drawing/2014/main" id="{154FFCFF-F725-BD60-B276-C873BCED55EF}"/>
              </a:ext>
            </a:extLst>
          </p:cNvPr>
          <p:cNvSpPr/>
          <p:nvPr/>
        </p:nvSpPr>
        <p:spPr>
          <a:xfrm>
            <a:off x="11732961" y="2738499"/>
            <a:ext cx="2376002" cy="3376549"/>
          </a:xfrm>
          <a:prstGeom prst="roundRect">
            <a:avLst>
              <a:gd name="adj" fmla="val 14844"/>
            </a:avLst>
          </a:prstGeom>
          <a:gradFill flip="none" rotWithShape="1">
            <a:gsLst>
              <a:gs pos="100000">
                <a:srgbClr val="509284"/>
              </a:gs>
              <a:gs pos="52000">
                <a:srgbClr val="5A8C82"/>
              </a:gs>
              <a:gs pos="0">
                <a:srgbClr val="AE5970"/>
              </a:gs>
            </a:gsLst>
            <a:lin ang="81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Graphic 1033" descr="Caret Right with solid fill">
            <a:extLst>
              <a:ext uri="{FF2B5EF4-FFF2-40B4-BE49-F238E27FC236}">
                <a16:creationId xmlns:a16="http://schemas.microsoft.com/office/drawing/2014/main" id="{EB3AF89C-B804-B4B2-B4C4-40B515EB502B}"/>
              </a:ext>
            </a:extLst>
          </p:cNvPr>
          <p:cNvSpPr/>
          <p:nvPr/>
        </p:nvSpPr>
        <p:spPr>
          <a:xfrm>
            <a:off x="11409067" y="6309404"/>
            <a:ext cx="68467" cy="119063"/>
          </a:xfrm>
          <a:custGeom>
            <a:avLst/>
            <a:gdLst>
              <a:gd name="connsiteX0" fmla="*/ 20553 w 157363"/>
              <a:gd name="connsiteY0" fmla="*/ 273654 h 273653"/>
              <a:gd name="connsiteX1" fmla="*/ 5 w 157363"/>
              <a:gd name="connsiteY1" fmla="*/ 253111 h 273653"/>
              <a:gd name="connsiteX2" fmla="*/ 116272 w 157363"/>
              <a:gd name="connsiteY2" fmla="*/ 136844 h 273653"/>
              <a:gd name="connsiteX3" fmla="*/ 0 w 157363"/>
              <a:gd name="connsiteY3" fmla="*/ 20543 h 273653"/>
              <a:gd name="connsiteX4" fmla="*/ 20548 w 157363"/>
              <a:gd name="connsiteY4" fmla="*/ 0 h 273653"/>
              <a:gd name="connsiteX5" fmla="*/ 157363 w 157363"/>
              <a:gd name="connsiteY5" fmla="*/ 136844 h 273653"/>
              <a:gd name="connsiteX6" fmla="*/ 20553 w 157363"/>
              <a:gd name="connsiteY6" fmla="*/ 273654 h 273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63" h="273653">
                <a:moveTo>
                  <a:pt x="20553" y="273654"/>
                </a:moveTo>
                <a:lnTo>
                  <a:pt x="5" y="253111"/>
                </a:lnTo>
                <a:lnTo>
                  <a:pt x="116272" y="136844"/>
                </a:lnTo>
                <a:lnTo>
                  <a:pt x="0" y="20543"/>
                </a:lnTo>
                <a:lnTo>
                  <a:pt x="20548" y="0"/>
                </a:lnTo>
                <a:lnTo>
                  <a:pt x="157363" y="136844"/>
                </a:lnTo>
                <a:lnTo>
                  <a:pt x="20553" y="273654"/>
                </a:lnTo>
                <a:close/>
              </a:path>
            </a:pathLst>
          </a:custGeom>
          <a:solidFill>
            <a:srgbClr val="000000"/>
          </a:solidFill>
          <a:ln w="4763" cap="flat">
            <a:noFill/>
            <a:prstDash val="solid"/>
            <a:miter/>
          </a:ln>
        </p:spPr>
        <p:txBody>
          <a:bodyPr rtlCol="0" anchor="ctr"/>
          <a:lstStyle/>
          <a:p>
            <a:endParaRPr lang="fr-FR"/>
          </a:p>
        </p:txBody>
      </p:sp>
      <p:sp>
        <p:nvSpPr>
          <p:cNvPr id="9" name="TextBox 8">
            <a:extLst>
              <a:ext uri="{FF2B5EF4-FFF2-40B4-BE49-F238E27FC236}">
                <a16:creationId xmlns:a16="http://schemas.microsoft.com/office/drawing/2014/main" id="{F6D60842-95C9-F017-D637-661C93A46F4F}"/>
              </a:ext>
            </a:extLst>
          </p:cNvPr>
          <p:cNvSpPr txBox="1"/>
          <p:nvPr/>
        </p:nvSpPr>
        <p:spPr>
          <a:xfrm>
            <a:off x="9588453" y="6153848"/>
            <a:ext cx="639070" cy="369332"/>
          </a:xfrm>
          <a:prstGeom prst="rect">
            <a:avLst/>
          </a:prstGeom>
          <a:noFill/>
        </p:spPr>
        <p:txBody>
          <a:bodyPr wrap="square" rtlCol="0">
            <a:spAutoFit/>
          </a:bodyPr>
          <a:lstStyle/>
          <a:p>
            <a:r>
              <a:rPr lang="fr-FR">
                <a:latin typeface="Avenir Next LT Pro" panose="020B0504020202020204" pitchFamily="34" charset="0"/>
              </a:rPr>
              <a:t>Prev</a:t>
            </a:r>
            <a:endParaRPr lang="fr-FR" sz="1600">
              <a:latin typeface="Avenir Next LT Pro" panose="020B0504020202020204" pitchFamily="34" charset="0"/>
            </a:endParaRPr>
          </a:p>
        </p:txBody>
      </p:sp>
      <p:sp>
        <p:nvSpPr>
          <p:cNvPr id="16" name="TextBox 15">
            <a:extLst>
              <a:ext uri="{FF2B5EF4-FFF2-40B4-BE49-F238E27FC236}">
                <a16:creationId xmlns:a16="http://schemas.microsoft.com/office/drawing/2014/main" id="{3893B9A7-A14B-A814-887B-7B5D2C50B0E3}"/>
              </a:ext>
            </a:extLst>
          </p:cNvPr>
          <p:cNvSpPr txBox="1"/>
          <p:nvPr/>
        </p:nvSpPr>
        <p:spPr>
          <a:xfrm>
            <a:off x="10680697" y="6154206"/>
            <a:ext cx="678923" cy="369332"/>
          </a:xfrm>
          <a:prstGeom prst="rect">
            <a:avLst/>
          </a:prstGeom>
          <a:noFill/>
        </p:spPr>
        <p:txBody>
          <a:bodyPr wrap="square" rtlCol="0">
            <a:spAutoFit/>
          </a:bodyPr>
          <a:lstStyle/>
          <a:p>
            <a:r>
              <a:rPr lang="fr-FR">
                <a:latin typeface="Avenir Next LT Pro" panose="020B0504020202020204" pitchFamily="34" charset="0"/>
              </a:rPr>
              <a:t>Next</a:t>
            </a:r>
          </a:p>
        </p:txBody>
      </p:sp>
      <p:sp>
        <p:nvSpPr>
          <p:cNvPr id="24" name="Graphic 1033" descr="Caret Right with solid fill">
            <a:extLst>
              <a:ext uri="{FF2B5EF4-FFF2-40B4-BE49-F238E27FC236}">
                <a16:creationId xmlns:a16="http://schemas.microsoft.com/office/drawing/2014/main" id="{1F8ECEA3-B200-DF53-0C6C-EBACD0F994F1}"/>
              </a:ext>
            </a:extLst>
          </p:cNvPr>
          <p:cNvSpPr/>
          <p:nvPr/>
        </p:nvSpPr>
        <p:spPr>
          <a:xfrm rot="10800000">
            <a:off x="9498517" y="6309404"/>
            <a:ext cx="68468" cy="119064"/>
          </a:xfrm>
          <a:custGeom>
            <a:avLst/>
            <a:gdLst>
              <a:gd name="connsiteX0" fmla="*/ 20553 w 157363"/>
              <a:gd name="connsiteY0" fmla="*/ 273654 h 273653"/>
              <a:gd name="connsiteX1" fmla="*/ 5 w 157363"/>
              <a:gd name="connsiteY1" fmla="*/ 253111 h 273653"/>
              <a:gd name="connsiteX2" fmla="*/ 116272 w 157363"/>
              <a:gd name="connsiteY2" fmla="*/ 136844 h 273653"/>
              <a:gd name="connsiteX3" fmla="*/ 0 w 157363"/>
              <a:gd name="connsiteY3" fmla="*/ 20543 h 273653"/>
              <a:gd name="connsiteX4" fmla="*/ 20548 w 157363"/>
              <a:gd name="connsiteY4" fmla="*/ 0 h 273653"/>
              <a:gd name="connsiteX5" fmla="*/ 157363 w 157363"/>
              <a:gd name="connsiteY5" fmla="*/ 136844 h 273653"/>
              <a:gd name="connsiteX6" fmla="*/ 20553 w 157363"/>
              <a:gd name="connsiteY6" fmla="*/ 273654 h 273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63" h="273653">
                <a:moveTo>
                  <a:pt x="20553" y="273654"/>
                </a:moveTo>
                <a:lnTo>
                  <a:pt x="5" y="253111"/>
                </a:lnTo>
                <a:lnTo>
                  <a:pt x="116272" y="136844"/>
                </a:lnTo>
                <a:lnTo>
                  <a:pt x="0" y="20543"/>
                </a:lnTo>
                <a:lnTo>
                  <a:pt x="20548" y="0"/>
                </a:lnTo>
                <a:lnTo>
                  <a:pt x="157363" y="136844"/>
                </a:lnTo>
                <a:lnTo>
                  <a:pt x="20553" y="273654"/>
                </a:lnTo>
                <a:close/>
              </a:path>
            </a:pathLst>
          </a:custGeom>
          <a:solidFill>
            <a:srgbClr val="000000"/>
          </a:solidFill>
          <a:ln w="4763" cap="flat">
            <a:noFill/>
            <a:prstDash val="solid"/>
            <a:miter/>
          </a:ln>
        </p:spPr>
        <p:txBody>
          <a:bodyPr rtlCol="0" anchor="ctr"/>
          <a:lstStyle/>
          <a:p>
            <a:endParaRPr lang="fr-FR"/>
          </a:p>
        </p:txBody>
      </p:sp>
      <p:sp>
        <p:nvSpPr>
          <p:cNvPr id="25" name="Rectangle: Rounded Corners 24">
            <a:extLst>
              <a:ext uri="{FF2B5EF4-FFF2-40B4-BE49-F238E27FC236}">
                <a16:creationId xmlns:a16="http://schemas.microsoft.com/office/drawing/2014/main" id="{24760275-F27C-5C2C-CB18-E23B38ED7541}"/>
              </a:ext>
            </a:extLst>
          </p:cNvPr>
          <p:cNvSpPr/>
          <p:nvPr/>
        </p:nvSpPr>
        <p:spPr>
          <a:xfrm>
            <a:off x="5415771" y="6553200"/>
            <a:ext cx="1360458" cy="147202"/>
          </a:xfrm>
          <a:prstGeom prst="roundRect">
            <a:avLst>
              <a:gd name="adj" fmla="val 50000"/>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TextBox 25">
            <a:extLst>
              <a:ext uri="{FF2B5EF4-FFF2-40B4-BE49-F238E27FC236}">
                <a16:creationId xmlns:a16="http://schemas.microsoft.com/office/drawing/2014/main" id="{A1811EB5-4CA1-840C-1FE9-C93CAE4E5CB9}"/>
              </a:ext>
            </a:extLst>
          </p:cNvPr>
          <p:cNvSpPr txBox="1"/>
          <p:nvPr/>
        </p:nvSpPr>
        <p:spPr>
          <a:xfrm>
            <a:off x="6273726" y="2861748"/>
            <a:ext cx="2376002" cy="1384995"/>
          </a:xfrm>
          <a:prstGeom prst="rect">
            <a:avLst/>
          </a:prstGeom>
          <a:noFill/>
        </p:spPr>
        <p:txBody>
          <a:bodyPr wrap="square" rtlCol="0">
            <a:spAutoFit/>
          </a:bodyPr>
          <a:lstStyle/>
          <a:p>
            <a:r>
              <a:rPr lang="fr-FR" sz="2800" err="1">
                <a:solidFill>
                  <a:schemeClr val="accent1">
                    <a:lumMod val="20000"/>
                    <a:lumOff val="80000"/>
                  </a:schemeClr>
                </a:solidFill>
                <a:latin typeface="Avenir Next LT Pro Demi" panose="020B0704020202020204" pitchFamily="34" charset="0"/>
              </a:rPr>
              <a:t>Sustaining</a:t>
            </a:r>
            <a:r>
              <a:rPr lang="fr-FR" sz="2800">
                <a:solidFill>
                  <a:schemeClr val="accent1">
                    <a:lumMod val="20000"/>
                    <a:lumOff val="80000"/>
                  </a:schemeClr>
                </a:solidFill>
                <a:latin typeface="Avenir Next LT Pro Demi" panose="020B0704020202020204" pitchFamily="34" charset="0"/>
              </a:rPr>
              <a:t> </a:t>
            </a:r>
            <a:r>
              <a:rPr lang="fr-FR" sz="2800" err="1">
                <a:solidFill>
                  <a:schemeClr val="accent1">
                    <a:lumMod val="20000"/>
                    <a:lumOff val="80000"/>
                  </a:schemeClr>
                </a:solidFill>
                <a:latin typeface="Avenir Next LT Pro Demi" panose="020B0704020202020204" pitchFamily="34" charset="0"/>
              </a:rPr>
              <a:t>Proliferative</a:t>
            </a:r>
            <a:r>
              <a:rPr lang="fr-FR" sz="2800">
                <a:solidFill>
                  <a:schemeClr val="accent1">
                    <a:lumMod val="20000"/>
                    <a:lumOff val="80000"/>
                  </a:schemeClr>
                </a:solidFill>
                <a:latin typeface="Avenir Next LT Pro Demi" panose="020B0704020202020204" pitchFamily="34" charset="0"/>
              </a:rPr>
              <a:t> </a:t>
            </a:r>
            <a:r>
              <a:rPr lang="fr-FR" sz="2800" err="1">
                <a:solidFill>
                  <a:schemeClr val="accent1">
                    <a:lumMod val="20000"/>
                    <a:lumOff val="80000"/>
                  </a:schemeClr>
                </a:solidFill>
                <a:latin typeface="Avenir Next LT Pro Demi" panose="020B0704020202020204" pitchFamily="34" charset="0"/>
              </a:rPr>
              <a:t>Signaling</a:t>
            </a:r>
            <a:endParaRPr lang="fr-FR" sz="2800">
              <a:solidFill>
                <a:schemeClr val="accent1">
                  <a:lumMod val="20000"/>
                  <a:lumOff val="80000"/>
                </a:schemeClr>
              </a:solidFill>
              <a:latin typeface="Avenir Next LT Pro Demi" panose="020B0704020202020204" pitchFamily="34" charset="0"/>
            </a:endParaRPr>
          </a:p>
        </p:txBody>
      </p:sp>
      <p:sp>
        <p:nvSpPr>
          <p:cNvPr id="28" name="TextBox 27">
            <a:extLst>
              <a:ext uri="{FF2B5EF4-FFF2-40B4-BE49-F238E27FC236}">
                <a16:creationId xmlns:a16="http://schemas.microsoft.com/office/drawing/2014/main" id="{87982A23-3447-A033-DD3A-512A0D5BA3EF}"/>
              </a:ext>
            </a:extLst>
          </p:cNvPr>
          <p:cNvSpPr txBox="1"/>
          <p:nvPr/>
        </p:nvSpPr>
        <p:spPr>
          <a:xfrm>
            <a:off x="6530807" y="4276736"/>
            <a:ext cx="2002926" cy="1200329"/>
          </a:xfrm>
          <a:prstGeom prst="rect">
            <a:avLst/>
          </a:prstGeom>
          <a:noFill/>
        </p:spPr>
        <p:txBody>
          <a:bodyPr wrap="square" rtlCol="0">
            <a:spAutoFit/>
          </a:bodyPr>
          <a:lstStyle/>
          <a:p>
            <a:r>
              <a:rPr lang="en-US" sz="1200">
                <a:solidFill>
                  <a:schemeClr val="bg1"/>
                </a:solidFill>
                <a:latin typeface="Avenir Next LT Pro Demi" panose="020B0704020202020204" pitchFamily="34" charset="0"/>
              </a:rPr>
              <a:t>Oncogenic Signaling</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Damaging Mutations</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Bypassing Growth Factor Activation</a:t>
            </a:r>
            <a:endParaRPr lang="fr-FR" sz="1200">
              <a:solidFill>
                <a:schemeClr val="bg1"/>
              </a:solidFill>
              <a:latin typeface="Avenir Next LT Pro Demi" panose="020B0704020202020204" pitchFamily="34" charset="0"/>
            </a:endParaRPr>
          </a:p>
        </p:txBody>
      </p:sp>
      <p:sp>
        <p:nvSpPr>
          <p:cNvPr id="29" name="TextBox 28">
            <a:extLst>
              <a:ext uri="{FF2B5EF4-FFF2-40B4-BE49-F238E27FC236}">
                <a16:creationId xmlns:a16="http://schemas.microsoft.com/office/drawing/2014/main" id="{FE380522-0B55-9E77-1AB6-D111AFAC74CD}"/>
              </a:ext>
            </a:extLst>
          </p:cNvPr>
          <p:cNvSpPr txBox="1"/>
          <p:nvPr/>
        </p:nvSpPr>
        <p:spPr>
          <a:xfrm>
            <a:off x="3567563" y="3742073"/>
            <a:ext cx="2249712" cy="1815882"/>
          </a:xfrm>
          <a:prstGeom prst="rect">
            <a:avLst/>
          </a:prstGeom>
          <a:noFill/>
        </p:spPr>
        <p:txBody>
          <a:bodyPr wrap="square" rtlCol="0">
            <a:spAutoFit/>
          </a:bodyPr>
          <a:lstStyle/>
          <a:p>
            <a:r>
              <a:rPr lang="fr-FR" sz="2800" err="1">
                <a:solidFill>
                  <a:schemeClr val="accent4">
                    <a:lumMod val="40000"/>
                    <a:lumOff val="60000"/>
                  </a:schemeClr>
                </a:solidFill>
                <a:latin typeface="Avenir Next LT Pro Demi" panose="020B0704020202020204" pitchFamily="34" charset="0"/>
              </a:rPr>
              <a:t>Genomic</a:t>
            </a:r>
            <a:r>
              <a:rPr lang="fr-FR" sz="2800">
                <a:solidFill>
                  <a:schemeClr val="accent4">
                    <a:lumMod val="40000"/>
                    <a:lumOff val="60000"/>
                  </a:schemeClr>
                </a:solidFill>
                <a:latin typeface="Avenir Next LT Pro Demi" panose="020B0704020202020204" pitchFamily="34" charset="0"/>
              </a:rPr>
              <a:t> </a:t>
            </a:r>
            <a:r>
              <a:rPr lang="fr-FR" sz="2800" err="1">
                <a:solidFill>
                  <a:schemeClr val="accent4">
                    <a:lumMod val="40000"/>
                    <a:lumOff val="60000"/>
                  </a:schemeClr>
                </a:solidFill>
                <a:latin typeface="Avenir Next LT Pro Demi" panose="020B0704020202020204" pitchFamily="34" charset="0"/>
              </a:rPr>
              <a:t>Instability</a:t>
            </a:r>
            <a:r>
              <a:rPr lang="fr-FR" sz="2800">
                <a:solidFill>
                  <a:schemeClr val="accent4">
                    <a:lumMod val="40000"/>
                    <a:lumOff val="60000"/>
                  </a:schemeClr>
                </a:solidFill>
                <a:latin typeface="Avenir Next LT Pro Demi" panose="020B0704020202020204" pitchFamily="34" charset="0"/>
              </a:rPr>
              <a:t> &amp; Mutation</a:t>
            </a:r>
          </a:p>
          <a:p>
            <a:endParaRPr lang="fr-FR" sz="2800">
              <a:solidFill>
                <a:schemeClr val="accent4">
                  <a:lumMod val="40000"/>
                  <a:lumOff val="60000"/>
                </a:schemeClr>
              </a:solidFill>
              <a:latin typeface="Avenir Next LT Pro Demi" panose="020B0704020202020204" pitchFamily="34" charset="0"/>
            </a:endParaRPr>
          </a:p>
        </p:txBody>
      </p:sp>
      <p:sp>
        <p:nvSpPr>
          <p:cNvPr id="30" name="TextBox 29">
            <a:extLst>
              <a:ext uri="{FF2B5EF4-FFF2-40B4-BE49-F238E27FC236}">
                <a16:creationId xmlns:a16="http://schemas.microsoft.com/office/drawing/2014/main" id="{5FFBC6BB-24C8-C321-E1AF-64E020A6B6F3}"/>
              </a:ext>
            </a:extLst>
          </p:cNvPr>
          <p:cNvSpPr txBox="1"/>
          <p:nvPr/>
        </p:nvSpPr>
        <p:spPr>
          <a:xfrm>
            <a:off x="3714478" y="5108052"/>
            <a:ext cx="2002926" cy="1015663"/>
          </a:xfrm>
          <a:prstGeom prst="rect">
            <a:avLst/>
          </a:prstGeom>
          <a:noFill/>
        </p:spPr>
        <p:txBody>
          <a:bodyPr wrap="square" rtlCol="0">
            <a:spAutoFit/>
          </a:bodyPr>
          <a:lstStyle/>
          <a:p>
            <a:r>
              <a:rPr lang="fr-FR" sz="1200" err="1">
                <a:solidFill>
                  <a:schemeClr val="bg1"/>
                </a:solidFill>
                <a:latin typeface="Avenir Next LT Pro Demi" panose="020B0704020202020204" pitchFamily="34" charset="0"/>
              </a:rPr>
              <a:t>Oncogenic</a:t>
            </a:r>
            <a:r>
              <a:rPr lang="fr-FR" sz="1200">
                <a:solidFill>
                  <a:schemeClr val="bg1"/>
                </a:solidFill>
                <a:latin typeface="Avenir Next LT Pro Demi" panose="020B0704020202020204" pitchFamily="34" charset="0"/>
              </a:rPr>
              <a:t> Activation</a:t>
            </a:r>
          </a:p>
          <a:p>
            <a:endParaRPr lang="fr-FR" sz="1200">
              <a:solidFill>
                <a:schemeClr val="bg1"/>
              </a:solidFill>
              <a:latin typeface="Avenir Next LT Pro Demi" panose="020B0704020202020204" pitchFamily="34" charset="0"/>
            </a:endParaRPr>
          </a:p>
          <a:p>
            <a:r>
              <a:rPr lang="fr-FR" sz="1200" err="1">
                <a:solidFill>
                  <a:schemeClr val="bg1"/>
                </a:solidFill>
                <a:latin typeface="Avenir Next LT Pro Demi" panose="020B0704020202020204" pitchFamily="34" charset="0"/>
              </a:rPr>
              <a:t>Neoantigen</a:t>
            </a:r>
            <a:r>
              <a:rPr lang="fr-FR" sz="1200">
                <a:solidFill>
                  <a:schemeClr val="bg1"/>
                </a:solidFill>
                <a:latin typeface="Avenir Next LT Pro Demi" panose="020B0704020202020204" pitchFamily="34" charset="0"/>
              </a:rPr>
              <a:t> </a:t>
            </a:r>
            <a:r>
              <a:rPr lang="fr-FR" sz="1200" err="1">
                <a:solidFill>
                  <a:schemeClr val="bg1"/>
                </a:solidFill>
                <a:latin typeface="Avenir Next LT Pro Demi" panose="020B0704020202020204" pitchFamily="34" charset="0"/>
              </a:rPr>
              <a:t>Presentation</a:t>
            </a:r>
            <a:endParaRPr lang="fr-FR" sz="1200">
              <a:solidFill>
                <a:schemeClr val="bg1"/>
              </a:solidFill>
              <a:latin typeface="Avenir Next LT Pro Demi" panose="020B0704020202020204" pitchFamily="34" charset="0"/>
            </a:endParaRPr>
          </a:p>
          <a:p>
            <a:endParaRPr lang="fr-FR" sz="1200">
              <a:solidFill>
                <a:schemeClr val="bg1"/>
              </a:solidFill>
              <a:latin typeface="Avenir Next LT Pro Demi" panose="020B0704020202020204" pitchFamily="34" charset="0"/>
            </a:endParaRPr>
          </a:p>
          <a:p>
            <a:r>
              <a:rPr lang="fr-FR" sz="1200">
                <a:solidFill>
                  <a:schemeClr val="bg1"/>
                </a:solidFill>
                <a:latin typeface="Avenir Next LT Pro Demi" panose="020B0704020202020204" pitchFamily="34" charset="0"/>
              </a:rPr>
              <a:t>Cancer Transformation</a:t>
            </a:r>
          </a:p>
        </p:txBody>
      </p:sp>
      <p:sp>
        <p:nvSpPr>
          <p:cNvPr id="31" name="TextBox 30">
            <a:extLst>
              <a:ext uri="{FF2B5EF4-FFF2-40B4-BE49-F238E27FC236}">
                <a16:creationId xmlns:a16="http://schemas.microsoft.com/office/drawing/2014/main" id="{AE02DF70-F181-C258-0724-E7F3006C4B40}"/>
              </a:ext>
            </a:extLst>
          </p:cNvPr>
          <p:cNvSpPr txBox="1"/>
          <p:nvPr/>
        </p:nvSpPr>
        <p:spPr>
          <a:xfrm>
            <a:off x="9006769" y="3763644"/>
            <a:ext cx="2259245" cy="954107"/>
          </a:xfrm>
          <a:prstGeom prst="rect">
            <a:avLst/>
          </a:prstGeom>
          <a:noFill/>
        </p:spPr>
        <p:txBody>
          <a:bodyPr wrap="square" rtlCol="0">
            <a:spAutoFit/>
          </a:bodyPr>
          <a:lstStyle/>
          <a:p>
            <a:r>
              <a:rPr lang="fr-FR" sz="2800" err="1">
                <a:solidFill>
                  <a:srgbClr val="E9C7A0"/>
                </a:solidFill>
                <a:latin typeface="Avenir Next LT Pro Demi" panose="020B0704020202020204" pitchFamily="34" charset="0"/>
              </a:rPr>
              <a:t>Polymorphic</a:t>
            </a:r>
            <a:r>
              <a:rPr lang="fr-FR" sz="2800">
                <a:solidFill>
                  <a:srgbClr val="E9C7A0"/>
                </a:solidFill>
                <a:latin typeface="Avenir Next LT Pro Demi" panose="020B0704020202020204" pitchFamily="34" charset="0"/>
              </a:rPr>
              <a:t> Microbiome</a:t>
            </a:r>
          </a:p>
        </p:txBody>
      </p:sp>
      <p:sp>
        <p:nvSpPr>
          <p:cNvPr id="32" name="TextBox 31">
            <a:extLst>
              <a:ext uri="{FF2B5EF4-FFF2-40B4-BE49-F238E27FC236}">
                <a16:creationId xmlns:a16="http://schemas.microsoft.com/office/drawing/2014/main" id="{236FC8D4-1E0C-2E7C-6BFD-144F03D1F805}"/>
              </a:ext>
            </a:extLst>
          </p:cNvPr>
          <p:cNvSpPr txBox="1"/>
          <p:nvPr/>
        </p:nvSpPr>
        <p:spPr>
          <a:xfrm>
            <a:off x="9186888" y="4728016"/>
            <a:ext cx="2002926" cy="1015663"/>
          </a:xfrm>
          <a:prstGeom prst="rect">
            <a:avLst/>
          </a:prstGeom>
          <a:noFill/>
        </p:spPr>
        <p:txBody>
          <a:bodyPr wrap="square" rtlCol="0">
            <a:spAutoFit/>
          </a:bodyPr>
          <a:lstStyle/>
          <a:p>
            <a:r>
              <a:rPr lang="en-US" sz="1200">
                <a:solidFill>
                  <a:schemeClr val="bg1"/>
                </a:solidFill>
                <a:latin typeface="Avenir Next LT Pro Demi" panose="020B0704020202020204" pitchFamily="34" charset="0"/>
              </a:rPr>
              <a:t>Therapeutic Index</a:t>
            </a:r>
          </a:p>
          <a:p>
            <a:endParaRPr lang="fr-FR" sz="1200">
              <a:solidFill>
                <a:schemeClr val="bg1"/>
              </a:solidFill>
              <a:latin typeface="Avenir Next LT Pro Demi" panose="020B0704020202020204" pitchFamily="34" charset="0"/>
            </a:endParaRPr>
          </a:p>
          <a:p>
            <a:r>
              <a:rPr lang="fr-FR" sz="1200" err="1">
                <a:solidFill>
                  <a:schemeClr val="bg1"/>
                </a:solidFill>
                <a:latin typeface="Avenir Next LT Pro Demi" panose="020B0704020202020204" pitchFamily="34" charset="0"/>
              </a:rPr>
              <a:t>Healthy</a:t>
            </a:r>
            <a:r>
              <a:rPr lang="fr-FR" sz="1200">
                <a:solidFill>
                  <a:schemeClr val="bg1"/>
                </a:solidFill>
                <a:latin typeface="Avenir Next LT Pro Demi" panose="020B0704020202020204" pitchFamily="34" charset="0"/>
              </a:rPr>
              <a:t> Gut Microbiome</a:t>
            </a:r>
          </a:p>
          <a:p>
            <a:endParaRPr lang="fr-FR" sz="1200">
              <a:solidFill>
                <a:schemeClr val="bg1"/>
              </a:solidFill>
              <a:latin typeface="Avenir Next LT Pro Demi" panose="020B0704020202020204" pitchFamily="34" charset="0"/>
            </a:endParaRPr>
          </a:p>
          <a:p>
            <a:r>
              <a:rPr lang="fr-FR" sz="1200">
                <a:solidFill>
                  <a:schemeClr val="bg1"/>
                </a:solidFill>
                <a:latin typeface="Avenir Next LT Pro Demi" panose="020B0704020202020204" pitchFamily="34" charset="0"/>
              </a:rPr>
              <a:t>FMT</a:t>
            </a:r>
            <a:endParaRPr lang="en-US" sz="1200">
              <a:solidFill>
                <a:schemeClr val="bg1"/>
              </a:solidFill>
              <a:latin typeface="Avenir Next LT Pro Demi" panose="020B0704020202020204" pitchFamily="34" charset="0"/>
            </a:endParaRPr>
          </a:p>
        </p:txBody>
      </p:sp>
      <p:sp>
        <p:nvSpPr>
          <p:cNvPr id="34" name="TextBox 33">
            <a:extLst>
              <a:ext uri="{FF2B5EF4-FFF2-40B4-BE49-F238E27FC236}">
                <a16:creationId xmlns:a16="http://schemas.microsoft.com/office/drawing/2014/main" id="{5ED51453-8C49-4057-BBAD-BFEF4AFB580B}"/>
              </a:ext>
            </a:extLst>
          </p:cNvPr>
          <p:cNvSpPr txBox="1"/>
          <p:nvPr/>
        </p:nvSpPr>
        <p:spPr>
          <a:xfrm>
            <a:off x="906702" y="3571456"/>
            <a:ext cx="2227075" cy="1384995"/>
          </a:xfrm>
          <a:prstGeom prst="rect">
            <a:avLst/>
          </a:prstGeom>
          <a:noFill/>
        </p:spPr>
        <p:txBody>
          <a:bodyPr wrap="square" rtlCol="0">
            <a:spAutoFit/>
          </a:bodyPr>
          <a:lstStyle/>
          <a:p>
            <a:r>
              <a:rPr lang="fr-FR" sz="2800" err="1">
                <a:solidFill>
                  <a:srgbClr val="95D7F5"/>
                </a:solidFill>
                <a:latin typeface="Avenir Next LT Pro Demi" panose="020B0704020202020204" pitchFamily="34" charset="0"/>
              </a:rPr>
              <a:t>Evading</a:t>
            </a:r>
            <a:r>
              <a:rPr lang="fr-FR" sz="2800">
                <a:solidFill>
                  <a:srgbClr val="95D7F5"/>
                </a:solidFill>
                <a:latin typeface="Avenir Next LT Pro Demi" panose="020B0704020202020204" pitchFamily="34" charset="0"/>
              </a:rPr>
              <a:t> </a:t>
            </a:r>
            <a:r>
              <a:rPr lang="fr-FR" sz="2800" err="1">
                <a:solidFill>
                  <a:srgbClr val="95D7F5"/>
                </a:solidFill>
                <a:latin typeface="Avenir Next LT Pro Demi" panose="020B0704020202020204" pitchFamily="34" charset="0"/>
              </a:rPr>
              <a:t>Growth</a:t>
            </a:r>
            <a:r>
              <a:rPr lang="fr-FR" sz="2800">
                <a:solidFill>
                  <a:srgbClr val="95D7F5"/>
                </a:solidFill>
                <a:latin typeface="Avenir Next LT Pro Demi" panose="020B0704020202020204" pitchFamily="34" charset="0"/>
              </a:rPr>
              <a:t> </a:t>
            </a:r>
            <a:r>
              <a:rPr lang="fr-FR" sz="2800" err="1">
                <a:solidFill>
                  <a:srgbClr val="95D7F5"/>
                </a:solidFill>
                <a:latin typeface="Avenir Next LT Pro Demi" panose="020B0704020202020204" pitchFamily="34" charset="0"/>
              </a:rPr>
              <a:t>Suppressors</a:t>
            </a:r>
            <a:endParaRPr lang="fr-FR" sz="2800">
              <a:solidFill>
                <a:srgbClr val="95D7F5"/>
              </a:solidFill>
              <a:latin typeface="Avenir Next LT Pro Demi" panose="020B0704020202020204" pitchFamily="34" charset="0"/>
            </a:endParaRPr>
          </a:p>
        </p:txBody>
      </p:sp>
      <p:sp>
        <p:nvSpPr>
          <p:cNvPr id="35" name="TextBox 34">
            <a:extLst>
              <a:ext uri="{FF2B5EF4-FFF2-40B4-BE49-F238E27FC236}">
                <a16:creationId xmlns:a16="http://schemas.microsoft.com/office/drawing/2014/main" id="{E595A07C-A3AE-257F-D5FA-EC74909DF3A4}"/>
              </a:ext>
            </a:extLst>
          </p:cNvPr>
          <p:cNvSpPr txBox="1"/>
          <p:nvPr/>
        </p:nvSpPr>
        <p:spPr>
          <a:xfrm>
            <a:off x="-2303899" y="3696059"/>
            <a:ext cx="2532456" cy="1815882"/>
          </a:xfrm>
          <a:prstGeom prst="rect">
            <a:avLst/>
          </a:prstGeom>
          <a:noFill/>
        </p:spPr>
        <p:txBody>
          <a:bodyPr wrap="square" rtlCol="0">
            <a:spAutoFit/>
          </a:bodyPr>
          <a:lstStyle/>
          <a:p>
            <a:r>
              <a:rPr lang="fr-FR" sz="2800" err="1">
                <a:solidFill>
                  <a:schemeClr val="accent4">
                    <a:lumMod val="60000"/>
                    <a:lumOff val="40000"/>
                  </a:schemeClr>
                </a:solidFill>
                <a:latin typeface="Avenir Next LT Pro Demi" panose="020B0704020202020204" pitchFamily="34" charset="0"/>
              </a:rPr>
              <a:t>Avoiding</a:t>
            </a:r>
            <a:r>
              <a:rPr lang="fr-FR" sz="2800">
                <a:solidFill>
                  <a:schemeClr val="accent4">
                    <a:lumMod val="60000"/>
                    <a:lumOff val="40000"/>
                  </a:schemeClr>
                </a:solidFill>
                <a:latin typeface="Avenir Next LT Pro Demi" panose="020B0704020202020204" pitchFamily="34" charset="0"/>
              </a:rPr>
              <a:t> Immune Destruction</a:t>
            </a:r>
          </a:p>
          <a:p>
            <a:endParaRPr lang="fr-FR" sz="2800">
              <a:solidFill>
                <a:schemeClr val="accent4">
                  <a:lumMod val="60000"/>
                  <a:lumOff val="40000"/>
                </a:schemeClr>
              </a:solidFill>
              <a:latin typeface="Avenir Next LT Pro Demi" panose="020B0704020202020204" pitchFamily="34" charset="0"/>
            </a:endParaRPr>
          </a:p>
        </p:txBody>
      </p:sp>
      <p:sp>
        <p:nvSpPr>
          <p:cNvPr id="36" name="TextBox 35">
            <a:extLst>
              <a:ext uri="{FF2B5EF4-FFF2-40B4-BE49-F238E27FC236}">
                <a16:creationId xmlns:a16="http://schemas.microsoft.com/office/drawing/2014/main" id="{86637D09-B53F-306F-CDD4-5081F15B7E12}"/>
              </a:ext>
            </a:extLst>
          </p:cNvPr>
          <p:cNvSpPr txBox="1"/>
          <p:nvPr/>
        </p:nvSpPr>
        <p:spPr>
          <a:xfrm>
            <a:off x="-2166251" y="5074334"/>
            <a:ext cx="2477999" cy="1015663"/>
          </a:xfrm>
          <a:prstGeom prst="rect">
            <a:avLst/>
          </a:prstGeom>
          <a:noFill/>
        </p:spPr>
        <p:txBody>
          <a:bodyPr wrap="square" rtlCol="0">
            <a:spAutoFit/>
          </a:bodyPr>
          <a:lstStyle/>
          <a:p>
            <a:r>
              <a:rPr lang="fr-FR" sz="1200" err="1">
                <a:solidFill>
                  <a:schemeClr val="bg1"/>
                </a:solidFill>
                <a:latin typeface="Avenir Next LT Pro Demi" panose="020B0704020202020204" pitchFamily="34" charset="0"/>
              </a:rPr>
              <a:t>Tumor</a:t>
            </a:r>
            <a:r>
              <a:rPr lang="fr-FR" sz="1200">
                <a:solidFill>
                  <a:schemeClr val="bg1"/>
                </a:solidFill>
                <a:latin typeface="Avenir Next LT Pro Demi" panose="020B0704020202020204" pitchFamily="34" charset="0"/>
              </a:rPr>
              <a:t> </a:t>
            </a:r>
            <a:r>
              <a:rPr lang="fr-FR" sz="1200" err="1">
                <a:solidFill>
                  <a:schemeClr val="bg1"/>
                </a:solidFill>
                <a:latin typeface="Avenir Next LT Pro Demi" panose="020B0704020202020204" pitchFamily="34" charset="0"/>
              </a:rPr>
              <a:t>Promoting</a:t>
            </a:r>
            <a:r>
              <a:rPr lang="fr-FR" sz="1200">
                <a:solidFill>
                  <a:schemeClr val="bg1"/>
                </a:solidFill>
                <a:latin typeface="Avenir Next LT Pro Demi" panose="020B0704020202020204" pitchFamily="34" charset="0"/>
              </a:rPr>
              <a:t>  Inflammation </a:t>
            </a:r>
          </a:p>
          <a:p>
            <a:endParaRPr lang="fr-FR" sz="1200">
              <a:solidFill>
                <a:schemeClr val="bg1"/>
              </a:solidFill>
              <a:latin typeface="Avenir Next LT Pro Demi" panose="020B0704020202020204" pitchFamily="34" charset="0"/>
            </a:endParaRPr>
          </a:p>
          <a:p>
            <a:r>
              <a:rPr lang="fr-FR" sz="1200">
                <a:solidFill>
                  <a:schemeClr val="bg1"/>
                </a:solidFill>
                <a:latin typeface="Avenir Next LT Pro Demi" panose="020B0704020202020204" pitchFamily="34" charset="0"/>
              </a:rPr>
              <a:t>Immune </a:t>
            </a:r>
            <a:r>
              <a:rPr lang="fr-FR" sz="1200" err="1">
                <a:solidFill>
                  <a:schemeClr val="bg1"/>
                </a:solidFill>
                <a:latin typeface="Avenir Next LT Pro Demi" panose="020B0704020202020204" pitchFamily="34" charset="0"/>
              </a:rPr>
              <a:t>Desert</a:t>
            </a:r>
            <a:r>
              <a:rPr lang="fr-FR" sz="1200">
                <a:solidFill>
                  <a:schemeClr val="bg1"/>
                </a:solidFill>
                <a:latin typeface="Avenir Next LT Pro Demi" panose="020B0704020202020204" pitchFamily="34" charset="0"/>
              </a:rPr>
              <a:t> </a:t>
            </a:r>
          </a:p>
          <a:p>
            <a:endParaRPr lang="fr-FR" sz="1200">
              <a:solidFill>
                <a:schemeClr val="bg1"/>
              </a:solidFill>
              <a:latin typeface="Avenir Next LT Pro Demi" panose="020B0704020202020204" pitchFamily="34" charset="0"/>
            </a:endParaRPr>
          </a:p>
          <a:p>
            <a:r>
              <a:rPr lang="fr-FR" sz="1200">
                <a:solidFill>
                  <a:schemeClr val="bg1"/>
                </a:solidFill>
                <a:latin typeface="Avenir Next LT Pro Demi" panose="020B0704020202020204" pitchFamily="34" charset="0"/>
              </a:rPr>
              <a:t>Immune Exclusion</a:t>
            </a:r>
          </a:p>
        </p:txBody>
      </p:sp>
      <p:sp>
        <p:nvSpPr>
          <p:cNvPr id="37" name="Rectangle: Rounded Corners 36">
            <a:extLst>
              <a:ext uri="{FF2B5EF4-FFF2-40B4-BE49-F238E27FC236}">
                <a16:creationId xmlns:a16="http://schemas.microsoft.com/office/drawing/2014/main" id="{2435B581-7FB9-B6C3-0D89-FB0067210BB7}"/>
              </a:ext>
            </a:extLst>
          </p:cNvPr>
          <p:cNvSpPr/>
          <p:nvPr/>
        </p:nvSpPr>
        <p:spPr>
          <a:xfrm>
            <a:off x="14575909" y="3129280"/>
            <a:ext cx="3731546" cy="3024568"/>
          </a:xfrm>
          <a:prstGeom prst="roundRect">
            <a:avLst>
              <a:gd name="adj" fmla="val 14844"/>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TextBox 37">
            <a:extLst>
              <a:ext uri="{FF2B5EF4-FFF2-40B4-BE49-F238E27FC236}">
                <a16:creationId xmlns:a16="http://schemas.microsoft.com/office/drawing/2014/main" id="{95D8AB2B-2AD0-83A3-F089-A5B3E226687C}"/>
              </a:ext>
            </a:extLst>
          </p:cNvPr>
          <p:cNvSpPr txBox="1"/>
          <p:nvPr/>
        </p:nvSpPr>
        <p:spPr>
          <a:xfrm>
            <a:off x="989494" y="5004761"/>
            <a:ext cx="2002926" cy="830997"/>
          </a:xfrm>
          <a:prstGeom prst="rect">
            <a:avLst/>
          </a:prstGeom>
          <a:noFill/>
        </p:spPr>
        <p:txBody>
          <a:bodyPr wrap="square" rtlCol="0">
            <a:spAutoFit/>
          </a:bodyPr>
          <a:lstStyle/>
          <a:p>
            <a:r>
              <a:rPr lang="fr-FR" sz="1200" err="1">
                <a:solidFill>
                  <a:schemeClr val="bg1"/>
                </a:solidFill>
                <a:latin typeface="Avenir Next LT Pro Demi" panose="020B0704020202020204" pitchFamily="34" charset="0"/>
              </a:rPr>
              <a:t>Cell</a:t>
            </a:r>
            <a:r>
              <a:rPr lang="fr-FR" sz="1200">
                <a:solidFill>
                  <a:schemeClr val="bg1"/>
                </a:solidFill>
                <a:latin typeface="Avenir Next LT Pro Demi" panose="020B0704020202020204" pitchFamily="34" charset="0"/>
              </a:rPr>
              <a:t> </a:t>
            </a:r>
            <a:r>
              <a:rPr lang="fr-FR" sz="1200" err="1">
                <a:solidFill>
                  <a:schemeClr val="bg1"/>
                </a:solidFill>
                <a:latin typeface="Avenir Next LT Pro Demi" panose="020B0704020202020204" pitchFamily="34" charset="0"/>
              </a:rPr>
              <a:t>Response</a:t>
            </a:r>
            <a:r>
              <a:rPr lang="fr-FR" sz="1200">
                <a:solidFill>
                  <a:schemeClr val="bg1"/>
                </a:solidFill>
                <a:latin typeface="Avenir Next LT Pro Demi" panose="020B0704020202020204" pitchFamily="34" charset="0"/>
              </a:rPr>
              <a:t> </a:t>
            </a:r>
          </a:p>
          <a:p>
            <a:r>
              <a:rPr lang="fr-FR" sz="1200">
                <a:solidFill>
                  <a:schemeClr val="bg1"/>
                </a:solidFill>
                <a:latin typeface="Avenir Next LT Pro Demi" panose="020B0704020202020204" pitchFamily="34" charset="0"/>
              </a:rPr>
              <a:t>-DNA Damage </a:t>
            </a:r>
          </a:p>
          <a:p>
            <a:r>
              <a:rPr lang="fr-FR" sz="1200">
                <a:solidFill>
                  <a:schemeClr val="bg1"/>
                </a:solidFill>
                <a:latin typeface="Avenir Next LT Pro Demi" panose="020B0704020202020204" pitchFamily="34" charset="0"/>
              </a:rPr>
              <a:t>-</a:t>
            </a:r>
            <a:r>
              <a:rPr lang="fr-FR" sz="1200" err="1">
                <a:solidFill>
                  <a:schemeClr val="bg1"/>
                </a:solidFill>
                <a:latin typeface="Avenir Next LT Pro Demi" panose="020B0704020202020204" pitchFamily="34" charset="0"/>
              </a:rPr>
              <a:t>Cell</a:t>
            </a:r>
            <a:r>
              <a:rPr lang="fr-FR" sz="1200">
                <a:solidFill>
                  <a:schemeClr val="bg1"/>
                </a:solidFill>
                <a:latin typeface="Avenir Next LT Pro Demi" panose="020B0704020202020204" pitchFamily="34" charset="0"/>
              </a:rPr>
              <a:t> </a:t>
            </a:r>
            <a:r>
              <a:rPr lang="fr-FR" sz="1200" err="1">
                <a:solidFill>
                  <a:schemeClr val="bg1"/>
                </a:solidFill>
                <a:latin typeface="Avenir Next LT Pro Demi" panose="020B0704020202020204" pitchFamily="34" charset="0"/>
              </a:rPr>
              <a:t>Proliferation</a:t>
            </a:r>
            <a:r>
              <a:rPr lang="fr-FR" sz="1200">
                <a:solidFill>
                  <a:schemeClr val="bg1"/>
                </a:solidFill>
                <a:latin typeface="Avenir Next LT Pro Demi" panose="020B0704020202020204" pitchFamily="34" charset="0"/>
              </a:rPr>
              <a:t> </a:t>
            </a:r>
          </a:p>
          <a:p>
            <a:r>
              <a:rPr lang="fr-FR" sz="1200">
                <a:solidFill>
                  <a:schemeClr val="bg1"/>
                </a:solidFill>
                <a:latin typeface="Avenir Next LT Pro Demi" panose="020B0704020202020204" pitchFamily="34" charset="0"/>
              </a:rPr>
              <a:t>–</a:t>
            </a:r>
            <a:r>
              <a:rPr lang="fr-FR" sz="1200" err="1">
                <a:solidFill>
                  <a:schemeClr val="bg1"/>
                </a:solidFill>
                <a:latin typeface="Avenir Next LT Pro Demi" panose="020B0704020202020204" pitchFamily="34" charset="0"/>
              </a:rPr>
              <a:t>Cell</a:t>
            </a:r>
            <a:r>
              <a:rPr lang="fr-FR" sz="1200">
                <a:solidFill>
                  <a:schemeClr val="bg1"/>
                </a:solidFill>
                <a:latin typeface="Avenir Next LT Pro Demi" panose="020B0704020202020204" pitchFamily="34" charset="0"/>
              </a:rPr>
              <a:t> Survival</a:t>
            </a:r>
          </a:p>
        </p:txBody>
      </p:sp>
      <p:sp>
        <p:nvSpPr>
          <p:cNvPr id="39" name="TextBox 38">
            <a:extLst>
              <a:ext uri="{FF2B5EF4-FFF2-40B4-BE49-F238E27FC236}">
                <a16:creationId xmlns:a16="http://schemas.microsoft.com/office/drawing/2014/main" id="{E7524F15-A886-9C7D-7877-23BA1EF6DFBD}"/>
              </a:ext>
            </a:extLst>
          </p:cNvPr>
          <p:cNvSpPr txBox="1"/>
          <p:nvPr/>
        </p:nvSpPr>
        <p:spPr>
          <a:xfrm>
            <a:off x="11872517" y="3007368"/>
            <a:ext cx="2311651" cy="1815882"/>
          </a:xfrm>
          <a:prstGeom prst="rect">
            <a:avLst/>
          </a:prstGeom>
          <a:noFill/>
        </p:spPr>
        <p:txBody>
          <a:bodyPr wrap="square" rtlCol="0">
            <a:spAutoFit/>
          </a:bodyPr>
          <a:lstStyle/>
          <a:p>
            <a:r>
              <a:rPr lang="fr-FR" sz="2800" err="1">
                <a:solidFill>
                  <a:schemeClr val="bg1">
                    <a:lumMod val="95000"/>
                  </a:schemeClr>
                </a:solidFill>
                <a:latin typeface="Avenir Next LT Pro Demi" panose="020B0704020202020204" pitchFamily="34" charset="0"/>
              </a:rPr>
              <a:t>Avoiding</a:t>
            </a:r>
            <a:r>
              <a:rPr lang="fr-FR" sz="2800">
                <a:solidFill>
                  <a:schemeClr val="bg1">
                    <a:lumMod val="95000"/>
                  </a:schemeClr>
                </a:solidFill>
                <a:latin typeface="Avenir Next LT Pro Demi" panose="020B0704020202020204" pitchFamily="34" charset="0"/>
              </a:rPr>
              <a:t> Immune Destruction</a:t>
            </a:r>
          </a:p>
          <a:p>
            <a:endParaRPr lang="fr-FR" sz="2800">
              <a:solidFill>
                <a:schemeClr val="bg1">
                  <a:lumMod val="95000"/>
                </a:schemeClr>
              </a:solidFill>
              <a:latin typeface="Avenir Next LT Pro Demi" panose="020B0704020202020204" pitchFamily="34" charset="0"/>
            </a:endParaRPr>
          </a:p>
        </p:txBody>
      </p:sp>
      <p:sp>
        <p:nvSpPr>
          <p:cNvPr id="41" name="TextBox 40">
            <a:extLst>
              <a:ext uri="{FF2B5EF4-FFF2-40B4-BE49-F238E27FC236}">
                <a16:creationId xmlns:a16="http://schemas.microsoft.com/office/drawing/2014/main" id="{8CF188C0-445F-6263-792C-D617596CF114}"/>
              </a:ext>
            </a:extLst>
          </p:cNvPr>
          <p:cNvSpPr txBox="1"/>
          <p:nvPr/>
        </p:nvSpPr>
        <p:spPr>
          <a:xfrm>
            <a:off x="12026879" y="4372053"/>
            <a:ext cx="2002926" cy="830997"/>
          </a:xfrm>
          <a:prstGeom prst="rect">
            <a:avLst/>
          </a:prstGeom>
          <a:noFill/>
        </p:spPr>
        <p:txBody>
          <a:bodyPr wrap="square" rtlCol="0">
            <a:spAutoFit/>
          </a:bodyPr>
          <a:lstStyle/>
          <a:p>
            <a:r>
              <a:rPr lang="en-US" sz="1200">
                <a:solidFill>
                  <a:schemeClr val="bg1"/>
                </a:solidFill>
                <a:latin typeface="Avenir Next LT Pro Demi" panose="020B0704020202020204" pitchFamily="34" charset="0"/>
              </a:rPr>
              <a:t>Adaptive Immune Response</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Innate Immune Response</a:t>
            </a:r>
          </a:p>
        </p:txBody>
      </p:sp>
      <p:sp>
        <p:nvSpPr>
          <p:cNvPr id="42" name="TextBox 41">
            <a:extLst>
              <a:ext uri="{FF2B5EF4-FFF2-40B4-BE49-F238E27FC236}">
                <a16:creationId xmlns:a16="http://schemas.microsoft.com/office/drawing/2014/main" id="{3C87969E-383D-66A6-6B41-71DE6021A6D0}"/>
              </a:ext>
            </a:extLst>
          </p:cNvPr>
          <p:cNvSpPr txBox="1"/>
          <p:nvPr/>
        </p:nvSpPr>
        <p:spPr>
          <a:xfrm>
            <a:off x="14691904" y="3256569"/>
            <a:ext cx="3608837" cy="1384995"/>
          </a:xfrm>
          <a:prstGeom prst="rect">
            <a:avLst/>
          </a:prstGeom>
          <a:noFill/>
        </p:spPr>
        <p:txBody>
          <a:bodyPr wrap="square" rtlCol="0">
            <a:spAutoFit/>
          </a:bodyPr>
          <a:lstStyle/>
          <a:p>
            <a:r>
              <a:rPr lang="fr-FR" sz="2800" err="1">
                <a:solidFill>
                  <a:srgbClr val="2661A1"/>
                </a:solidFill>
                <a:latin typeface="Avenir Next LT Pro Demi" panose="020B0704020202020204" pitchFamily="34" charset="0"/>
              </a:rPr>
              <a:t>Nonmutational</a:t>
            </a:r>
            <a:r>
              <a:rPr lang="fr-FR" sz="2800">
                <a:solidFill>
                  <a:srgbClr val="2661A1"/>
                </a:solidFill>
                <a:latin typeface="Avenir Next LT Pro Demi" panose="020B0704020202020204" pitchFamily="34" charset="0"/>
              </a:rPr>
              <a:t> </a:t>
            </a:r>
            <a:r>
              <a:rPr lang="fr-FR" sz="2800" err="1">
                <a:solidFill>
                  <a:srgbClr val="2661A1"/>
                </a:solidFill>
                <a:latin typeface="Avenir Next LT Pro Demi" panose="020B0704020202020204" pitchFamily="34" charset="0"/>
              </a:rPr>
              <a:t>Epigenetic</a:t>
            </a:r>
            <a:r>
              <a:rPr lang="fr-FR" sz="2800">
                <a:solidFill>
                  <a:srgbClr val="2661A1"/>
                </a:solidFill>
                <a:latin typeface="Avenir Next LT Pro Demi" panose="020B0704020202020204" pitchFamily="34" charset="0"/>
              </a:rPr>
              <a:t> </a:t>
            </a:r>
            <a:r>
              <a:rPr lang="fr-FR" sz="2800" err="1">
                <a:solidFill>
                  <a:srgbClr val="2661A1"/>
                </a:solidFill>
                <a:latin typeface="Avenir Next LT Pro Demi" panose="020B0704020202020204" pitchFamily="34" charset="0"/>
              </a:rPr>
              <a:t>Reprogramming</a:t>
            </a:r>
            <a:endParaRPr lang="fr-FR" sz="2800">
              <a:solidFill>
                <a:srgbClr val="2661A1"/>
              </a:solidFill>
              <a:latin typeface="Avenir Next LT Pro Demi" panose="020B0704020202020204" pitchFamily="34" charset="0"/>
            </a:endParaRPr>
          </a:p>
        </p:txBody>
      </p:sp>
      <p:sp>
        <p:nvSpPr>
          <p:cNvPr id="43" name="TextBox 42">
            <a:extLst>
              <a:ext uri="{FF2B5EF4-FFF2-40B4-BE49-F238E27FC236}">
                <a16:creationId xmlns:a16="http://schemas.microsoft.com/office/drawing/2014/main" id="{98E1D584-203F-79E8-8399-28366BCEBCF8}"/>
              </a:ext>
            </a:extLst>
          </p:cNvPr>
          <p:cNvSpPr txBox="1"/>
          <p:nvPr/>
        </p:nvSpPr>
        <p:spPr>
          <a:xfrm>
            <a:off x="14965658" y="4672727"/>
            <a:ext cx="2692421" cy="1384995"/>
          </a:xfrm>
          <a:prstGeom prst="rect">
            <a:avLst/>
          </a:prstGeom>
          <a:noFill/>
        </p:spPr>
        <p:txBody>
          <a:bodyPr wrap="square" rtlCol="0">
            <a:spAutoFit/>
          </a:bodyPr>
          <a:lstStyle/>
          <a:p>
            <a:r>
              <a:rPr lang="en-US" sz="1200">
                <a:solidFill>
                  <a:schemeClr val="bg1"/>
                </a:solidFill>
                <a:latin typeface="Avenir Next LT Pro Demi" panose="020B0704020202020204" pitchFamily="34" charset="0"/>
              </a:rPr>
              <a:t>Methylation</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DNMT3A</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TET</a:t>
            </a:r>
          </a:p>
          <a:p>
            <a:endParaRPr lang="en-US" sz="1200">
              <a:solidFill>
                <a:schemeClr val="bg1"/>
              </a:solidFill>
              <a:latin typeface="Avenir Next LT Pro Demi" panose="020B0704020202020204" pitchFamily="34" charset="0"/>
            </a:endParaRPr>
          </a:p>
          <a:p>
            <a:r>
              <a:rPr lang="en-US" sz="1200" err="1">
                <a:solidFill>
                  <a:schemeClr val="bg1"/>
                </a:solidFill>
                <a:latin typeface="Avenir Next LT Pro Demi" panose="020B0704020202020204" pitchFamily="34" charset="0"/>
              </a:rPr>
              <a:t>Epigentic</a:t>
            </a:r>
            <a:r>
              <a:rPr lang="en-US" sz="1200">
                <a:solidFill>
                  <a:schemeClr val="bg1"/>
                </a:solidFill>
                <a:latin typeface="Avenir Next LT Pro Demi" panose="020B0704020202020204" pitchFamily="34" charset="0"/>
              </a:rPr>
              <a:t> Gene Regulation</a:t>
            </a:r>
          </a:p>
        </p:txBody>
      </p:sp>
    </p:spTree>
    <p:extLst>
      <p:ext uri="{BB962C8B-B14F-4D97-AF65-F5344CB8AC3E}">
        <p14:creationId xmlns:p14="http://schemas.microsoft.com/office/powerpoint/2010/main" val="3892938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Cancer cells destroyed in just 3 days with new technique">
            <a:extLst>
              <a:ext uri="{FF2B5EF4-FFF2-40B4-BE49-F238E27FC236}">
                <a16:creationId xmlns:a16="http://schemas.microsoft.com/office/drawing/2014/main" id="{472877FF-42DE-6BAD-4AC4-279FA247412B}"/>
              </a:ext>
            </a:extLst>
          </p:cNvPr>
          <p:cNvPicPr>
            <a:picLocks noChangeAspect="1" noChangeArrowheads="1"/>
          </p:cNvPicPr>
          <p:nvPr/>
        </p:nvPicPr>
        <p:blipFill rotWithShape="1">
          <a:blip r:embed="rId3">
            <a:alphaModFix amt="35000"/>
            <a:duotone>
              <a:prstClr val="black"/>
              <a:schemeClr val="accent2">
                <a:tint val="45000"/>
                <a:satMod val="400000"/>
              </a:schemeClr>
            </a:duotone>
            <a:extLst>
              <a:ext uri="{BEBA8EAE-BF5A-486C-A8C5-ECC9F3942E4B}">
                <a14:imgProps xmlns:a14="http://schemas.microsoft.com/office/drawing/2010/main">
                  <a14:imgLayer r:embed="rId4">
                    <a14:imgEffect>
                      <a14:saturation sat="33000"/>
                    </a14:imgEffect>
                    <a14:imgEffect>
                      <a14:brightnessContrast bright="-40000" contrast="20000"/>
                    </a14:imgEffect>
                  </a14:imgLayer>
                </a14:imgProps>
              </a:ex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A close up of a group of colorful objects&#10;&#10;Description automatically generated">
            <a:extLst>
              <a:ext uri="{FF2B5EF4-FFF2-40B4-BE49-F238E27FC236}">
                <a16:creationId xmlns:a16="http://schemas.microsoft.com/office/drawing/2014/main" id="{AC7658FD-EAAF-1E58-AB19-85B86196DB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5513" y="5274326"/>
            <a:ext cx="1868774" cy="1243584"/>
          </a:xfrm>
          <a:prstGeom prst="roundRect">
            <a:avLst/>
          </a:prstGeom>
          <a:effectLst>
            <a:outerShdw blurRad="63500" sx="102000" sy="102000" algn="ctr" rotWithShape="0">
              <a:prstClr val="black">
                <a:alpha val="40000"/>
              </a:prstClr>
            </a:outerShdw>
            <a:reflection blurRad="203200" stA="52000" endA="300" endPos="23000" dir="5400000" sy="-100000" algn="bl" rotWithShape="0"/>
          </a:effectLst>
        </p:spPr>
      </p:pic>
      <p:pic>
        <p:nvPicPr>
          <p:cNvPr id="3" name="Picture 2" descr="A close-up of several spheres&#10;&#10;Description automatically generated">
            <a:extLst>
              <a:ext uri="{FF2B5EF4-FFF2-40B4-BE49-F238E27FC236}">
                <a16:creationId xmlns:a16="http://schemas.microsoft.com/office/drawing/2014/main" id="{4E4F2649-B1FB-D928-4A9A-D7F3046B6F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77461" y="4693611"/>
            <a:ext cx="1865376" cy="1243584"/>
          </a:xfrm>
          <a:prstGeom prst="roundRect">
            <a:avLst/>
          </a:prstGeom>
          <a:effectLst>
            <a:outerShdw blurRad="63500" sx="102000" sy="102000" algn="ctr" rotWithShape="0">
              <a:prstClr val="black">
                <a:alpha val="40000"/>
              </a:prstClr>
            </a:outerShdw>
            <a:reflection blurRad="203200" stA="52000" endA="300" endPos="23000" dir="5400000" sy="-100000" algn="bl" rotWithShape="0"/>
          </a:effectLst>
        </p:spPr>
      </p:pic>
      <p:pic>
        <p:nvPicPr>
          <p:cNvPr id="8" name="Picture 7" descr="A close-up of a cell&#10;&#10;Description automatically generated">
            <a:extLst>
              <a:ext uri="{FF2B5EF4-FFF2-40B4-BE49-F238E27FC236}">
                <a16:creationId xmlns:a16="http://schemas.microsoft.com/office/drawing/2014/main" id="{4FAD3387-4417-6013-3575-D1C2C92C619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93311" y="5291148"/>
            <a:ext cx="2185756" cy="1228595"/>
          </a:xfrm>
          <a:prstGeom prst="roundRect">
            <a:avLst/>
          </a:prstGeom>
          <a:effectLst>
            <a:outerShdw blurRad="63500" sx="102000" sy="102000" algn="ctr" rotWithShape="0">
              <a:prstClr val="black">
                <a:alpha val="40000"/>
              </a:prstClr>
            </a:outerShdw>
            <a:reflection blurRad="203200" stA="52000" endA="300" endPos="23000" dir="5400000" sy="-100000" algn="bl" rotWithShape="0"/>
          </a:effectLst>
        </p:spPr>
      </p:pic>
      <p:sp>
        <p:nvSpPr>
          <p:cNvPr id="22" name="Rectangle 21">
            <a:extLst>
              <a:ext uri="{FF2B5EF4-FFF2-40B4-BE49-F238E27FC236}">
                <a16:creationId xmlns:a16="http://schemas.microsoft.com/office/drawing/2014/main" id="{B15EC241-9455-3BE3-6160-9AA8A80FF809}"/>
              </a:ext>
            </a:extLst>
          </p:cNvPr>
          <p:cNvSpPr/>
          <p:nvPr/>
        </p:nvSpPr>
        <p:spPr>
          <a:xfrm>
            <a:off x="1099084" y="-210244"/>
            <a:ext cx="82016" cy="9423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3">
            <a:extLst>
              <a:ext uri="{FF2B5EF4-FFF2-40B4-BE49-F238E27FC236}">
                <a16:creationId xmlns:a16="http://schemas.microsoft.com/office/drawing/2014/main" id="{D13212F9-5190-DD95-94F5-4CA1A03ACB5D}"/>
              </a:ext>
            </a:extLst>
          </p:cNvPr>
          <p:cNvSpPr txBox="1"/>
          <p:nvPr/>
        </p:nvSpPr>
        <p:spPr>
          <a:xfrm>
            <a:off x="57150" y="86305"/>
            <a:ext cx="1480421" cy="430887"/>
          </a:xfrm>
          <a:prstGeom prst="rect">
            <a:avLst/>
          </a:prstGeom>
          <a:noFill/>
        </p:spPr>
        <p:txBody>
          <a:bodyPr wrap="square" rtlCol="0">
            <a:spAutoFit/>
          </a:bodyPr>
          <a:lstStyle/>
          <a:p>
            <a:r>
              <a:rPr lang="fr-FR" sz="2200">
                <a:ln w="0"/>
                <a:solidFill>
                  <a:schemeClr val="bg1"/>
                </a:solidFill>
                <a:effectLst>
                  <a:outerShdw blurRad="50800" dist="38100" dir="2700000" algn="tl" rotWithShape="0">
                    <a:prstClr val="black">
                      <a:alpha val="40000"/>
                    </a:prstClr>
                  </a:outerShdw>
                </a:effectLst>
                <a:latin typeface="Aharoni" panose="02010803020104030203" pitchFamily="2" charset="-79"/>
                <a:cs typeface="Aharoni" panose="02010803020104030203" pitchFamily="2" charset="-79"/>
              </a:rPr>
              <a:t>Escape </a:t>
            </a:r>
          </a:p>
        </p:txBody>
      </p:sp>
      <p:sp>
        <p:nvSpPr>
          <p:cNvPr id="6" name="TextBox 5">
            <a:extLst>
              <a:ext uri="{FF2B5EF4-FFF2-40B4-BE49-F238E27FC236}">
                <a16:creationId xmlns:a16="http://schemas.microsoft.com/office/drawing/2014/main" id="{3379B3A9-1696-3D89-32A4-337A0365A4B9}"/>
              </a:ext>
            </a:extLst>
          </p:cNvPr>
          <p:cNvSpPr txBox="1"/>
          <p:nvPr/>
        </p:nvSpPr>
        <p:spPr>
          <a:xfrm>
            <a:off x="31749" y="291971"/>
            <a:ext cx="2022457" cy="707886"/>
          </a:xfrm>
          <a:prstGeom prst="rect">
            <a:avLst/>
          </a:prstGeom>
          <a:noFill/>
        </p:spPr>
        <p:txBody>
          <a:bodyPr wrap="square" rtlCol="0">
            <a:spAutoFit/>
          </a:bodyPr>
          <a:lstStyle/>
          <a:p>
            <a:r>
              <a:rPr lang="fr-FR" sz="4000">
                <a:ln w="0"/>
                <a:solidFill>
                  <a:schemeClr val="bg1"/>
                </a:solidFill>
                <a:effectLst>
                  <a:outerShdw blurRad="50800" dist="38100" dir="2700000" algn="tl" rotWithShape="0">
                    <a:prstClr val="black">
                      <a:alpha val="40000"/>
                    </a:prstClr>
                  </a:outerShdw>
                </a:effectLst>
                <a:latin typeface="Aharoni" panose="02010803020104030203" pitchFamily="2" charset="-79"/>
                <a:cs typeface="Aharoni" panose="02010803020104030203" pitchFamily="2" charset="-79"/>
              </a:rPr>
              <a:t>Room</a:t>
            </a:r>
          </a:p>
        </p:txBody>
      </p:sp>
      <p:sp>
        <p:nvSpPr>
          <p:cNvPr id="11" name="TextBox 10">
            <a:extLst>
              <a:ext uri="{FF2B5EF4-FFF2-40B4-BE49-F238E27FC236}">
                <a16:creationId xmlns:a16="http://schemas.microsoft.com/office/drawing/2014/main" id="{D21563A8-10D2-C18B-C9B2-A4F4A2A61FDA}"/>
              </a:ext>
            </a:extLst>
          </p:cNvPr>
          <p:cNvSpPr txBox="1"/>
          <p:nvPr/>
        </p:nvSpPr>
        <p:spPr>
          <a:xfrm>
            <a:off x="3674161" y="157635"/>
            <a:ext cx="1457739" cy="307777"/>
          </a:xfrm>
          <a:prstGeom prst="rect">
            <a:avLst/>
          </a:prstGeom>
          <a:noFill/>
        </p:spPr>
        <p:txBody>
          <a:bodyPr wrap="square" rtlCol="0">
            <a:spAutoFit/>
          </a:bodyPr>
          <a:lstStyle/>
          <a:p>
            <a:r>
              <a:rPr lang="fr-FR" sz="1400" b="1">
                <a:solidFill>
                  <a:schemeClr val="bg1"/>
                </a:solidFill>
                <a:effectLst>
                  <a:outerShdw blurRad="50800" dist="38100" dir="5400000" algn="t" rotWithShape="0">
                    <a:prstClr val="black">
                      <a:alpha val="40000"/>
                    </a:prstClr>
                  </a:outerShdw>
                </a:effectLst>
                <a:latin typeface="Candara" panose="020E0502030303020204" pitchFamily="34" charset="0"/>
              </a:rPr>
              <a:t>Introduction</a:t>
            </a:r>
          </a:p>
        </p:txBody>
      </p:sp>
      <p:sp>
        <p:nvSpPr>
          <p:cNvPr id="12" name="TextBox 11">
            <a:extLst>
              <a:ext uri="{FF2B5EF4-FFF2-40B4-BE49-F238E27FC236}">
                <a16:creationId xmlns:a16="http://schemas.microsoft.com/office/drawing/2014/main" id="{EC118F63-39ED-F2BB-F7CA-5A95365EEB14}"/>
              </a:ext>
            </a:extLst>
          </p:cNvPr>
          <p:cNvSpPr txBox="1"/>
          <p:nvPr/>
        </p:nvSpPr>
        <p:spPr>
          <a:xfrm>
            <a:off x="5280558" y="154657"/>
            <a:ext cx="1983470" cy="307777"/>
          </a:xfrm>
          <a:prstGeom prst="rect">
            <a:avLst/>
          </a:prstGeom>
          <a:noFill/>
        </p:spPr>
        <p:txBody>
          <a:bodyPr wrap="square" rtlCol="0">
            <a:spAutoFit/>
          </a:bodyPr>
          <a:lstStyle/>
          <a:p>
            <a:r>
              <a:rPr lang="fr-FR" sz="1400" b="1">
                <a:solidFill>
                  <a:schemeClr val="bg1"/>
                </a:solidFill>
                <a:effectLst>
                  <a:outerShdw blurRad="50800" dist="38100" dir="5400000" algn="t" rotWithShape="0">
                    <a:prstClr val="black">
                      <a:alpha val="40000"/>
                    </a:prstClr>
                  </a:outerShdw>
                </a:effectLst>
                <a:latin typeface="Candara" panose="020E0502030303020204" pitchFamily="34" charset="0"/>
              </a:rPr>
              <a:t>Game Play</a:t>
            </a:r>
          </a:p>
        </p:txBody>
      </p:sp>
      <p:sp>
        <p:nvSpPr>
          <p:cNvPr id="13" name="Rectangle: Rounded Corners 12">
            <a:extLst>
              <a:ext uri="{FF2B5EF4-FFF2-40B4-BE49-F238E27FC236}">
                <a16:creationId xmlns:a16="http://schemas.microsoft.com/office/drawing/2014/main" id="{BD11FCCE-3FFE-256A-B382-812021FEE61B}"/>
              </a:ext>
            </a:extLst>
          </p:cNvPr>
          <p:cNvSpPr/>
          <p:nvPr/>
        </p:nvSpPr>
        <p:spPr>
          <a:xfrm>
            <a:off x="11635581" y="197132"/>
            <a:ext cx="307182" cy="45719"/>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Rounded Corners 13">
            <a:extLst>
              <a:ext uri="{FF2B5EF4-FFF2-40B4-BE49-F238E27FC236}">
                <a16:creationId xmlns:a16="http://schemas.microsoft.com/office/drawing/2014/main" id="{01E01F22-E58D-CED3-CB5D-DF598BAE7619}"/>
              </a:ext>
            </a:extLst>
          </p:cNvPr>
          <p:cNvSpPr/>
          <p:nvPr/>
        </p:nvSpPr>
        <p:spPr>
          <a:xfrm>
            <a:off x="11635581" y="260923"/>
            <a:ext cx="307182" cy="45719"/>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Rounded Corners 14">
            <a:extLst>
              <a:ext uri="{FF2B5EF4-FFF2-40B4-BE49-F238E27FC236}">
                <a16:creationId xmlns:a16="http://schemas.microsoft.com/office/drawing/2014/main" id="{3D249FEE-B220-EA62-C862-7AE14A43C9A3}"/>
              </a:ext>
            </a:extLst>
          </p:cNvPr>
          <p:cNvSpPr/>
          <p:nvPr/>
        </p:nvSpPr>
        <p:spPr>
          <a:xfrm>
            <a:off x="11635581" y="324714"/>
            <a:ext cx="307182" cy="45719"/>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Rounded Corners 15">
            <a:extLst>
              <a:ext uri="{FF2B5EF4-FFF2-40B4-BE49-F238E27FC236}">
                <a16:creationId xmlns:a16="http://schemas.microsoft.com/office/drawing/2014/main" id="{EBA7B4C7-3599-E2CD-9F1C-4A59EE1A78DF}"/>
              </a:ext>
            </a:extLst>
          </p:cNvPr>
          <p:cNvSpPr/>
          <p:nvPr/>
        </p:nvSpPr>
        <p:spPr>
          <a:xfrm>
            <a:off x="11172334" y="252613"/>
            <a:ext cx="36000" cy="117820"/>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raphic 17" descr="Magnifying glass with solid fill">
            <a:extLst>
              <a:ext uri="{FF2B5EF4-FFF2-40B4-BE49-F238E27FC236}">
                <a16:creationId xmlns:a16="http://schemas.microsoft.com/office/drawing/2014/main" id="{F5D2BDB0-4895-1017-095F-7D2C1C06A96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490379" y="152753"/>
            <a:ext cx="307777" cy="307777"/>
          </a:xfrm>
          <a:prstGeom prst="rect">
            <a:avLst/>
          </a:prstGeom>
          <a:effectLst>
            <a:outerShdw blurRad="50800" dist="38100" dir="5400000" algn="t" rotWithShape="0">
              <a:prstClr val="black">
                <a:alpha val="40000"/>
              </a:prstClr>
            </a:outerShdw>
          </a:effectLst>
        </p:spPr>
      </p:pic>
      <p:sp>
        <p:nvSpPr>
          <p:cNvPr id="19" name="TextBox 18">
            <a:extLst>
              <a:ext uri="{FF2B5EF4-FFF2-40B4-BE49-F238E27FC236}">
                <a16:creationId xmlns:a16="http://schemas.microsoft.com/office/drawing/2014/main" id="{72DDAEFB-86F4-0050-8177-FA6B333E899A}"/>
              </a:ext>
            </a:extLst>
          </p:cNvPr>
          <p:cNvSpPr txBox="1"/>
          <p:nvPr/>
        </p:nvSpPr>
        <p:spPr>
          <a:xfrm>
            <a:off x="9527496" y="168141"/>
            <a:ext cx="769178" cy="276999"/>
          </a:xfrm>
          <a:prstGeom prst="rect">
            <a:avLst/>
          </a:prstGeom>
          <a:noFill/>
        </p:spPr>
        <p:txBody>
          <a:bodyPr wrap="square" rtlCol="0">
            <a:spAutoFit/>
          </a:bodyPr>
          <a:lstStyle/>
          <a:p>
            <a:r>
              <a:rPr lang="fr-FR" sz="1200" b="1">
                <a:solidFill>
                  <a:schemeClr val="bg1"/>
                </a:solidFill>
                <a:effectLst>
                  <a:outerShdw blurRad="50800" dist="38100" dir="5400000" algn="t" rotWithShape="0">
                    <a:prstClr val="black">
                      <a:alpha val="40000"/>
                    </a:prstClr>
                  </a:outerShdw>
                </a:effectLst>
                <a:latin typeface="Candara" panose="020E0502030303020204" pitchFamily="34" charset="0"/>
              </a:rPr>
              <a:t>More</a:t>
            </a:r>
          </a:p>
        </p:txBody>
      </p:sp>
      <p:sp>
        <p:nvSpPr>
          <p:cNvPr id="20" name="Flowchart: Connector 19">
            <a:extLst>
              <a:ext uri="{FF2B5EF4-FFF2-40B4-BE49-F238E27FC236}">
                <a16:creationId xmlns:a16="http://schemas.microsoft.com/office/drawing/2014/main" id="{B5075BAC-0AD1-FDF2-B3D0-BF8ABEEDEC0A}"/>
              </a:ext>
            </a:extLst>
          </p:cNvPr>
          <p:cNvSpPr/>
          <p:nvPr/>
        </p:nvSpPr>
        <p:spPr>
          <a:xfrm>
            <a:off x="5932919" y="460530"/>
            <a:ext cx="72000" cy="7085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Rounded Corners 20">
            <a:extLst>
              <a:ext uri="{FF2B5EF4-FFF2-40B4-BE49-F238E27FC236}">
                <a16:creationId xmlns:a16="http://schemas.microsoft.com/office/drawing/2014/main" id="{8C2FF5E3-0559-D8CF-0D05-4CE93BBE2A29}"/>
              </a:ext>
            </a:extLst>
          </p:cNvPr>
          <p:cNvSpPr/>
          <p:nvPr/>
        </p:nvSpPr>
        <p:spPr>
          <a:xfrm>
            <a:off x="5032845" y="232311"/>
            <a:ext cx="67960" cy="173301"/>
          </a:xfrm>
          <a:prstGeom prst="roundRect">
            <a:avLst>
              <a:gd name="adj" fmla="val 50000"/>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Rounded Corners 24">
            <a:extLst>
              <a:ext uri="{FF2B5EF4-FFF2-40B4-BE49-F238E27FC236}">
                <a16:creationId xmlns:a16="http://schemas.microsoft.com/office/drawing/2014/main" id="{9EC515FA-019D-DF99-9775-B7CF8D73FD0A}"/>
              </a:ext>
            </a:extLst>
          </p:cNvPr>
          <p:cNvSpPr/>
          <p:nvPr/>
        </p:nvSpPr>
        <p:spPr>
          <a:xfrm>
            <a:off x="4162148" y="6029313"/>
            <a:ext cx="1696005" cy="450304"/>
          </a:xfrm>
          <a:prstGeom prst="roundRect">
            <a:avLst>
              <a:gd name="adj" fmla="val 50000"/>
            </a:avLst>
          </a:prstGeom>
          <a:solidFill>
            <a:srgbClr val="250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a:solidFill>
                  <a:schemeClr val="bg1"/>
                </a:solidFill>
                <a:latin typeface="Century Gothic" panose="020B0502020202020204" pitchFamily="34" charset="0"/>
              </a:rPr>
              <a:t>See more</a:t>
            </a:r>
          </a:p>
        </p:txBody>
      </p:sp>
      <p:sp>
        <p:nvSpPr>
          <p:cNvPr id="26" name="TextBox 25">
            <a:extLst>
              <a:ext uri="{FF2B5EF4-FFF2-40B4-BE49-F238E27FC236}">
                <a16:creationId xmlns:a16="http://schemas.microsoft.com/office/drawing/2014/main" id="{B48C845F-C609-B6D0-71A3-D8D350EF029E}"/>
              </a:ext>
            </a:extLst>
          </p:cNvPr>
          <p:cNvSpPr txBox="1"/>
          <p:nvPr/>
        </p:nvSpPr>
        <p:spPr>
          <a:xfrm>
            <a:off x="842280" y="1052206"/>
            <a:ext cx="9127254" cy="1015663"/>
          </a:xfrm>
          <a:prstGeom prst="rect">
            <a:avLst/>
          </a:prstGeom>
          <a:noFill/>
        </p:spPr>
        <p:txBody>
          <a:bodyPr wrap="square" rtlCol="0">
            <a:spAutoFit/>
          </a:bodyPr>
          <a:lstStyle/>
          <a:p>
            <a:pPr algn="ctr"/>
            <a:r>
              <a:rPr lang="fr-FR" sz="6000" b="1">
                <a:solidFill>
                  <a:schemeClr val="bg1"/>
                </a:solidFill>
                <a:latin typeface="Arial Nova" panose="020B0504020202020204" pitchFamily="34" charset="0"/>
              </a:rPr>
              <a:t>Escape to </a:t>
            </a:r>
            <a:r>
              <a:rPr lang="fr-FR" sz="6000" b="1" err="1">
                <a:solidFill>
                  <a:schemeClr val="bg1"/>
                </a:solidFill>
                <a:latin typeface="Arial Nova" panose="020B0504020202020204" pitchFamily="34" charset="0"/>
              </a:rPr>
              <a:t>Remission</a:t>
            </a:r>
            <a:endParaRPr lang="fr-FR" sz="6000" b="1">
              <a:solidFill>
                <a:schemeClr val="bg1"/>
              </a:solidFill>
              <a:latin typeface="Arial Nova" panose="020B0504020202020204" pitchFamily="34" charset="0"/>
            </a:endParaRPr>
          </a:p>
        </p:txBody>
      </p:sp>
      <p:sp>
        <p:nvSpPr>
          <p:cNvPr id="30" name="TextBox 29">
            <a:extLst>
              <a:ext uri="{FF2B5EF4-FFF2-40B4-BE49-F238E27FC236}">
                <a16:creationId xmlns:a16="http://schemas.microsoft.com/office/drawing/2014/main" id="{D9D5A013-43FB-EE06-C026-9C376E6AED0A}"/>
              </a:ext>
            </a:extLst>
          </p:cNvPr>
          <p:cNvSpPr txBox="1"/>
          <p:nvPr/>
        </p:nvSpPr>
        <p:spPr>
          <a:xfrm>
            <a:off x="1175063" y="2067869"/>
            <a:ext cx="7911682" cy="1815882"/>
          </a:xfrm>
          <a:prstGeom prst="rect">
            <a:avLst/>
          </a:prstGeom>
          <a:noFill/>
        </p:spPr>
        <p:txBody>
          <a:bodyPr wrap="square">
            <a:spAutoFit/>
          </a:bodyPr>
          <a:lstStyle/>
          <a:p>
            <a:pPr algn="ctr"/>
            <a:endParaRPr lang="en-US" sz="1600" i="0">
              <a:solidFill>
                <a:schemeClr val="bg2">
                  <a:lumMod val="75000"/>
                </a:schemeClr>
              </a:solidFill>
              <a:effectLst/>
              <a:latin typeface="Gill Sans Nova" panose="020B0602020104020203" pitchFamily="34" charset="0"/>
            </a:endParaRPr>
          </a:p>
          <a:p>
            <a:pPr algn="ctr"/>
            <a:r>
              <a:rPr lang="en-US" sz="1600" i="0">
                <a:solidFill>
                  <a:schemeClr val="bg2">
                    <a:lumMod val="75000"/>
                  </a:schemeClr>
                </a:solidFill>
                <a:effectLst/>
                <a:latin typeface="Gill Sans Nova" panose="020B0602020104020203" pitchFamily="34" charset="0"/>
              </a:rPr>
              <a:t>Beware, incorrect answers or running out of time will result in one cell being temporarily isolated for another assignment, working towards the team's success. </a:t>
            </a:r>
          </a:p>
          <a:p>
            <a:pPr algn="ctr"/>
            <a:endParaRPr lang="en-US" sz="1600">
              <a:solidFill>
                <a:schemeClr val="bg2">
                  <a:lumMod val="75000"/>
                </a:schemeClr>
              </a:solidFill>
              <a:latin typeface="Gill Sans Nova" panose="020B0602020104020203" pitchFamily="34" charset="0"/>
            </a:endParaRPr>
          </a:p>
          <a:p>
            <a:pPr algn="ctr"/>
            <a:r>
              <a:rPr lang="en-US" sz="1600" i="0">
                <a:solidFill>
                  <a:schemeClr val="bg2">
                    <a:lumMod val="75000"/>
                  </a:schemeClr>
                </a:solidFill>
                <a:effectLst/>
                <a:latin typeface="Gill Sans Nova" panose="020B0602020104020203" pitchFamily="34" charset="0"/>
              </a:rPr>
              <a:t>However, correct answers at the checkpoints bring back a student. Time is ticking, and the fate of the cells is in your hands. Will you triumph over the immune system? Let the quest begin!</a:t>
            </a:r>
            <a:r>
              <a:rPr lang="en-US" sz="1600">
                <a:solidFill>
                  <a:schemeClr val="bg2">
                    <a:lumMod val="75000"/>
                  </a:schemeClr>
                </a:solidFill>
                <a:latin typeface="Gill Sans Nova" panose="020B0602020104020203" pitchFamily="34" charset="0"/>
                <a:sym typeface="Wingdings" panose="05000000000000000000" pitchFamily="2" charset="2"/>
              </a:rPr>
              <a:t> </a:t>
            </a:r>
            <a:endParaRPr lang="en-US" sz="1600" i="0">
              <a:solidFill>
                <a:schemeClr val="bg2">
                  <a:lumMod val="75000"/>
                </a:schemeClr>
              </a:solidFill>
              <a:effectLst/>
              <a:latin typeface="Gill Sans Nova" panose="020B0602020104020203" pitchFamily="34" charset="0"/>
            </a:endParaRPr>
          </a:p>
        </p:txBody>
      </p:sp>
      <p:sp>
        <p:nvSpPr>
          <p:cNvPr id="31" name="Rectangle: Rounded Corners 30">
            <a:extLst>
              <a:ext uri="{FF2B5EF4-FFF2-40B4-BE49-F238E27FC236}">
                <a16:creationId xmlns:a16="http://schemas.microsoft.com/office/drawing/2014/main" id="{6B97C41E-918A-FD8F-D53E-06AE05A70025}"/>
              </a:ext>
            </a:extLst>
          </p:cNvPr>
          <p:cNvSpPr/>
          <p:nvPr/>
        </p:nvSpPr>
        <p:spPr>
          <a:xfrm rot="1860209" flipH="1">
            <a:off x="11848944" y="1688479"/>
            <a:ext cx="191491" cy="6732000"/>
          </a:xfrm>
          <a:prstGeom prst="roundRect">
            <a:avLst>
              <a:gd name="adj" fmla="val 50000"/>
            </a:avLst>
          </a:prstGeom>
          <a:solidFill>
            <a:srgbClr val="FF5D5D"/>
          </a:solidFill>
          <a:ln>
            <a:noFill/>
          </a:ln>
          <a:effectLst>
            <a:glow rad="101600">
              <a:srgbClr val="FF5D5D">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4" name="Rectangle: Rounded Corners 1023">
            <a:extLst>
              <a:ext uri="{FF2B5EF4-FFF2-40B4-BE49-F238E27FC236}">
                <a16:creationId xmlns:a16="http://schemas.microsoft.com/office/drawing/2014/main" id="{001CDE52-6DC4-5AD3-1258-0A0575456674}"/>
              </a:ext>
            </a:extLst>
          </p:cNvPr>
          <p:cNvSpPr/>
          <p:nvPr/>
        </p:nvSpPr>
        <p:spPr>
          <a:xfrm rot="1154231" flipH="1">
            <a:off x="11047017" y="459268"/>
            <a:ext cx="314609" cy="8104458"/>
          </a:xfrm>
          <a:prstGeom prst="roundRect">
            <a:avLst>
              <a:gd name="adj" fmla="val 50000"/>
            </a:avLst>
          </a:prstGeom>
          <a:solidFill>
            <a:srgbClr val="002060"/>
          </a:solidFill>
          <a:ln>
            <a:noFill/>
          </a:ln>
          <a:effectLst>
            <a:glow rad="63500">
              <a:srgbClr val="250E79">
                <a:alpha val="40000"/>
              </a:srgb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9" name="Rectangle 1038">
            <a:extLst>
              <a:ext uri="{FF2B5EF4-FFF2-40B4-BE49-F238E27FC236}">
                <a16:creationId xmlns:a16="http://schemas.microsoft.com/office/drawing/2014/main" id="{BB74C882-CAF9-121E-2A55-C974A3F07E62}"/>
              </a:ext>
            </a:extLst>
          </p:cNvPr>
          <p:cNvSpPr/>
          <p:nvPr/>
        </p:nvSpPr>
        <p:spPr>
          <a:xfrm>
            <a:off x="4026090" y="4201623"/>
            <a:ext cx="1978829" cy="1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1" name="Flowchart: Connector 1040">
            <a:extLst>
              <a:ext uri="{FF2B5EF4-FFF2-40B4-BE49-F238E27FC236}">
                <a16:creationId xmlns:a16="http://schemas.microsoft.com/office/drawing/2014/main" id="{3D0542DC-586E-B9CE-76BF-5C40F16C6303}"/>
              </a:ext>
            </a:extLst>
          </p:cNvPr>
          <p:cNvSpPr/>
          <p:nvPr/>
        </p:nvSpPr>
        <p:spPr>
          <a:xfrm>
            <a:off x="2716196" y="5201690"/>
            <a:ext cx="133908" cy="133908"/>
          </a:xfrm>
          <a:prstGeom prst="flowChartConnector">
            <a:avLst/>
          </a:prstGeom>
          <a:solidFill>
            <a:srgbClr val="FF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2" name="Flowchart: Connector 1041">
            <a:extLst>
              <a:ext uri="{FF2B5EF4-FFF2-40B4-BE49-F238E27FC236}">
                <a16:creationId xmlns:a16="http://schemas.microsoft.com/office/drawing/2014/main" id="{4542FB84-A50B-434E-1158-4E76CC990C38}"/>
              </a:ext>
            </a:extLst>
          </p:cNvPr>
          <p:cNvSpPr/>
          <p:nvPr/>
        </p:nvSpPr>
        <p:spPr>
          <a:xfrm>
            <a:off x="4943195" y="4608421"/>
            <a:ext cx="133908" cy="133908"/>
          </a:xfrm>
          <a:prstGeom prst="flowChartConnector">
            <a:avLst/>
          </a:prstGeom>
          <a:solidFill>
            <a:srgbClr val="FF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3" name="Flowchart: Connector 1042">
            <a:extLst>
              <a:ext uri="{FF2B5EF4-FFF2-40B4-BE49-F238E27FC236}">
                <a16:creationId xmlns:a16="http://schemas.microsoft.com/office/drawing/2014/main" id="{563AC622-0535-B9BD-ECAC-9A35951541B7}"/>
              </a:ext>
            </a:extLst>
          </p:cNvPr>
          <p:cNvSpPr/>
          <p:nvPr/>
        </p:nvSpPr>
        <p:spPr>
          <a:xfrm>
            <a:off x="7315173" y="5205329"/>
            <a:ext cx="133908" cy="133908"/>
          </a:xfrm>
          <a:prstGeom prst="flowChartConnector">
            <a:avLst/>
          </a:prstGeom>
          <a:solidFill>
            <a:srgbClr val="FF5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4" name="Rectangle 1043">
            <a:extLst>
              <a:ext uri="{FF2B5EF4-FFF2-40B4-BE49-F238E27FC236}">
                <a16:creationId xmlns:a16="http://schemas.microsoft.com/office/drawing/2014/main" id="{1D02AEF5-F92C-9075-3054-BBD7EF3F1BD0}"/>
              </a:ext>
            </a:extLst>
          </p:cNvPr>
          <p:cNvSpPr/>
          <p:nvPr/>
        </p:nvSpPr>
        <p:spPr>
          <a:xfrm>
            <a:off x="157992" y="619752"/>
            <a:ext cx="90218" cy="6365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45" name="Picture 1044" descr="Graphical user interface, website&#10;&#10;Description automatically generated">
            <a:extLst>
              <a:ext uri="{FF2B5EF4-FFF2-40B4-BE49-F238E27FC236}">
                <a16:creationId xmlns:a16="http://schemas.microsoft.com/office/drawing/2014/main" id="{3214051A-ADF5-3372-BD2A-46DBE8787092}"/>
              </a:ext>
            </a:extLst>
          </p:cNvPr>
          <p:cNvPicPr>
            <a:picLocks noChangeAspect="1"/>
          </p:cNvPicPr>
          <p:nvPr/>
        </p:nvPicPr>
        <p:blipFill rotWithShape="1">
          <a:blip r:embed="rId10">
            <a:extLst>
              <a:ext uri="{28A0092B-C50C-407E-A947-70E740481C1C}">
                <a14:useLocalDpi xmlns:a14="http://schemas.microsoft.com/office/drawing/2010/main" val="0"/>
              </a:ext>
            </a:extLst>
          </a:blip>
          <a:srcRect l="96506" t="-70012" r="-31818" b="107205"/>
          <a:stretch/>
        </p:blipFill>
        <p:spPr>
          <a:xfrm>
            <a:off x="11765791" y="-4797477"/>
            <a:ext cx="4305178" cy="4305178"/>
          </a:xfrm>
          <a:prstGeom prst="flowChartConnector">
            <a:avLst/>
          </a:prstGeom>
        </p:spPr>
      </p:pic>
    </p:spTree>
    <p:extLst>
      <p:ext uri="{BB962C8B-B14F-4D97-AF65-F5344CB8AC3E}">
        <p14:creationId xmlns:p14="http://schemas.microsoft.com/office/powerpoint/2010/main" val="350863334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grpId="0" nodeType="withEffect">
                                  <p:stCondLst>
                                    <p:cond delay="0"/>
                                  </p:stCondLst>
                                  <p:childTnLst>
                                    <p:animMotion origin="layout" path="M -3.33333E-6 -2.22222E-6 L -0.00026 0.00533 " pathEditMode="relative" rAng="0" ptsTypes="AA">
                                      <p:cBhvr>
                                        <p:cTn id="6" dur="2000" fill="hold"/>
                                        <p:tgtEl>
                                          <p:spTgt spid="20"/>
                                        </p:tgtEl>
                                        <p:attrNameLst>
                                          <p:attrName>ppt_x</p:attrName>
                                          <p:attrName>ppt_y</p:attrName>
                                        </p:attrNameLst>
                                      </p:cBhvr>
                                      <p:rCtr x="-13" y="255"/>
                                    </p:animMotion>
                                  </p:childTnLst>
                                </p:cTn>
                              </p:par>
                              <p:par>
                                <p:cTn id="7" presetID="22" presetClass="entr" presetSubtype="4"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animEffect transition="in" filter="wipe(down)">
                                      <p:cBhvr>
                                        <p:cTn id="9" dur="500"/>
                                        <p:tgtEl>
                                          <p:spTgt spid="22"/>
                                        </p:tgtEl>
                                      </p:cBhvr>
                                    </p:animEffect>
                                  </p:childTnLst>
                                </p:cTn>
                              </p:par>
                              <p:par>
                                <p:cTn id="10" presetID="42" presetClass="path" presetSubtype="0" repeatCount="indefinite" accel="50000" decel="50000" autoRev="1" fill="hold" grpId="0" nodeType="withEffect">
                                  <p:stCondLst>
                                    <p:cond delay="0"/>
                                  </p:stCondLst>
                                  <p:childTnLst>
                                    <p:animMotion origin="layout" path="M 2.5E-6 2.96296E-6 L 2.5E-6 0.01134 " pathEditMode="relative" rAng="0" ptsTypes="AA">
                                      <p:cBhvr>
                                        <p:cTn id="11" dur="2000" fill="hold"/>
                                        <p:tgtEl>
                                          <p:spTgt spid="25"/>
                                        </p:tgtEl>
                                        <p:attrNameLst>
                                          <p:attrName>ppt_x</p:attrName>
                                          <p:attrName>ppt_y</p:attrName>
                                        </p:attrNameLst>
                                      </p:cBhvr>
                                      <p:rCtr x="0" y="556"/>
                                    </p:animMotion>
                                  </p:childTnLst>
                                </p:cTn>
                              </p:par>
                              <p:par>
                                <p:cTn id="12" presetID="22" presetClass="entr" presetSubtype="1" fill="hold" grpId="0" nodeType="withEffect">
                                  <p:stCondLst>
                                    <p:cond delay="0"/>
                                  </p:stCondLst>
                                  <p:childTnLst>
                                    <p:set>
                                      <p:cBhvr>
                                        <p:cTn id="13" dur="1" fill="hold">
                                          <p:stCondLst>
                                            <p:cond delay="0"/>
                                          </p:stCondLst>
                                        </p:cTn>
                                        <p:tgtEl>
                                          <p:spTgt spid="1044"/>
                                        </p:tgtEl>
                                        <p:attrNameLst>
                                          <p:attrName>style.visibility</p:attrName>
                                        </p:attrNameLst>
                                      </p:cBhvr>
                                      <p:to>
                                        <p:strVal val="visible"/>
                                      </p:to>
                                    </p:set>
                                    <p:animEffect transition="in" filter="wipe(up)">
                                      <p:cBhvr>
                                        <p:cTn id="14" dur="500"/>
                                        <p:tgtEl>
                                          <p:spTgt spid="104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41"/>
                                        </p:tgtEl>
                                        <p:attrNameLst>
                                          <p:attrName>style.visibility</p:attrName>
                                        </p:attrNameLst>
                                      </p:cBhvr>
                                      <p:to>
                                        <p:strVal val="visible"/>
                                      </p:to>
                                    </p:set>
                                    <p:animEffect transition="in" filter="fade">
                                      <p:cBhvr>
                                        <p:cTn id="17" dur="500"/>
                                        <p:tgtEl>
                                          <p:spTgt spid="1041"/>
                                        </p:tgtEl>
                                      </p:cBhvr>
                                    </p:animEffect>
                                  </p:childTnLst>
                                </p:cTn>
                              </p:par>
                              <p:par>
                                <p:cTn id="18" presetID="10" presetClass="entr" presetSubtype="0" fill="hold" grpId="0" nodeType="withEffect">
                                  <p:stCondLst>
                                    <p:cond delay="250"/>
                                  </p:stCondLst>
                                  <p:childTnLst>
                                    <p:set>
                                      <p:cBhvr>
                                        <p:cTn id="19" dur="1" fill="hold">
                                          <p:stCondLst>
                                            <p:cond delay="0"/>
                                          </p:stCondLst>
                                        </p:cTn>
                                        <p:tgtEl>
                                          <p:spTgt spid="1042"/>
                                        </p:tgtEl>
                                        <p:attrNameLst>
                                          <p:attrName>style.visibility</p:attrName>
                                        </p:attrNameLst>
                                      </p:cBhvr>
                                      <p:to>
                                        <p:strVal val="visible"/>
                                      </p:to>
                                    </p:set>
                                    <p:animEffect transition="in" filter="fade">
                                      <p:cBhvr>
                                        <p:cTn id="20" dur="500"/>
                                        <p:tgtEl>
                                          <p:spTgt spid="1042"/>
                                        </p:tgtEl>
                                      </p:cBhvr>
                                    </p:animEffect>
                                  </p:childTnLst>
                                </p:cTn>
                              </p:par>
                              <p:par>
                                <p:cTn id="21" presetID="10" presetClass="entr" presetSubtype="0" fill="hold" grpId="0" nodeType="withEffect">
                                  <p:stCondLst>
                                    <p:cond delay="500"/>
                                  </p:stCondLst>
                                  <p:childTnLst>
                                    <p:set>
                                      <p:cBhvr>
                                        <p:cTn id="22" dur="1" fill="hold">
                                          <p:stCondLst>
                                            <p:cond delay="0"/>
                                          </p:stCondLst>
                                        </p:cTn>
                                        <p:tgtEl>
                                          <p:spTgt spid="1043"/>
                                        </p:tgtEl>
                                        <p:attrNameLst>
                                          <p:attrName>style.visibility</p:attrName>
                                        </p:attrNameLst>
                                      </p:cBhvr>
                                      <p:to>
                                        <p:strVal val="visible"/>
                                      </p:to>
                                    </p:set>
                                    <p:animEffect transition="in" filter="fade">
                                      <p:cBhvr>
                                        <p:cTn id="23" dur="500"/>
                                        <p:tgtEl>
                                          <p:spTgt spid="10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0" grpId="0" animBg="1"/>
      <p:bldP spid="25" grpId="0" animBg="1"/>
      <p:bldP spid="1041" grpId="0" animBg="1"/>
      <p:bldP spid="1042" grpId="0" animBg="1"/>
      <p:bldP spid="1043" grpId="0" animBg="1"/>
      <p:bldP spid="104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white text with colorful confetti&#10;&#10;Description automatically generated">
            <a:extLst>
              <a:ext uri="{FF2B5EF4-FFF2-40B4-BE49-F238E27FC236}">
                <a16:creationId xmlns:a16="http://schemas.microsoft.com/office/drawing/2014/main" id="{90B8D4EB-2A5B-1A17-1C68-71DCD26DAD82}"/>
              </a:ext>
            </a:extLst>
          </p:cNvPr>
          <p:cNvPicPr>
            <a:picLocks noChangeAspect="1"/>
          </p:cNvPicPr>
          <p:nvPr/>
        </p:nvPicPr>
        <p:blipFill rotWithShape="1">
          <a:blip r:embed="rId2">
            <a:biLevel thresh="50000"/>
            <a:extLst>
              <a:ext uri="{28A0092B-C50C-407E-A947-70E740481C1C}">
                <a14:useLocalDpi xmlns:a14="http://schemas.microsoft.com/office/drawing/2010/main" val="0"/>
              </a:ext>
            </a:extLst>
          </a:blip>
          <a:srcRect t="14104" b="19136"/>
          <a:stretch/>
        </p:blipFill>
        <p:spPr>
          <a:xfrm>
            <a:off x="0" y="405802"/>
            <a:ext cx="12192000" cy="2527300"/>
          </a:xfrm>
          <a:prstGeom prst="rect">
            <a:avLst/>
          </a:prstGeom>
        </p:spPr>
      </p:pic>
      <p:sp>
        <p:nvSpPr>
          <p:cNvPr id="2" name="Rectangle: Rounded Corners 1">
            <a:extLst>
              <a:ext uri="{FF2B5EF4-FFF2-40B4-BE49-F238E27FC236}">
                <a16:creationId xmlns:a16="http://schemas.microsoft.com/office/drawing/2014/main" id="{65B8FD75-0CE0-FA35-BCA9-159651D39298}"/>
              </a:ext>
            </a:extLst>
          </p:cNvPr>
          <p:cNvSpPr/>
          <p:nvPr/>
        </p:nvSpPr>
        <p:spPr>
          <a:xfrm>
            <a:off x="723718" y="227276"/>
            <a:ext cx="2534478" cy="434416"/>
          </a:xfrm>
          <a:prstGeom prst="roundRect">
            <a:avLst>
              <a:gd name="adj" fmla="val 50000"/>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extBox 4">
            <a:extLst>
              <a:ext uri="{FF2B5EF4-FFF2-40B4-BE49-F238E27FC236}">
                <a16:creationId xmlns:a16="http://schemas.microsoft.com/office/drawing/2014/main" id="{C9352861-E603-ED8A-E961-BB912DF6049E}"/>
              </a:ext>
            </a:extLst>
          </p:cNvPr>
          <p:cNvSpPr txBox="1"/>
          <p:nvPr/>
        </p:nvSpPr>
        <p:spPr>
          <a:xfrm>
            <a:off x="6212867" y="278763"/>
            <a:ext cx="1444487" cy="369332"/>
          </a:xfrm>
          <a:prstGeom prst="rect">
            <a:avLst/>
          </a:prstGeom>
          <a:noFill/>
        </p:spPr>
        <p:txBody>
          <a:bodyPr wrap="square" rtlCol="0">
            <a:spAutoFit/>
          </a:bodyPr>
          <a:lstStyle/>
          <a:p>
            <a:r>
              <a:rPr lang="fr-FR">
                <a:latin typeface="Avenir Next LT Pro" panose="020B0504020202020204" pitchFamily="34" charset="0"/>
              </a:rPr>
              <a:t>The End</a:t>
            </a:r>
          </a:p>
        </p:txBody>
      </p:sp>
      <p:sp>
        <p:nvSpPr>
          <p:cNvPr id="7" name="TextBox 6">
            <a:extLst>
              <a:ext uri="{FF2B5EF4-FFF2-40B4-BE49-F238E27FC236}">
                <a16:creationId xmlns:a16="http://schemas.microsoft.com/office/drawing/2014/main" id="{5AD75207-15AE-48F2-656D-CF7FF95E213F}"/>
              </a:ext>
            </a:extLst>
          </p:cNvPr>
          <p:cNvSpPr txBox="1"/>
          <p:nvPr/>
        </p:nvSpPr>
        <p:spPr>
          <a:xfrm>
            <a:off x="1138166" y="267467"/>
            <a:ext cx="2107096" cy="323165"/>
          </a:xfrm>
          <a:prstGeom prst="rect">
            <a:avLst/>
          </a:prstGeom>
          <a:noFill/>
        </p:spPr>
        <p:txBody>
          <a:bodyPr wrap="square" rtlCol="0">
            <a:spAutoFit/>
          </a:bodyPr>
          <a:lstStyle/>
          <a:p>
            <a:r>
              <a:rPr lang="fr-FR" sz="1500" err="1">
                <a:solidFill>
                  <a:schemeClr val="bg1">
                    <a:lumMod val="65000"/>
                  </a:schemeClr>
                </a:solidFill>
                <a:latin typeface="Avenir Next LT Pro" panose="020B0504020202020204" pitchFamily="34" charset="0"/>
              </a:rPr>
              <a:t>Search</a:t>
            </a:r>
            <a:r>
              <a:rPr lang="fr-FR" sz="1500">
                <a:solidFill>
                  <a:schemeClr val="bg1">
                    <a:lumMod val="65000"/>
                  </a:schemeClr>
                </a:solidFill>
                <a:latin typeface="Avenir Next LT Pro" panose="020B0504020202020204" pitchFamily="34" charset="0"/>
              </a:rPr>
              <a:t> room </a:t>
            </a:r>
            <a:r>
              <a:rPr lang="fr-FR" sz="1500" err="1">
                <a:solidFill>
                  <a:schemeClr val="bg1">
                    <a:lumMod val="65000"/>
                  </a:schemeClr>
                </a:solidFill>
                <a:latin typeface="Avenir Next LT Pro" panose="020B0504020202020204" pitchFamily="34" charset="0"/>
              </a:rPr>
              <a:t>level</a:t>
            </a:r>
            <a:r>
              <a:rPr lang="fr-FR" sz="1500">
                <a:solidFill>
                  <a:schemeClr val="bg1">
                    <a:lumMod val="65000"/>
                  </a:schemeClr>
                </a:solidFill>
                <a:latin typeface="Avenir Next LT Pro" panose="020B0504020202020204" pitchFamily="34" charset="0"/>
              </a:rPr>
              <a:t>…</a:t>
            </a:r>
          </a:p>
        </p:txBody>
      </p:sp>
      <p:pic>
        <p:nvPicPr>
          <p:cNvPr id="10" name="Graphic 9" descr="Magnifying glass with solid fill">
            <a:extLst>
              <a:ext uri="{FF2B5EF4-FFF2-40B4-BE49-F238E27FC236}">
                <a16:creationId xmlns:a16="http://schemas.microsoft.com/office/drawing/2014/main" id="{4716DC51-A8A4-A23D-3CBB-1FDCA8919F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96970" y="309919"/>
            <a:ext cx="252689" cy="252689"/>
          </a:xfrm>
          <a:prstGeom prst="rect">
            <a:avLst/>
          </a:prstGeom>
        </p:spPr>
      </p:pic>
      <p:sp>
        <p:nvSpPr>
          <p:cNvPr id="11" name="Flowchart: Connector 10">
            <a:extLst>
              <a:ext uri="{FF2B5EF4-FFF2-40B4-BE49-F238E27FC236}">
                <a16:creationId xmlns:a16="http://schemas.microsoft.com/office/drawing/2014/main" id="{BC511229-F7CC-3884-F433-93A374A02681}"/>
              </a:ext>
            </a:extLst>
          </p:cNvPr>
          <p:cNvSpPr/>
          <p:nvPr/>
        </p:nvSpPr>
        <p:spPr>
          <a:xfrm flipH="1" flipV="1">
            <a:off x="11244884" y="372934"/>
            <a:ext cx="132914" cy="125580"/>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owchart: Connector 11">
            <a:extLst>
              <a:ext uri="{FF2B5EF4-FFF2-40B4-BE49-F238E27FC236}">
                <a16:creationId xmlns:a16="http://schemas.microsoft.com/office/drawing/2014/main" id="{395CF597-11A6-E880-B47A-45875089B3BE}"/>
              </a:ext>
            </a:extLst>
          </p:cNvPr>
          <p:cNvSpPr/>
          <p:nvPr/>
        </p:nvSpPr>
        <p:spPr>
          <a:xfrm flipH="1" flipV="1">
            <a:off x="11400263" y="409443"/>
            <a:ext cx="55135" cy="52092"/>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owchart: Connector 12">
            <a:extLst>
              <a:ext uri="{FF2B5EF4-FFF2-40B4-BE49-F238E27FC236}">
                <a16:creationId xmlns:a16="http://schemas.microsoft.com/office/drawing/2014/main" id="{9CBB6817-AF3F-18A6-A683-4BE1133C6A22}"/>
              </a:ext>
            </a:extLst>
          </p:cNvPr>
          <p:cNvSpPr/>
          <p:nvPr/>
        </p:nvSpPr>
        <p:spPr>
          <a:xfrm flipH="1" flipV="1">
            <a:off x="11359620" y="498044"/>
            <a:ext cx="132914" cy="125580"/>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owchart: Connector 13">
            <a:extLst>
              <a:ext uri="{FF2B5EF4-FFF2-40B4-BE49-F238E27FC236}">
                <a16:creationId xmlns:a16="http://schemas.microsoft.com/office/drawing/2014/main" id="{0812807E-D9EA-94C9-8F48-B8DBEF928B6E}"/>
              </a:ext>
            </a:extLst>
          </p:cNvPr>
          <p:cNvSpPr/>
          <p:nvPr/>
        </p:nvSpPr>
        <p:spPr>
          <a:xfrm flipH="1" flipV="1">
            <a:off x="11244884" y="532449"/>
            <a:ext cx="91303" cy="86265"/>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extBox 14">
            <a:extLst>
              <a:ext uri="{FF2B5EF4-FFF2-40B4-BE49-F238E27FC236}">
                <a16:creationId xmlns:a16="http://schemas.microsoft.com/office/drawing/2014/main" id="{14041CDC-6FB4-D0FE-3DDD-68F7FF340BD7}"/>
              </a:ext>
            </a:extLst>
          </p:cNvPr>
          <p:cNvSpPr txBox="1"/>
          <p:nvPr/>
        </p:nvSpPr>
        <p:spPr>
          <a:xfrm>
            <a:off x="10436502" y="307705"/>
            <a:ext cx="808382" cy="338554"/>
          </a:xfrm>
          <a:prstGeom prst="rect">
            <a:avLst/>
          </a:prstGeom>
          <a:noFill/>
        </p:spPr>
        <p:txBody>
          <a:bodyPr wrap="square" rtlCol="0">
            <a:spAutoFit/>
          </a:bodyPr>
          <a:lstStyle/>
          <a:p>
            <a:r>
              <a:rPr lang="fr-FR" sz="1600">
                <a:latin typeface="Candara" panose="020E0502030303020204" pitchFamily="34" charset="0"/>
              </a:rPr>
              <a:t>Menu</a:t>
            </a:r>
          </a:p>
        </p:txBody>
      </p:sp>
      <p:pic>
        <p:nvPicPr>
          <p:cNvPr id="17" name="Picture 16" descr="A door with chains around it&#10;&#10;Description automatically generated">
            <a:extLst>
              <a:ext uri="{FF2B5EF4-FFF2-40B4-BE49-F238E27FC236}">
                <a16:creationId xmlns:a16="http://schemas.microsoft.com/office/drawing/2014/main" id="{BAB26288-9AA2-26AC-814D-750014F8C6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2593" y="9148"/>
            <a:ext cx="953407" cy="802869"/>
          </a:xfrm>
          <a:prstGeom prst="rect">
            <a:avLst/>
          </a:prstGeom>
        </p:spPr>
      </p:pic>
      <p:sp>
        <p:nvSpPr>
          <p:cNvPr id="18" name="Rectangle: Rounded Corners 17">
            <a:extLst>
              <a:ext uri="{FF2B5EF4-FFF2-40B4-BE49-F238E27FC236}">
                <a16:creationId xmlns:a16="http://schemas.microsoft.com/office/drawing/2014/main" id="{DC5935B7-616F-3321-F105-3D5D7A8DFF3E}"/>
              </a:ext>
            </a:extLst>
          </p:cNvPr>
          <p:cNvSpPr/>
          <p:nvPr/>
        </p:nvSpPr>
        <p:spPr>
          <a:xfrm>
            <a:off x="446833" y="3613979"/>
            <a:ext cx="2729948" cy="2501071"/>
          </a:xfrm>
          <a:prstGeom prst="roundRect">
            <a:avLst>
              <a:gd name="adj" fmla="val 16667"/>
            </a:avLst>
          </a:prstGeom>
          <a:gradFill flip="none" rotWithShape="1">
            <a:gsLst>
              <a:gs pos="11000">
                <a:srgbClr val="CA192F"/>
              </a:gs>
              <a:gs pos="82000">
                <a:srgbClr val="E63D51"/>
              </a:gs>
              <a:gs pos="100000">
                <a:srgbClr val="EB7B87"/>
              </a:gs>
            </a:gsLst>
            <a:path path="circle">
              <a:fillToRect t="100000" r="100000"/>
            </a:path>
            <a:tileRect l="-100000" b="-100000"/>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Rounded Corners 18">
            <a:extLst>
              <a:ext uri="{FF2B5EF4-FFF2-40B4-BE49-F238E27FC236}">
                <a16:creationId xmlns:a16="http://schemas.microsoft.com/office/drawing/2014/main" id="{A490C129-CC33-B761-E55E-E61FE9075118}"/>
              </a:ext>
            </a:extLst>
          </p:cNvPr>
          <p:cNvSpPr/>
          <p:nvPr/>
        </p:nvSpPr>
        <p:spPr>
          <a:xfrm>
            <a:off x="3530727" y="3382646"/>
            <a:ext cx="2376002" cy="2732404"/>
          </a:xfrm>
          <a:prstGeom prst="roundRect">
            <a:avLst>
              <a:gd name="adj" fmla="val 14844"/>
            </a:avLst>
          </a:prstGeom>
          <a:gradFill flip="none" rotWithShape="1">
            <a:gsLst>
              <a:gs pos="73000">
                <a:srgbClr val="2A66A6"/>
              </a:gs>
              <a:gs pos="29000">
                <a:srgbClr val="1B99D6"/>
              </a:gs>
              <a:gs pos="100000">
                <a:srgbClr val="20599A"/>
              </a:gs>
            </a:gsLst>
            <a:lin ang="81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Rounded Corners 19">
            <a:extLst>
              <a:ext uri="{FF2B5EF4-FFF2-40B4-BE49-F238E27FC236}">
                <a16:creationId xmlns:a16="http://schemas.microsoft.com/office/drawing/2014/main" id="{0FF6BD72-089B-226A-30B6-4325BE827FF7}"/>
              </a:ext>
            </a:extLst>
          </p:cNvPr>
          <p:cNvSpPr/>
          <p:nvPr/>
        </p:nvSpPr>
        <p:spPr>
          <a:xfrm>
            <a:off x="6260673" y="3765257"/>
            <a:ext cx="2376002" cy="2349793"/>
          </a:xfrm>
          <a:prstGeom prst="roundRect">
            <a:avLst>
              <a:gd name="adj" fmla="val 14844"/>
            </a:avLst>
          </a:prstGeom>
          <a:gradFill flip="none" rotWithShape="1">
            <a:gsLst>
              <a:gs pos="31000">
                <a:srgbClr val="7EB14F"/>
              </a:gs>
              <a:gs pos="0">
                <a:srgbClr val="EAEC9E"/>
              </a:gs>
              <a:gs pos="100000">
                <a:srgbClr val="235B23">
                  <a:lumMod val="100000"/>
                </a:srgbClr>
              </a:gs>
            </a:gsLst>
            <a:path path="circle">
              <a:fillToRect l="100000" b="100000"/>
            </a:path>
            <a:tileRect t="-100000" r="-100000"/>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Rounded Corners 20">
            <a:extLst>
              <a:ext uri="{FF2B5EF4-FFF2-40B4-BE49-F238E27FC236}">
                <a16:creationId xmlns:a16="http://schemas.microsoft.com/office/drawing/2014/main" id="{7AB66836-93FE-FBC2-7951-4ADF8FA680F5}"/>
              </a:ext>
            </a:extLst>
          </p:cNvPr>
          <p:cNvSpPr/>
          <p:nvPr/>
        </p:nvSpPr>
        <p:spPr>
          <a:xfrm>
            <a:off x="8977131" y="2738499"/>
            <a:ext cx="2376002" cy="3376549"/>
          </a:xfrm>
          <a:prstGeom prst="roundRect">
            <a:avLst>
              <a:gd name="adj" fmla="val 14844"/>
            </a:avLst>
          </a:prstGeom>
          <a:gradFill flip="none" rotWithShape="1">
            <a:gsLst>
              <a:gs pos="98000">
                <a:srgbClr val="444A59"/>
              </a:gs>
              <a:gs pos="27000">
                <a:srgbClr val="6A6A9C"/>
              </a:gs>
              <a:gs pos="100000">
                <a:srgbClr val="7591C8"/>
              </a:gs>
              <a:gs pos="100000">
                <a:srgbClr val="374152"/>
              </a:gs>
            </a:gsLst>
            <a:lin ang="81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Rounded Corners 21">
            <a:extLst>
              <a:ext uri="{FF2B5EF4-FFF2-40B4-BE49-F238E27FC236}">
                <a16:creationId xmlns:a16="http://schemas.microsoft.com/office/drawing/2014/main" id="{98644549-647F-D439-9697-32D8D6D6D011}"/>
              </a:ext>
            </a:extLst>
          </p:cNvPr>
          <p:cNvSpPr/>
          <p:nvPr/>
        </p:nvSpPr>
        <p:spPr>
          <a:xfrm>
            <a:off x="11693589" y="3613979"/>
            <a:ext cx="2376002" cy="2501070"/>
          </a:xfrm>
          <a:prstGeom prst="roundRect">
            <a:avLst>
              <a:gd name="adj" fmla="val 14844"/>
            </a:avLst>
          </a:prstGeom>
          <a:gradFill flip="none" rotWithShape="1">
            <a:gsLst>
              <a:gs pos="41000">
                <a:srgbClr val="CF4134"/>
              </a:gs>
              <a:gs pos="100000">
                <a:srgbClr val="D3A77C"/>
              </a:gs>
            </a:gsLst>
            <a:lin ang="189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Rounded Corners 22">
            <a:extLst>
              <a:ext uri="{FF2B5EF4-FFF2-40B4-BE49-F238E27FC236}">
                <a16:creationId xmlns:a16="http://schemas.microsoft.com/office/drawing/2014/main" id="{154FFCFF-F725-BD60-B276-C873BCED55EF}"/>
              </a:ext>
            </a:extLst>
          </p:cNvPr>
          <p:cNvSpPr/>
          <p:nvPr/>
        </p:nvSpPr>
        <p:spPr>
          <a:xfrm>
            <a:off x="14552361" y="2738499"/>
            <a:ext cx="2376002" cy="3376549"/>
          </a:xfrm>
          <a:prstGeom prst="roundRect">
            <a:avLst>
              <a:gd name="adj" fmla="val 14844"/>
            </a:avLst>
          </a:prstGeom>
          <a:gradFill flip="none" rotWithShape="1">
            <a:gsLst>
              <a:gs pos="100000">
                <a:srgbClr val="509284"/>
              </a:gs>
              <a:gs pos="52000">
                <a:srgbClr val="5A8C82"/>
              </a:gs>
              <a:gs pos="0">
                <a:srgbClr val="AE5970"/>
              </a:gs>
            </a:gsLst>
            <a:lin ang="81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Graphic 1033" descr="Caret Right with solid fill">
            <a:extLst>
              <a:ext uri="{FF2B5EF4-FFF2-40B4-BE49-F238E27FC236}">
                <a16:creationId xmlns:a16="http://schemas.microsoft.com/office/drawing/2014/main" id="{EB3AF89C-B804-B4B2-B4C4-40B515EB502B}"/>
              </a:ext>
            </a:extLst>
          </p:cNvPr>
          <p:cNvSpPr/>
          <p:nvPr/>
        </p:nvSpPr>
        <p:spPr>
          <a:xfrm>
            <a:off x="14228467" y="6309404"/>
            <a:ext cx="68467" cy="119063"/>
          </a:xfrm>
          <a:custGeom>
            <a:avLst/>
            <a:gdLst>
              <a:gd name="connsiteX0" fmla="*/ 20553 w 157363"/>
              <a:gd name="connsiteY0" fmla="*/ 273654 h 273653"/>
              <a:gd name="connsiteX1" fmla="*/ 5 w 157363"/>
              <a:gd name="connsiteY1" fmla="*/ 253111 h 273653"/>
              <a:gd name="connsiteX2" fmla="*/ 116272 w 157363"/>
              <a:gd name="connsiteY2" fmla="*/ 136844 h 273653"/>
              <a:gd name="connsiteX3" fmla="*/ 0 w 157363"/>
              <a:gd name="connsiteY3" fmla="*/ 20543 h 273653"/>
              <a:gd name="connsiteX4" fmla="*/ 20548 w 157363"/>
              <a:gd name="connsiteY4" fmla="*/ 0 h 273653"/>
              <a:gd name="connsiteX5" fmla="*/ 157363 w 157363"/>
              <a:gd name="connsiteY5" fmla="*/ 136844 h 273653"/>
              <a:gd name="connsiteX6" fmla="*/ 20553 w 157363"/>
              <a:gd name="connsiteY6" fmla="*/ 273654 h 273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63" h="273653">
                <a:moveTo>
                  <a:pt x="20553" y="273654"/>
                </a:moveTo>
                <a:lnTo>
                  <a:pt x="5" y="253111"/>
                </a:lnTo>
                <a:lnTo>
                  <a:pt x="116272" y="136844"/>
                </a:lnTo>
                <a:lnTo>
                  <a:pt x="0" y="20543"/>
                </a:lnTo>
                <a:lnTo>
                  <a:pt x="20548" y="0"/>
                </a:lnTo>
                <a:lnTo>
                  <a:pt x="157363" y="136844"/>
                </a:lnTo>
                <a:lnTo>
                  <a:pt x="20553" y="273654"/>
                </a:lnTo>
                <a:close/>
              </a:path>
            </a:pathLst>
          </a:custGeom>
          <a:solidFill>
            <a:srgbClr val="000000"/>
          </a:solidFill>
          <a:ln w="4763" cap="flat">
            <a:noFill/>
            <a:prstDash val="solid"/>
            <a:miter/>
          </a:ln>
        </p:spPr>
        <p:txBody>
          <a:bodyPr rtlCol="0" anchor="ctr"/>
          <a:lstStyle/>
          <a:p>
            <a:endParaRPr lang="fr-FR"/>
          </a:p>
        </p:txBody>
      </p:sp>
      <p:sp>
        <p:nvSpPr>
          <p:cNvPr id="24" name="Graphic 1033" descr="Caret Right with solid fill">
            <a:extLst>
              <a:ext uri="{FF2B5EF4-FFF2-40B4-BE49-F238E27FC236}">
                <a16:creationId xmlns:a16="http://schemas.microsoft.com/office/drawing/2014/main" id="{1F8ECEA3-B200-DF53-0C6C-EBACD0F994F1}"/>
              </a:ext>
            </a:extLst>
          </p:cNvPr>
          <p:cNvSpPr/>
          <p:nvPr/>
        </p:nvSpPr>
        <p:spPr>
          <a:xfrm rot="10800000">
            <a:off x="12317917" y="6309404"/>
            <a:ext cx="68468" cy="119064"/>
          </a:xfrm>
          <a:custGeom>
            <a:avLst/>
            <a:gdLst>
              <a:gd name="connsiteX0" fmla="*/ 20553 w 157363"/>
              <a:gd name="connsiteY0" fmla="*/ 273654 h 273653"/>
              <a:gd name="connsiteX1" fmla="*/ 5 w 157363"/>
              <a:gd name="connsiteY1" fmla="*/ 253111 h 273653"/>
              <a:gd name="connsiteX2" fmla="*/ 116272 w 157363"/>
              <a:gd name="connsiteY2" fmla="*/ 136844 h 273653"/>
              <a:gd name="connsiteX3" fmla="*/ 0 w 157363"/>
              <a:gd name="connsiteY3" fmla="*/ 20543 h 273653"/>
              <a:gd name="connsiteX4" fmla="*/ 20548 w 157363"/>
              <a:gd name="connsiteY4" fmla="*/ 0 h 273653"/>
              <a:gd name="connsiteX5" fmla="*/ 157363 w 157363"/>
              <a:gd name="connsiteY5" fmla="*/ 136844 h 273653"/>
              <a:gd name="connsiteX6" fmla="*/ 20553 w 157363"/>
              <a:gd name="connsiteY6" fmla="*/ 273654 h 273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63" h="273653">
                <a:moveTo>
                  <a:pt x="20553" y="273654"/>
                </a:moveTo>
                <a:lnTo>
                  <a:pt x="5" y="253111"/>
                </a:lnTo>
                <a:lnTo>
                  <a:pt x="116272" y="136844"/>
                </a:lnTo>
                <a:lnTo>
                  <a:pt x="0" y="20543"/>
                </a:lnTo>
                <a:lnTo>
                  <a:pt x="20548" y="0"/>
                </a:lnTo>
                <a:lnTo>
                  <a:pt x="157363" y="136844"/>
                </a:lnTo>
                <a:lnTo>
                  <a:pt x="20553" y="273654"/>
                </a:lnTo>
                <a:close/>
              </a:path>
            </a:pathLst>
          </a:custGeom>
          <a:solidFill>
            <a:srgbClr val="000000"/>
          </a:solidFill>
          <a:ln w="4763" cap="flat">
            <a:noFill/>
            <a:prstDash val="solid"/>
            <a:miter/>
          </a:ln>
        </p:spPr>
        <p:txBody>
          <a:bodyPr rtlCol="0" anchor="ctr"/>
          <a:lstStyle/>
          <a:p>
            <a:endParaRPr lang="fr-FR"/>
          </a:p>
        </p:txBody>
      </p:sp>
      <p:sp>
        <p:nvSpPr>
          <p:cNvPr id="25" name="Rectangle: Rounded Corners 24">
            <a:extLst>
              <a:ext uri="{FF2B5EF4-FFF2-40B4-BE49-F238E27FC236}">
                <a16:creationId xmlns:a16="http://schemas.microsoft.com/office/drawing/2014/main" id="{24760275-F27C-5C2C-CB18-E23B38ED7541}"/>
              </a:ext>
            </a:extLst>
          </p:cNvPr>
          <p:cNvSpPr/>
          <p:nvPr/>
        </p:nvSpPr>
        <p:spPr>
          <a:xfrm>
            <a:off x="8235171" y="6553200"/>
            <a:ext cx="1360458" cy="147202"/>
          </a:xfrm>
          <a:prstGeom prst="roundRect">
            <a:avLst>
              <a:gd name="adj" fmla="val 50000"/>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TextBox 25">
            <a:extLst>
              <a:ext uri="{FF2B5EF4-FFF2-40B4-BE49-F238E27FC236}">
                <a16:creationId xmlns:a16="http://schemas.microsoft.com/office/drawing/2014/main" id="{A1811EB5-4CA1-840C-1FE9-C93CAE4E5CB9}"/>
              </a:ext>
            </a:extLst>
          </p:cNvPr>
          <p:cNvSpPr txBox="1"/>
          <p:nvPr/>
        </p:nvSpPr>
        <p:spPr>
          <a:xfrm>
            <a:off x="9093126" y="2861748"/>
            <a:ext cx="2376002" cy="1384995"/>
          </a:xfrm>
          <a:prstGeom prst="rect">
            <a:avLst/>
          </a:prstGeom>
          <a:noFill/>
        </p:spPr>
        <p:txBody>
          <a:bodyPr wrap="square" rtlCol="0">
            <a:spAutoFit/>
          </a:bodyPr>
          <a:lstStyle/>
          <a:p>
            <a:r>
              <a:rPr lang="fr-FR" sz="2800" err="1">
                <a:solidFill>
                  <a:schemeClr val="accent1">
                    <a:lumMod val="20000"/>
                    <a:lumOff val="80000"/>
                  </a:schemeClr>
                </a:solidFill>
                <a:latin typeface="Avenir Next LT Pro Demi" panose="020B0704020202020204" pitchFamily="34" charset="0"/>
              </a:rPr>
              <a:t>Sustaining</a:t>
            </a:r>
            <a:r>
              <a:rPr lang="fr-FR" sz="2800">
                <a:solidFill>
                  <a:schemeClr val="accent1">
                    <a:lumMod val="20000"/>
                    <a:lumOff val="80000"/>
                  </a:schemeClr>
                </a:solidFill>
                <a:latin typeface="Avenir Next LT Pro Demi" panose="020B0704020202020204" pitchFamily="34" charset="0"/>
              </a:rPr>
              <a:t> </a:t>
            </a:r>
            <a:r>
              <a:rPr lang="fr-FR" sz="2800" err="1">
                <a:solidFill>
                  <a:schemeClr val="accent1">
                    <a:lumMod val="20000"/>
                    <a:lumOff val="80000"/>
                  </a:schemeClr>
                </a:solidFill>
                <a:latin typeface="Avenir Next LT Pro Demi" panose="020B0704020202020204" pitchFamily="34" charset="0"/>
              </a:rPr>
              <a:t>Proliferative</a:t>
            </a:r>
            <a:r>
              <a:rPr lang="fr-FR" sz="2800">
                <a:solidFill>
                  <a:schemeClr val="accent1">
                    <a:lumMod val="20000"/>
                    <a:lumOff val="80000"/>
                  </a:schemeClr>
                </a:solidFill>
                <a:latin typeface="Avenir Next LT Pro Demi" panose="020B0704020202020204" pitchFamily="34" charset="0"/>
              </a:rPr>
              <a:t> </a:t>
            </a:r>
            <a:r>
              <a:rPr lang="fr-FR" sz="2800" err="1">
                <a:solidFill>
                  <a:schemeClr val="accent1">
                    <a:lumMod val="20000"/>
                    <a:lumOff val="80000"/>
                  </a:schemeClr>
                </a:solidFill>
                <a:latin typeface="Avenir Next LT Pro Demi" panose="020B0704020202020204" pitchFamily="34" charset="0"/>
              </a:rPr>
              <a:t>Signaling</a:t>
            </a:r>
            <a:endParaRPr lang="fr-FR" sz="2800">
              <a:solidFill>
                <a:schemeClr val="accent1">
                  <a:lumMod val="20000"/>
                  <a:lumOff val="80000"/>
                </a:schemeClr>
              </a:solidFill>
              <a:latin typeface="Avenir Next LT Pro Demi" panose="020B0704020202020204" pitchFamily="34" charset="0"/>
            </a:endParaRPr>
          </a:p>
        </p:txBody>
      </p:sp>
      <p:sp>
        <p:nvSpPr>
          <p:cNvPr id="28" name="TextBox 27">
            <a:extLst>
              <a:ext uri="{FF2B5EF4-FFF2-40B4-BE49-F238E27FC236}">
                <a16:creationId xmlns:a16="http://schemas.microsoft.com/office/drawing/2014/main" id="{87982A23-3447-A033-DD3A-512A0D5BA3EF}"/>
              </a:ext>
            </a:extLst>
          </p:cNvPr>
          <p:cNvSpPr txBox="1"/>
          <p:nvPr/>
        </p:nvSpPr>
        <p:spPr>
          <a:xfrm>
            <a:off x="9350207" y="4276736"/>
            <a:ext cx="2002926" cy="1200329"/>
          </a:xfrm>
          <a:prstGeom prst="rect">
            <a:avLst/>
          </a:prstGeom>
          <a:noFill/>
        </p:spPr>
        <p:txBody>
          <a:bodyPr wrap="square" rtlCol="0">
            <a:spAutoFit/>
          </a:bodyPr>
          <a:lstStyle/>
          <a:p>
            <a:r>
              <a:rPr lang="en-US" sz="1200">
                <a:solidFill>
                  <a:schemeClr val="bg1"/>
                </a:solidFill>
                <a:latin typeface="Avenir Next LT Pro Demi" panose="020B0704020202020204" pitchFamily="34" charset="0"/>
              </a:rPr>
              <a:t>Oncogenic Signaling</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Damaging Mutations</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Bypassing Growth Factor Activation</a:t>
            </a:r>
            <a:endParaRPr lang="fr-FR" sz="1200">
              <a:solidFill>
                <a:schemeClr val="bg1"/>
              </a:solidFill>
              <a:latin typeface="Avenir Next LT Pro Demi" panose="020B0704020202020204" pitchFamily="34" charset="0"/>
            </a:endParaRPr>
          </a:p>
        </p:txBody>
      </p:sp>
      <p:sp>
        <p:nvSpPr>
          <p:cNvPr id="29" name="TextBox 28">
            <a:extLst>
              <a:ext uri="{FF2B5EF4-FFF2-40B4-BE49-F238E27FC236}">
                <a16:creationId xmlns:a16="http://schemas.microsoft.com/office/drawing/2014/main" id="{FE380522-0B55-9E77-1AB6-D111AFAC74CD}"/>
              </a:ext>
            </a:extLst>
          </p:cNvPr>
          <p:cNvSpPr txBox="1"/>
          <p:nvPr/>
        </p:nvSpPr>
        <p:spPr>
          <a:xfrm>
            <a:off x="6386963" y="3742073"/>
            <a:ext cx="2249712" cy="1815882"/>
          </a:xfrm>
          <a:prstGeom prst="rect">
            <a:avLst/>
          </a:prstGeom>
          <a:noFill/>
        </p:spPr>
        <p:txBody>
          <a:bodyPr wrap="square" rtlCol="0">
            <a:spAutoFit/>
          </a:bodyPr>
          <a:lstStyle/>
          <a:p>
            <a:r>
              <a:rPr lang="fr-FR" sz="2800" err="1">
                <a:solidFill>
                  <a:schemeClr val="accent4">
                    <a:lumMod val="40000"/>
                    <a:lumOff val="60000"/>
                  </a:schemeClr>
                </a:solidFill>
                <a:latin typeface="Avenir Next LT Pro Demi" panose="020B0704020202020204" pitchFamily="34" charset="0"/>
              </a:rPr>
              <a:t>Genomic</a:t>
            </a:r>
            <a:r>
              <a:rPr lang="fr-FR" sz="2800">
                <a:solidFill>
                  <a:schemeClr val="accent4">
                    <a:lumMod val="40000"/>
                    <a:lumOff val="60000"/>
                  </a:schemeClr>
                </a:solidFill>
                <a:latin typeface="Avenir Next LT Pro Demi" panose="020B0704020202020204" pitchFamily="34" charset="0"/>
              </a:rPr>
              <a:t> </a:t>
            </a:r>
            <a:r>
              <a:rPr lang="fr-FR" sz="2800" err="1">
                <a:solidFill>
                  <a:schemeClr val="accent4">
                    <a:lumMod val="40000"/>
                    <a:lumOff val="60000"/>
                  </a:schemeClr>
                </a:solidFill>
                <a:latin typeface="Avenir Next LT Pro Demi" panose="020B0704020202020204" pitchFamily="34" charset="0"/>
              </a:rPr>
              <a:t>Instability</a:t>
            </a:r>
            <a:r>
              <a:rPr lang="fr-FR" sz="2800">
                <a:solidFill>
                  <a:schemeClr val="accent4">
                    <a:lumMod val="40000"/>
                    <a:lumOff val="60000"/>
                  </a:schemeClr>
                </a:solidFill>
                <a:latin typeface="Avenir Next LT Pro Demi" panose="020B0704020202020204" pitchFamily="34" charset="0"/>
              </a:rPr>
              <a:t> &amp; Mutation</a:t>
            </a:r>
          </a:p>
          <a:p>
            <a:endParaRPr lang="fr-FR" sz="2800">
              <a:solidFill>
                <a:schemeClr val="accent4">
                  <a:lumMod val="40000"/>
                  <a:lumOff val="60000"/>
                </a:schemeClr>
              </a:solidFill>
              <a:latin typeface="Avenir Next LT Pro Demi" panose="020B0704020202020204" pitchFamily="34" charset="0"/>
            </a:endParaRPr>
          </a:p>
        </p:txBody>
      </p:sp>
      <p:sp>
        <p:nvSpPr>
          <p:cNvPr id="30" name="TextBox 29">
            <a:extLst>
              <a:ext uri="{FF2B5EF4-FFF2-40B4-BE49-F238E27FC236}">
                <a16:creationId xmlns:a16="http://schemas.microsoft.com/office/drawing/2014/main" id="{5FFBC6BB-24C8-C321-E1AF-64E020A6B6F3}"/>
              </a:ext>
            </a:extLst>
          </p:cNvPr>
          <p:cNvSpPr txBox="1"/>
          <p:nvPr/>
        </p:nvSpPr>
        <p:spPr>
          <a:xfrm>
            <a:off x="6533878" y="5108052"/>
            <a:ext cx="2002926" cy="1015663"/>
          </a:xfrm>
          <a:prstGeom prst="rect">
            <a:avLst/>
          </a:prstGeom>
          <a:noFill/>
        </p:spPr>
        <p:txBody>
          <a:bodyPr wrap="square" rtlCol="0">
            <a:spAutoFit/>
          </a:bodyPr>
          <a:lstStyle/>
          <a:p>
            <a:r>
              <a:rPr lang="fr-FR" sz="1200" err="1">
                <a:solidFill>
                  <a:schemeClr val="bg1"/>
                </a:solidFill>
                <a:latin typeface="Avenir Next LT Pro Demi" panose="020B0704020202020204" pitchFamily="34" charset="0"/>
              </a:rPr>
              <a:t>Oncogenic</a:t>
            </a:r>
            <a:r>
              <a:rPr lang="fr-FR" sz="1200">
                <a:solidFill>
                  <a:schemeClr val="bg1"/>
                </a:solidFill>
                <a:latin typeface="Avenir Next LT Pro Demi" panose="020B0704020202020204" pitchFamily="34" charset="0"/>
              </a:rPr>
              <a:t> Activation</a:t>
            </a:r>
          </a:p>
          <a:p>
            <a:endParaRPr lang="fr-FR" sz="1200">
              <a:solidFill>
                <a:schemeClr val="bg1"/>
              </a:solidFill>
              <a:latin typeface="Avenir Next LT Pro Demi" panose="020B0704020202020204" pitchFamily="34" charset="0"/>
            </a:endParaRPr>
          </a:p>
          <a:p>
            <a:r>
              <a:rPr lang="fr-FR" sz="1200" err="1">
                <a:solidFill>
                  <a:schemeClr val="bg1"/>
                </a:solidFill>
                <a:latin typeface="Avenir Next LT Pro Demi" panose="020B0704020202020204" pitchFamily="34" charset="0"/>
              </a:rPr>
              <a:t>Neoantigen</a:t>
            </a:r>
            <a:r>
              <a:rPr lang="fr-FR" sz="1200">
                <a:solidFill>
                  <a:schemeClr val="bg1"/>
                </a:solidFill>
                <a:latin typeface="Avenir Next LT Pro Demi" panose="020B0704020202020204" pitchFamily="34" charset="0"/>
              </a:rPr>
              <a:t> </a:t>
            </a:r>
            <a:r>
              <a:rPr lang="fr-FR" sz="1200" err="1">
                <a:solidFill>
                  <a:schemeClr val="bg1"/>
                </a:solidFill>
                <a:latin typeface="Avenir Next LT Pro Demi" panose="020B0704020202020204" pitchFamily="34" charset="0"/>
              </a:rPr>
              <a:t>Presentation</a:t>
            </a:r>
            <a:endParaRPr lang="fr-FR" sz="1200">
              <a:solidFill>
                <a:schemeClr val="bg1"/>
              </a:solidFill>
              <a:latin typeface="Avenir Next LT Pro Demi" panose="020B0704020202020204" pitchFamily="34" charset="0"/>
            </a:endParaRPr>
          </a:p>
          <a:p>
            <a:endParaRPr lang="fr-FR" sz="1200">
              <a:solidFill>
                <a:schemeClr val="bg1"/>
              </a:solidFill>
              <a:latin typeface="Avenir Next LT Pro Demi" panose="020B0704020202020204" pitchFamily="34" charset="0"/>
            </a:endParaRPr>
          </a:p>
          <a:p>
            <a:r>
              <a:rPr lang="fr-FR" sz="1200">
                <a:solidFill>
                  <a:schemeClr val="bg1"/>
                </a:solidFill>
                <a:latin typeface="Avenir Next LT Pro Demi" panose="020B0704020202020204" pitchFamily="34" charset="0"/>
              </a:rPr>
              <a:t>Cancer Transformation</a:t>
            </a:r>
          </a:p>
        </p:txBody>
      </p:sp>
      <p:sp>
        <p:nvSpPr>
          <p:cNvPr id="31" name="TextBox 30">
            <a:extLst>
              <a:ext uri="{FF2B5EF4-FFF2-40B4-BE49-F238E27FC236}">
                <a16:creationId xmlns:a16="http://schemas.microsoft.com/office/drawing/2014/main" id="{AE02DF70-F181-C258-0724-E7F3006C4B40}"/>
              </a:ext>
            </a:extLst>
          </p:cNvPr>
          <p:cNvSpPr txBox="1"/>
          <p:nvPr/>
        </p:nvSpPr>
        <p:spPr>
          <a:xfrm>
            <a:off x="11826169" y="3763644"/>
            <a:ext cx="2259245" cy="954107"/>
          </a:xfrm>
          <a:prstGeom prst="rect">
            <a:avLst/>
          </a:prstGeom>
          <a:noFill/>
        </p:spPr>
        <p:txBody>
          <a:bodyPr wrap="square" rtlCol="0">
            <a:spAutoFit/>
          </a:bodyPr>
          <a:lstStyle/>
          <a:p>
            <a:r>
              <a:rPr lang="fr-FR" sz="2800" err="1">
                <a:solidFill>
                  <a:srgbClr val="E9C7A0"/>
                </a:solidFill>
                <a:latin typeface="Avenir Next LT Pro Demi" panose="020B0704020202020204" pitchFamily="34" charset="0"/>
              </a:rPr>
              <a:t>Polymorphic</a:t>
            </a:r>
            <a:r>
              <a:rPr lang="fr-FR" sz="2800">
                <a:solidFill>
                  <a:srgbClr val="E9C7A0"/>
                </a:solidFill>
                <a:latin typeface="Avenir Next LT Pro Demi" panose="020B0704020202020204" pitchFamily="34" charset="0"/>
              </a:rPr>
              <a:t> Microbiome</a:t>
            </a:r>
          </a:p>
        </p:txBody>
      </p:sp>
      <p:sp>
        <p:nvSpPr>
          <p:cNvPr id="32" name="TextBox 31">
            <a:extLst>
              <a:ext uri="{FF2B5EF4-FFF2-40B4-BE49-F238E27FC236}">
                <a16:creationId xmlns:a16="http://schemas.microsoft.com/office/drawing/2014/main" id="{236FC8D4-1E0C-2E7C-6BFD-144F03D1F805}"/>
              </a:ext>
            </a:extLst>
          </p:cNvPr>
          <p:cNvSpPr txBox="1"/>
          <p:nvPr/>
        </p:nvSpPr>
        <p:spPr>
          <a:xfrm>
            <a:off x="12006288" y="4728016"/>
            <a:ext cx="2002926" cy="1015663"/>
          </a:xfrm>
          <a:prstGeom prst="rect">
            <a:avLst/>
          </a:prstGeom>
          <a:noFill/>
        </p:spPr>
        <p:txBody>
          <a:bodyPr wrap="square" rtlCol="0">
            <a:spAutoFit/>
          </a:bodyPr>
          <a:lstStyle/>
          <a:p>
            <a:r>
              <a:rPr lang="en-US" sz="1200">
                <a:solidFill>
                  <a:schemeClr val="bg1"/>
                </a:solidFill>
                <a:latin typeface="Avenir Next LT Pro Demi" panose="020B0704020202020204" pitchFamily="34" charset="0"/>
              </a:rPr>
              <a:t>Therapeutic Index</a:t>
            </a:r>
          </a:p>
          <a:p>
            <a:endParaRPr lang="fr-FR" sz="1200">
              <a:solidFill>
                <a:schemeClr val="bg1"/>
              </a:solidFill>
              <a:latin typeface="Avenir Next LT Pro Demi" panose="020B0704020202020204" pitchFamily="34" charset="0"/>
            </a:endParaRPr>
          </a:p>
          <a:p>
            <a:r>
              <a:rPr lang="fr-FR" sz="1200" err="1">
                <a:solidFill>
                  <a:schemeClr val="bg1"/>
                </a:solidFill>
                <a:latin typeface="Avenir Next LT Pro Demi" panose="020B0704020202020204" pitchFamily="34" charset="0"/>
              </a:rPr>
              <a:t>Healthy</a:t>
            </a:r>
            <a:r>
              <a:rPr lang="fr-FR" sz="1200">
                <a:solidFill>
                  <a:schemeClr val="bg1"/>
                </a:solidFill>
                <a:latin typeface="Avenir Next LT Pro Demi" panose="020B0704020202020204" pitchFamily="34" charset="0"/>
              </a:rPr>
              <a:t> Gut Microbiome</a:t>
            </a:r>
          </a:p>
          <a:p>
            <a:endParaRPr lang="fr-FR" sz="1200">
              <a:solidFill>
                <a:schemeClr val="bg1"/>
              </a:solidFill>
              <a:latin typeface="Avenir Next LT Pro Demi" panose="020B0704020202020204" pitchFamily="34" charset="0"/>
            </a:endParaRPr>
          </a:p>
          <a:p>
            <a:r>
              <a:rPr lang="fr-FR" sz="1200">
                <a:solidFill>
                  <a:schemeClr val="bg1"/>
                </a:solidFill>
                <a:latin typeface="Avenir Next LT Pro Demi" panose="020B0704020202020204" pitchFamily="34" charset="0"/>
              </a:rPr>
              <a:t>FMT</a:t>
            </a:r>
            <a:endParaRPr lang="en-US" sz="1200">
              <a:solidFill>
                <a:schemeClr val="bg1"/>
              </a:solidFill>
              <a:latin typeface="Avenir Next LT Pro Demi" panose="020B0704020202020204" pitchFamily="34" charset="0"/>
            </a:endParaRPr>
          </a:p>
        </p:txBody>
      </p:sp>
      <p:sp>
        <p:nvSpPr>
          <p:cNvPr id="34" name="TextBox 33">
            <a:extLst>
              <a:ext uri="{FF2B5EF4-FFF2-40B4-BE49-F238E27FC236}">
                <a16:creationId xmlns:a16="http://schemas.microsoft.com/office/drawing/2014/main" id="{5ED51453-8C49-4057-BBAD-BFEF4AFB580B}"/>
              </a:ext>
            </a:extLst>
          </p:cNvPr>
          <p:cNvSpPr txBox="1"/>
          <p:nvPr/>
        </p:nvSpPr>
        <p:spPr>
          <a:xfrm>
            <a:off x="3726102" y="3571456"/>
            <a:ext cx="2227075" cy="1384995"/>
          </a:xfrm>
          <a:prstGeom prst="rect">
            <a:avLst/>
          </a:prstGeom>
          <a:noFill/>
        </p:spPr>
        <p:txBody>
          <a:bodyPr wrap="square" rtlCol="0">
            <a:spAutoFit/>
          </a:bodyPr>
          <a:lstStyle/>
          <a:p>
            <a:r>
              <a:rPr lang="fr-FR" sz="2800" err="1">
                <a:solidFill>
                  <a:srgbClr val="95D7F5"/>
                </a:solidFill>
                <a:latin typeface="Avenir Next LT Pro Demi" panose="020B0704020202020204" pitchFamily="34" charset="0"/>
              </a:rPr>
              <a:t>Evading</a:t>
            </a:r>
            <a:r>
              <a:rPr lang="fr-FR" sz="2800">
                <a:solidFill>
                  <a:srgbClr val="95D7F5"/>
                </a:solidFill>
                <a:latin typeface="Avenir Next LT Pro Demi" panose="020B0704020202020204" pitchFamily="34" charset="0"/>
              </a:rPr>
              <a:t> </a:t>
            </a:r>
            <a:r>
              <a:rPr lang="fr-FR" sz="2800" err="1">
                <a:solidFill>
                  <a:srgbClr val="95D7F5"/>
                </a:solidFill>
                <a:latin typeface="Avenir Next LT Pro Demi" panose="020B0704020202020204" pitchFamily="34" charset="0"/>
              </a:rPr>
              <a:t>Growth</a:t>
            </a:r>
            <a:r>
              <a:rPr lang="fr-FR" sz="2800">
                <a:solidFill>
                  <a:srgbClr val="95D7F5"/>
                </a:solidFill>
                <a:latin typeface="Avenir Next LT Pro Demi" panose="020B0704020202020204" pitchFamily="34" charset="0"/>
              </a:rPr>
              <a:t> </a:t>
            </a:r>
            <a:r>
              <a:rPr lang="fr-FR" sz="2800" err="1">
                <a:solidFill>
                  <a:srgbClr val="95D7F5"/>
                </a:solidFill>
                <a:latin typeface="Avenir Next LT Pro Demi" panose="020B0704020202020204" pitchFamily="34" charset="0"/>
              </a:rPr>
              <a:t>Suppressors</a:t>
            </a:r>
            <a:endParaRPr lang="fr-FR" sz="2800">
              <a:solidFill>
                <a:srgbClr val="95D7F5"/>
              </a:solidFill>
              <a:latin typeface="Avenir Next LT Pro Demi" panose="020B0704020202020204" pitchFamily="34" charset="0"/>
            </a:endParaRPr>
          </a:p>
        </p:txBody>
      </p:sp>
      <p:sp>
        <p:nvSpPr>
          <p:cNvPr id="35" name="TextBox 34">
            <a:extLst>
              <a:ext uri="{FF2B5EF4-FFF2-40B4-BE49-F238E27FC236}">
                <a16:creationId xmlns:a16="http://schemas.microsoft.com/office/drawing/2014/main" id="{E595A07C-A3AE-257F-D5FA-EC74909DF3A4}"/>
              </a:ext>
            </a:extLst>
          </p:cNvPr>
          <p:cNvSpPr txBox="1"/>
          <p:nvPr/>
        </p:nvSpPr>
        <p:spPr>
          <a:xfrm>
            <a:off x="515501" y="3696059"/>
            <a:ext cx="2532456" cy="1815882"/>
          </a:xfrm>
          <a:prstGeom prst="rect">
            <a:avLst/>
          </a:prstGeom>
          <a:noFill/>
        </p:spPr>
        <p:txBody>
          <a:bodyPr wrap="square" rtlCol="0">
            <a:spAutoFit/>
          </a:bodyPr>
          <a:lstStyle/>
          <a:p>
            <a:r>
              <a:rPr lang="fr-FR" sz="2800" err="1">
                <a:solidFill>
                  <a:schemeClr val="accent4">
                    <a:lumMod val="60000"/>
                    <a:lumOff val="40000"/>
                  </a:schemeClr>
                </a:solidFill>
                <a:latin typeface="Avenir Next LT Pro Demi" panose="020B0704020202020204" pitchFamily="34" charset="0"/>
              </a:rPr>
              <a:t>Avoiding</a:t>
            </a:r>
            <a:r>
              <a:rPr lang="fr-FR" sz="2800">
                <a:solidFill>
                  <a:schemeClr val="accent4">
                    <a:lumMod val="60000"/>
                    <a:lumOff val="40000"/>
                  </a:schemeClr>
                </a:solidFill>
                <a:latin typeface="Avenir Next LT Pro Demi" panose="020B0704020202020204" pitchFamily="34" charset="0"/>
              </a:rPr>
              <a:t> Immune Destruction</a:t>
            </a:r>
          </a:p>
          <a:p>
            <a:endParaRPr lang="fr-FR" sz="2800">
              <a:solidFill>
                <a:schemeClr val="accent4">
                  <a:lumMod val="60000"/>
                  <a:lumOff val="40000"/>
                </a:schemeClr>
              </a:solidFill>
              <a:latin typeface="Avenir Next LT Pro Demi" panose="020B0704020202020204" pitchFamily="34" charset="0"/>
            </a:endParaRPr>
          </a:p>
        </p:txBody>
      </p:sp>
      <p:sp>
        <p:nvSpPr>
          <p:cNvPr id="36" name="TextBox 35">
            <a:extLst>
              <a:ext uri="{FF2B5EF4-FFF2-40B4-BE49-F238E27FC236}">
                <a16:creationId xmlns:a16="http://schemas.microsoft.com/office/drawing/2014/main" id="{86637D09-B53F-306F-CDD4-5081F15B7E12}"/>
              </a:ext>
            </a:extLst>
          </p:cNvPr>
          <p:cNvSpPr txBox="1"/>
          <p:nvPr/>
        </p:nvSpPr>
        <p:spPr>
          <a:xfrm>
            <a:off x="653149" y="5074334"/>
            <a:ext cx="2477999" cy="1015663"/>
          </a:xfrm>
          <a:prstGeom prst="rect">
            <a:avLst/>
          </a:prstGeom>
          <a:noFill/>
        </p:spPr>
        <p:txBody>
          <a:bodyPr wrap="square" rtlCol="0">
            <a:spAutoFit/>
          </a:bodyPr>
          <a:lstStyle/>
          <a:p>
            <a:r>
              <a:rPr lang="fr-FR" sz="1200" err="1">
                <a:solidFill>
                  <a:schemeClr val="bg1"/>
                </a:solidFill>
                <a:latin typeface="Avenir Next LT Pro Demi" panose="020B0704020202020204" pitchFamily="34" charset="0"/>
              </a:rPr>
              <a:t>Tumor</a:t>
            </a:r>
            <a:r>
              <a:rPr lang="fr-FR" sz="1200">
                <a:solidFill>
                  <a:schemeClr val="bg1"/>
                </a:solidFill>
                <a:latin typeface="Avenir Next LT Pro Demi" panose="020B0704020202020204" pitchFamily="34" charset="0"/>
              </a:rPr>
              <a:t> </a:t>
            </a:r>
            <a:r>
              <a:rPr lang="fr-FR" sz="1200" err="1">
                <a:solidFill>
                  <a:schemeClr val="bg1"/>
                </a:solidFill>
                <a:latin typeface="Avenir Next LT Pro Demi" panose="020B0704020202020204" pitchFamily="34" charset="0"/>
              </a:rPr>
              <a:t>Promoting</a:t>
            </a:r>
            <a:r>
              <a:rPr lang="fr-FR" sz="1200">
                <a:solidFill>
                  <a:schemeClr val="bg1"/>
                </a:solidFill>
                <a:latin typeface="Avenir Next LT Pro Demi" panose="020B0704020202020204" pitchFamily="34" charset="0"/>
              </a:rPr>
              <a:t>  Inflammation </a:t>
            </a:r>
          </a:p>
          <a:p>
            <a:endParaRPr lang="fr-FR" sz="1200">
              <a:solidFill>
                <a:schemeClr val="bg1"/>
              </a:solidFill>
              <a:latin typeface="Avenir Next LT Pro Demi" panose="020B0704020202020204" pitchFamily="34" charset="0"/>
            </a:endParaRPr>
          </a:p>
          <a:p>
            <a:r>
              <a:rPr lang="fr-FR" sz="1200">
                <a:solidFill>
                  <a:schemeClr val="bg1"/>
                </a:solidFill>
                <a:latin typeface="Avenir Next LT Pro Demi" panose="020B0704020202020204" pitchFamily="34" charset="0"/>
              </a:rPr>
              <a:t>Immune </a:t>
            </a:r>
            <a:r>
              <a:rPr lang="fr-FR" sz="1200" err="1">
                <a:solidFill>
                  <a:schemeClr val="bg1"/>
                </a:solidFill>
                <a:latin typeface="Avenir Next LT Pro Demi" panose="020B0704020202020204" pitchFamily="34" charset="0"/>
              </a:rPr>
              <a:t>Desert</a:t>
            </a:r>
            <a:r>
              <a:rPr lang="fr-FR" sz="1200">
                <a:solidFill>
                  <a:schemeClr val="bg1"/>
                </a:solidFill>
                <a:latin typeface="Avenir Next LT Pro Demi" panose="020B0704020202020204" pitchFamily="34" charset="0"/>
              </a:rPr>
              <a:t> </a:t>
            </a:r>
          </a:p>
          <a:p>
            <a:endParaRPr lang="fr-FR" sz="1200">
              <a:solidFill>
                <a:schemeClr val="bg1"/>
              </a:solidFill>
              <a:latin typeface="Avenir Next LT Pro Demi" panose="020B0704020202020204" pitchFamily="34" charset="0"/>
            </a:endParaRPr>
          </a:p>
          <a:p>
            <a:r>
              <a:rPr lang="fr-FR" sz="1200">
                <a:solidFill>
                  <a:schemeClr val="bg1"/>
                </a:solidFill>
                <a:latin typeface="Avenir Next LT Pro Demi" panose="020B0704020202020204" pitchFamily="34" charset="0"/>
              </a:rPr>
              <a:t>Immune Exclusion</a:t>
            </a:r>
          </a:p>
        </p:txBody>
      </p:sp>
      <p:sp>
        <p:nvSpPr>
          <p:cNvPr id="37" name="Rectangle: Rounded Corners 36">
            <a:extLst>
              <a:ext uri="{FF2B5EF4-FFF2-40B4-BE49-F238E27FC236}">
                <a16:creationId xmlns:a16="http://schemas.microsoft.com/office/drawing/2014/main" id="{2435B581-7FB9-B6C3-0D89-FB0067210BB7}"/>
              </a:ext>
            </a:extLst>
          </p:cNvPr>
          <p:cNvSpPr/>
          <p:nvPr/>
        </p:nvSpPr>
        <p:spPr>
          <a:xfrm>
            <a:off x="17395309" y="3129280"/>
            <a:ext cx="3731546" cy="3024568"/>
          </a:xfrm>
          <a:prstGeom prst="roundRect">
            <a:avLst>
              <a:gd name="adj" fmla="val 14844"/>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TextBox 37">
            <a:extLst>
              <a:ext uri="{FF2B5EF4-FFF2-40B4-BE49-F238E27FC236}">
                <a16:creationId xmlns:a16="http://schemas.microsoft.com/office/drawing/2014/main" id="{95D8AB2B-2AD0-83A3-F089-A5B3E226687C}"/>
              </a:ext>
            </a:extLst>
          </p:cNvPr>
          <p:cNvSpPr txBox="1"/>
          <p:nvPr/>
        </p:nvSpPr>
        <p:spPr>
          <a:xfrm>
            <a:off x="3808894" y="5004761"/>
            <a:ext cx="2002926" cy="830997"/>
          </a:xfrm>
          <a:prstGeom prst="rect">
            <a:avLst/>
          </a:prstGeom>
          <a:noFill/>
        </p:spPr>
        <p:txBody>
          <a:bodyPr wrap="square" rtlCol="0">
            <a:spAutoFit/>
          </a:bodyPr>
          <a:lstStyle/>
          <a:p>
            <a:r>
              <a:rPr lang="fr-FR" sz="1200" err="1">
                <a:solidFill>
                  <a:schemeClr val="bg1"/>
                </a:solidFill>
                <a:latin typeface="Avenir Next LT Pro Demi" panose="020B0704020202020204" pitchFamily="34" charset="0"/>
              </a:rPr>
              <a:t>Cell</a:t>
            </a:r>
            <a:r>
              <a:rPr lang="fr-FR" sz="1200">
                <a:solidFill>
                  <a:schemeClr val="bg1"/>
                </a:solidFill>
                <a:latin typeface="Avenir Next LT Pro Demi" panose="020B0704020202020204" pitchFamily="34" charset="0"/>
              </a:rPr>
              <a:t> </a:t>
            </a:r>
            <a:r>
              <a:rPr lang="fr-FR" sz="1200" err="1">
                <a:solidFill>
                  <a:schemeClr val="bg1"/>
                </a:solidFill>
                <a:latin typeface="Avenir Next LT Pro Demi" panose="020B0704020202020204" pitchFamily="34" charset="0"/>
              </a:rPr>
              <a:t>Response</a:t>
            </a:r>
            <a:r>
              <a:rPr lang="fr-FR" sz="1200">
                <a:solidFill>
                  <a:schemeClr val="bg1"/>
                </a:solidFill>
                <a:latin typeface="Avenir Next LT Pro Demi" panose="020B0704020202020204" pitchFamily="34" charset="0"/>
              </a:rPr>
              <a:t> </a:t>
            </a:r>
          </a:p>
          <a:p>
            <a:r>
              <a:rPr lang="fr-FR" sz="1200">
                <a:solidFill>
                  <a:schemeClr val="bg1"/>
                </a:solidFill>
                <a:latin typeface="Avenir Next LT Pro Demi" panose="020B0704020202020204" pitchFamily="34" charset="0"/>
              </a:rPr>
              <a:t>-DNA Damage </a:t>
            </a:r>
          </a:p>
          <a:p>
            <a:r>
              <a:rPr lang="fr-FR" sz="1200">
                <a:solidFill>
                  <a:schemeClr val="bg1"/>
                </a:solidFill>
                <a:latin typeface="Avenir Next LT Pro Demi" panose="020B0704020202020204" pitchFamily="34" charset="0"/>
              </a:rPr>
              <a:t>-</a:t>
            </a:r>
            <a:r>
              <a:rPr lang="fr-FR" sz="1200" err="1">
                <a:solidFill>
                  <a:schemeClr val="bg1"/>
                </a:solidFill>
                <a:latin typeface="Avenir Next LT Pro Demi" panose="020B0704020202020204" pitchFamily="34" charset="0"/>
              </a:rPr>
              <a:t>Cell</a:t>
            </a:r>
            <a:r>
              <a:rPr lang="fr-FR" sz="1200">
                <a:solidFill>
                  <a:schemeClr val="bg1"/>
                </a:solidFill>
                <a:latin typeface="Avenir Next LT Pro Demi" panose="020B0704020202020204" pitchFamily="34" charset="0"/>
              </a:rPr>
              <a:t> </a:t>
            </a:r>
            <a:r>
              <a:rPr lang="fr-FR" sz="1200" err="1">
                <a:solidFill>
                  <a:schemeClr val="bg1"/>
                </a:solidFill>
                <a:latin typeface="Avenir Next LT Pro Demi" panose="020B0704020202020204" pitchFamily="34" charset="0"/>
              </a:rPr>
              <a:t>Proliferation</a:t>
            </a:r>
            <a:r>
              <a:rPr lang="fr-FR" sz="1200">
                <a:solidFill>
                  <a:schemeClr val="bg1"/>
                </a:solidFill>
                <a:latin typeface="Avenir Next LT Pro Demi" panose="020B0704020202020204" pitchFamily="34" charset="0"/>
              </a:rPr>
              <a:t> </a:t>
            </a:r>
          </a:p>
          <a:p>
            <a:r>
              <a:rPr lang="fr-FR" sz="1200">
                <a:solidFill>
                  <a:schemeClr val="bg1"/>
                </a:solidFill>
                <a:latin typeface="Avenir Next LT Pro Demi" panose="020B0704020202020204" pitchFamily="34" charset="0"/>
              </a:rPr>
              <a:t>–</a:t>
            </a:r>
            <a:r>
              <a:rPr lang="fr-FR" sz="1200" err="1">
                <a:solidFill>
                  <a:schemeClr val="bg1"/>
                </a:solidFill>
                <a:latin typeface="Avenir Next LT Pro Demi" panose="020B0704020202020204" pitchFamily="34" charset="0"/>
              </a:rPr>
              <a:t>Cell</a:t>
            </a:r>
            <a:r>
              <a:rPr lang="fr-FR" sz="1200">
                <a:solidFill>
                  <a:schemeClr val="bg1"/>
                </a:solidFill>
                <a:latin typeface="Avenir Next LT Pro Demi" panose="020B0704020202020204" pitchFamily="34" charset="0"/>
              </a:rPr>
              <a:t> Survival</a:t>
            </a:r>
          </a:p>
        </p:txBody>
      </p:sp>
      <p:sp>
        <p:nvSpPr>
          <p:cNvPr id="39" name="TextBox 38">
            <a:extLst>
              <a:ext uri="{FF2B5EF4-FFF2-40B4-BE49-F238E27FC236}">
                <a16:creationId xmlns:a16="http://schemas.microsoft.com/office/drawing/2014/main" id="{E7524F15-A886-9C7D-7877-23BA1EF6DFBD}"/>
              </a:ext>
            </a:extLst>
          </p:cNvPr>
          <p:cNvSpPr txBox="1"/>
          <p:nvPr/>
        </p:nvSpPr>
        <p:spPr>
          <a:xfrm>
            <a:off x="14691917" y="3007368"/>
            <a:ext cx="2311651" cy="1815882"/>
          </a:xfrm>
          <a:prstGeom prst="rect">
            <a:avLst/>
          </a:prstGeom>
          <a:noFill/>
        </p:spPr>
        <p:txBody>
          <a:bodyPr wrap="square" rtlCol="0">
            <a:spAutoFit/>
          </a:bodyPr>
          <a:lstStyle/>
          <a:p>
            <a:r>
              <a:rPr lang="fr-FR" sz="2800" err="1">
                <a:solidFill>
                  <a:schemeClr val="bg1">
                    <a:lumMod val="95000"/>
                  </a:schemeClr>
                </a:solidFill>
                <a:latin typeface="Avenir Next LT Pro Demi" panose="020B0704020202020204" pitchFamily="34" charset="0"/>
              </a:rPr>
              <a:t>Avoiding</a:t>
            </a:r>
            <a:r>
              <a:rPr lang="fr-FR" sz="2800">
                <a:solidFill>
                  <a:schemeClr val="bg1">
                    <a:lumMod val="95000"/>
                  </a:schemeClr>
                </a:solidFill>
                <a:latin typeface="Avenir Next LT Pro Demi" panose="020B0704020202020204" pitchFamily="34" charset="0"/>
              </a:rPr>
              <a:t> Immune Destruction</a:t>
            </a:r>
          </a:p>
          <a:p>
            <a:endParaRPr lang="fr-FR" sz="2800">
              <a:solidFill>
                <a:schemeClr val="bg1">
                  <a:lumMod val="95000"/>
                </a:schemeClr>
              </a:solidFill>
              <a:latin typeface="Avenir Next LT Pro Demi" panose="020B0704020202020204" pitchFamily="34" charset="0"/>
            </a:endParaRPr>
          </a:p>
        </p:txBody>
      </p:sp>
      <p:sp>
        <p:nvSpPr>
          <p:cNvPr id="41" name="TextBox 40">
            <a:extLst>
              <a:ext uri="{FF2B5EF4-FFF2-40B4-BE49-F238E27FC236}">
                <a16:creationId xmlns:a16="http://schemas.microsoft.com/office/drawing/2014/main" id="{8CF188C0-445F-6263-792C-D617596CF114}"/>
              </a:ext>
            </a:extLst>
          </p:cNvPr>
          <p:cNvSpPr txBox="1"/>
          <p:nvPr/>
        </p:nvSpPr>
        <p:spPr>
          <a:xfrm>
            <a:off x="14846279" y="4372053"/>
            <a:ext cx="2002926" cy="830997"/>
          </a:xfrm>
          <a:prstGeom prst="rect">
            <a:avLst/>
          </a:prstGeom>
          <a:noFill/>
        </p:spPr>
        <p:txBody>
          <a:bodyPr wrap="square" rtlCol="0">
            <a:spAutoFit/>
          </a:bodyPr>
          <a:lstStyle/>
          <a:p>
            <a:r>
              <a:rPr lang="en-US" sz="1200">
                <a:solidFill>
                  <a:schemeClr val="bg1"/>
                </a:solidFill>
                <a:latin typeface="Avenir Next LT Pro Demi" panose="020B0704020202020204" pitchFamily="34" charset="0"/>
              </a:rPr>
              <a:t>Adaptive Immune Response</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Innate Immune Response</a:t>
            </a:r>
          </a:p>
        </p:txBody>
      </p:sp>
      <p:sp>
        <p:nvSpPr>
          <p:cNvPr id="42" name="TextBox 41">
            <a:extLst>
              <a:ext uri="{FF2B5EF4-FFF2-40B4-BE49-F238E27FC236}">
                <a16:creationId xmlns:a16="http://schemas.microsoft.com/office/drawing/2014/main" id="{3C87969E-383D-66A6-6B41-71DE6021A6D0}"/>
              </a:ext>
            </a:extLst>
          </p:cNvPr>
          <p:cNvSpPr txBox="1"/>
          <p:nvPr/>
        </p:nvSpPr>
        <p:spPr>
          <a:xfrm>
            <a:off x="17511304" y="3256569"/>
            <a:ext cx="3608837" cy="1384995"/>
          </a:xfrm>
          <a:prstGeom prst="rect">
            <a:avLst/>
          </a:prstGeom>
          <a:noFill/>
        </p:spPr>
        <p:txBody>
          <a:bodyPr wrap="square" rtlCol="0">
            <a:spAutoFit/>
          </a:bodyPr>
          <a:lstStyle/>
          <a:p>
            <a:r>
              <a:rPr lang="fr-FR" sz="2800" err="1">
                <a:solidFill>
                  <a:srgbClr val="2661A1"/>
                </a:solidFill>
                <a:latin typeface="Avenir Next LT Pro Demi" panose="020B0704020202020204" pitchFamily="34" charset="0"/>
              </a:rPr>
              <a:t>Nonmutational</a:t>
            </a:r>
            <a:r>
              <a:rPr lang="fr-FR" sz="2800">
                <a:solidFill>
                  <a:srgbClr val="2661A1"/>
                </a:solidFill>
                <a:latin typeface="Avenir Next LT Pro Demi" panose="020B0704020202020204" pitchFamily="34" charset="0"/>
              </a:rPr>
              <a:t> </a:t>
            </a:r>
            <a:r>
              <a:rPr lang="fr-FR" sz="2800" err="1">
                <a:solidFill>
                  <a:srgbClr val="2661A1"/>
                </a:solidFill>
                <a:latin typeface="Avenir Next LT Pro Demi" panose="020B0704020202020204" pitchFamily="34" charset="0"/>
              </a:rPr>
              <a:t>Epigenetic</a:t>
            </a:r>
            <a:r>
              <a:rPr lang="fr-FR" sz="2800">
                <a:solidFill>
                  <a:srgbClr val="2661A1"/>
                </a:solidFill>
                <a:latin typeface="Avenir Next LT Pro Demi" panose="020B0704020202020204" pitchFamily="34" charset="0"/>
              </a:rPr>
              <a:t> </a:t>
            </a:r>
            <a:r>
              <a:rPr lang="fr-FR" sz="2800" err="1">
                <a:solidFill>
                  <a:srgbClr val="2661A1"/>
                </a:solidFill>
                <a:latin typeface="Avenir Next LT Pro Demi" panose="020B0704020202020204" pitchFamily="34" charset="0"/>
              </a:rPr>
              <a:t>Reprogramming</a:t>
            </a:r>
            <a:endParaRPr lang="fr-FR" sz="2800">
              <a:solidFill>
                <a:srgbClr val="2661A1"/>
              </a:solidFill>
              <a:latin typeface="Avenir Next LT Pro Demi" panose="020B0704020202020204" pitchFamily="34" charset="0"/>
            </a:endParaRPr>
          </a:p>
        </p:txBody>
      </p:sp>
      <p:sp>
        <p:nvSpPr>
          <p:cNvPr id="43" name="TextBox 42">
            <a:extLst>
              <a:ext uri="{FF2B5EF4-FFF2-40B4-BE49-F238E27FC236}">
                <a16:creationId xmlns:a16="http://schemas.microsoft.com/office/drawing/2014/main" id="{98E1D584-203F-79E8-8399-28366BCEBCF8}"/>
              </a:ext>
            </a:extLst>
          </p:cNvPr>
          <p:cNvSpPr txBox="1"/>
          <p:nvPr/>
        </p:nvSpPr>
        <p:spPr>
          <a:xfrm>
            <a:off x="17785058" y="4672727"/>
            <a:ext cx="2692421" cy="1384995"/>
          </a:xfrm>
          <a:prstGeom prst="rect">
            <a:avLst/>
          </a:prstGeom>
          <a:noFill/>
        </p:spPr>
        <p:txBody>
          <a:bodyPr wrap="square" rtlCol="0">
            <a:spAutoFit/>
          </a:bodyPr>
          <a:lstStyle/>
          <a:p>
            <a:r>
              <a:rPr lang="en-US" sz="1200">
                <a:solidFill>
                  <a:schemeClr val="bg1"/>
                </a:solidFill>
                <a:latin typeface="Avenir Next LT Pro Demi" panose="020B0704020202020204" pitchFamily="34" charset="0"/>
              </a:rPr>
              <a:t>Methylation</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DNMT3A</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TET</a:t>
            </a:r>
          </a:p>
          <a:p>
            <a:endParaRPr lang="en-US" sz="1200">
              <a:solidFill>
                <a:schemeClr val="bg1"/>
              </a:solidFill>
              <a:latin typeface="Avenir Next LT Pro Demi" panose="020B0704020202020204" pitchFamily="34" charset="0"/>
            </a:endParaRPr>
          </a:p>
          <a:p>
            <a:r>
              <a:rPr lang="en-US" sz="1200" err="1">
                <a:solidFill>
                  <a:schemeClr val="bg1"/>
                </a:solidFill>
                <a:latin typeface="Avenir Next LT Pro Demi" panose="020B0704020202020204" pitchFamily="34" charset="0"/>
              </a:rPr>
              <a:t>Epigentic</a:t>
            </a:r>
            <a:r>
              <a:rPr lang="en-US" sz="1200">
                <a:solidFill>
                  <a:schemeClr val="bg1"/>
                </a:solidFill>
                <a:latin typeface="Avenir Next LT Pro Demi" panose="020B0704020202020204" pitchFamily="34" charset="0"/>
              </a:rPr>
              <a:t> Gene Regulation</a:t>
            </a:r>
          </a:p>
        </p:txBody>
      </p:sp>
      <p:sp>
        <p:nvSpPr>
          <p:cNvPr id="40" name="Graphic 1033" descr="Caret Right with solid fill">
            <a:extLst>
              <a:ext uri="{FF2B5EF4-FFF2-40B4-BE49-F238E27FC236}">
                <a16:creationId xmlns:a16="http://schemas.microsoft.com/office/drawing/2014/main" id="{07AF6CDF-3532-36AD-6CEE-064BA1D69572}"/>
              </a:ext>
            </a:extLst>
          </p:cNvPr>
          <p:cNvSpPr/>
          <p:nvPr/>
        </p:nvSpPr>
        <p:spPr>
          <a:xfrm>
            <a:off x="11409067" y="6309404"/>
            <a:ext cx="68467" cy="119063"/>
          </a:xfrm>
          <a:custGeom>
            <a:avLst/>
            <a:gdLst>
              <a:gd name="connsiteX0" fmla="*/ 20553 w 157363"/>
              <a:gd name="connsiteY0" fmla="*/ 273654 h 273653"/>
              <a:gd name="connsiteX1" fmla="*/ 5 w 157363"/>
              <a:gd name="connsiteY1" fmla="*/ 253111 h 273653"/>
              <a:gd name="connsiteX2" fmla="*/ 116272 w 157363"/>
              <a:gd name="connsiteY2" fmla="*/ 136844 h 273653"/>
              <a:gd name="connsiteX3" fmla="*/ 0 w 157363"/>
              <a:gd name="connsiteY3" fmla="*/ 20543 h 273653"/>
              <a:gd name="connsiteX4" fmla="*/ 20548 w 157363"/>
              <a:gd name="connsiteY4" fmla="*/ 0 h 273653"/>
              <a:gd name="connsiteX5" fmla="*/ 157363 w 157363"/>
              <a:gd name="connsiteY5" fmla="*/ 136844 h 273653"/>
              <a:gd name="connsiteX6" fmla="*/ 20553 w 157363"/>
              <a:gd name="connsiteY6" fmla="*/ 273654 h 273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63" h="273653">
                <a:moveTo>
                  <a:pt x="20553" y="273654"/>
                </a:moveTo>
                <a:lnTo>
                  <a:pt x="5" y="253111"/>
                </a:lnTo>
                <a:lnTo>
                  <a:pt x="116272" y="136844"/>
                </a:lnTo>
                <a:lnTo>
                  <a:pt x="0" y="20543"/>
                </a:lnTo>
                <a:lnTo>
                  <a:pt x="20548" y="0"/>
                </a:lnTo>
                <a:lnTo>
                  <a:pt x="157363" y="136844"/>
                </a:lnTo>
                <a:lnTo>
                  <a:pt x="20553" y="273654"/>
                </a:lnTo>
                <a:close/>
              </a:path>
            </a:pathLst>
          </a:custGeom>
          <a:solidFill>
            <a:srgbClr val="000000"/>
          </a:solidFill>
          <a:ln w="4763" cap="flat">
            <a:noFill/>
            <a:prstDash val="solid"/>
            <a:miter/>
          </a:ln>
        </p:spPr>
        <p:txBody>
          <a:bodyPr rtlCol="0" anchor="ctr"/>
          <a:lstStyle/>
          <a:p>
            <a:endParaRPr lang="fr-FR"/>
          </a:p>
        </p:txBody>
      </p:sp>
      <p:sp>
        <p:nvSpPr>
          <p:cNvPr id="44" name="TextBox 43">
            <a:extLst>
              <a:ext uri="{FF2B5EF4-FFF2-40B4-BE49-F238E27FC236}">
                <a16:creationId xmlns:a16="http://schemas.microsoft.com/office/drawing/2014/main" id="{CE61D06C-3B23-5F92-E432-18FE8371AB9C}"/>
              </a:ext>
            </a:extLst>
          </p:cNvPr>
          <p:cNvSpPr txBox="1"/>
          <p:nvPr/>
        </p:nvSpPr>
        <p:spPr>
          <a:xfrm>
            <a:off x="9588453" y="6153848"/>
            <a:ext cx="639070" cy="369332"/>
          </a:xfrm>
          <a:prstGeom prst="rect">
            <a:avLst/>
          </a:prstGeom>
          <a:noFill/>
        </p:spPr>
        <p:txBody>
          <a:bodyPr wrap="square" rtlCol="0">
            <a:spAutoFit/>
          </a:bodyPr>
          <a:lstStyle/>
          <a:p>
            <a:r>
              <a:rPr lang="fr-FR">
                <a:latin typeface="Avenir Next LT Pro" panose="020B0504020202020204" pitchFamily="34" charset="0"/>
              </a:rPr>
              <a:t>Prev</a:t>
            </a:r>
            <a:endParaRPr lang="fr-FR" sz="1600">
              <a:latin typeface="Avenir Next LT Pro" panose="020B0504020202020204" pitchFamily="34" charset="0"/>
            </a:endParaRPr>
          </a:p>
        </p:txBody>
      </p:sp>
      <p:sp>
        <p:nvSpPr>
          <p:cNvPr id="45" name="TextBox 44">
            <a:extLst>
              <a:ext uri="{FF2B5EF4-FFF2-40B4-BE49-F238E27FC236}">
                <a16:creationId xmlns:a16="http://schemas.microsoft.com/office/drawing/2014/main" id="{4AB823C5-6AF7-FCF4-6470-0DC391ECBACD}"/>
              </a:ext>
            </a:extLst>
          </p:cNvPr>
          <p:cNvSpPr txBox="1"/>
          <p:nvPr/>
        </p:nvSpPr>
        <p:spPr>
          <a:xfrm>
            <a:off x="10680697" y="6154206"/>
            <a:ext cx="678923" cy="369332"/>
          </a:xfrm>
          <a:prstGeom prst="rect">
            <a:avLst/>
          </a:prstGeom>
          <a:noFill/>
        </p:spPr>
        <p:txBody>
          <a:bodyPr wrap="square" rtlCol="0">
            <a:spAutoFit/>
          </a:bodyPr>
          <a:lstStyle/>
          <a:p>
            <a:r>
              <a:rPr lang="fr-FR">
                <a:latin typeface="Avenir Next LT Pro" panose="020B0504020202020204" pitchFamily="34" charset="0"/>
              </a:rPr>
              <a:t>Next</a:t>
            </a:r>
          </a:p>
        </p:txBody>
      </p:sp>
      <p:sp>
        <p:nvSpPr>
          <p:cNvPr id="46" name="Graphic 1033" descr="Caret Right with solid fill">
            <a:extLst>
              <a:ext uri="{FF2B5EF4-FFF2-40B4-BE49-F238E27FC236}">
                <a16:creationId xmlns:a16="http://schemas.microsoft.com/office/drawing/2014/main" id="{A93AF9DB-8941-0C32-88E8-3891E4858B0E}"/>
              </a:ext>
            </a:extLst>
          </p:cNvPr>
          <p:cNvSpPr/>
          <p:nvPr/>
        </p:nvSpPr>
        <p:spPr>
          <a:xfrm rot="10800000">
            <a:off x="9498517" y="6309404"/>
            <a:ext cx="68468" cy="119064"/>
          </a:xfrm>
          <a:custGeom>
            <a:avLst/>
            <a:gdLst>
              <a:gd name="connsiteX0" fmla="*/ 20553 w 157363"/>
              <a:gd name="connsiteY0" fmla="*/ 273654 h 273653"/>
              <a:gd name="connsiteX1" fmla="*/ 5 w 157363"/>
              <a:gd name="connsiteY1" fmla="*/ 253111 h 273653"/>
              <a:gd name="connsiteX2" fmla="*/ 116272 w 157363"/>
              <a:gd name="connsiteY2" fmla="*/ 136844 h 273653"/>
              <a:gd name="connsiteX3" fmla="*/ 0 w 157363"/>
              <a:gd name="connsiteY3" fmla="*/ 20543 h 273653"/>
              <a:gd name="connsiteX4" fmla="*/ 20548 w 157363"/>
              <a:gd name="connsiteY4" fmla="*/ 0 h 273653"/>
              <a:gd name="connsiteX5" fmla="*/ 157363 w 157363"/>
              <a:gd name="connsiteY5" fmla="*/ 136844 h 273653"/>
              <a:gd name="connsiteX6" fmla="*/ 20553 w 157363"/>
              <a:gd name="connsiteY6" fmla="*/ 273654 h 273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63" h="273653">
                <a:moveTo>
                  <a:pt x="20553" y="273654"/>
                </a:moveTo>
                <a:lnTo>
                  <a:pt x="5" y="253111"/>
                </a:lnTo>
                <a:lnTo>
                  <a:pt x="116272" y="136844"/>
                </a:lnTo>
                <a:lnTo>
                  <a:pt x="0" y="20543"/>
                </a:lnTo>
                <a:lnTo>
                  <a:pt x="20548" y="0"/>
                </a:lnTo>
                <a:lnTo>
                  <a:pt x="157363" y="136844"/>
                </a:lnTo>
                <a:lnTo>
                  <a:pt x="20553" y="273654"/>
                </a:lnTo>
                <a:close/>
              </a:path>
            </a:pathLst>
          </a:custGeom>
          <a:solidFill>
            <a:srgbClr val="000000"/>
          </a:solidFill>
          <a:ln w="4763" cap="flat">
            <a:noFill/>
            <a:prstDash val="solid"/>
            <a:miter/>
          </a:ln>
        </p:spPr>
        <p:txBody>
          <a:bodyPr rtlCol="0" anchor="ctr"/>
          <a:lstStyle/>
          <a:p>
            <a:endParaRPr lang="fr-FR"/>
          </a:p>
        </p:txBody>
      </p:sp>
    </p:spTree>
    <p:extLst>
      <p:ext uri="{BB962C8B-B14F-4D97-AF65-F5344CB8AC3E}">
        <p14:creationId xmlns:p14="http://schemas.microsoft.com/office/powerpoint/2010/main" val="370110849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white text with colorful confetti&#10;&#10;Description automatically generated">
            <a:extLst>
              <a:ext uri="{FF2B5EF4-FFF2-40B4-BE49-F238E27FC236}">
                <a16:creationId xmlns:a16="http://schemas.microsoft.com/office/drawing/2014/main" id="{90B8D4EB-2A5B-1A17-1C68-71DCD26DAD82}"/>
              </a:ext>
            </a:extLst>
          </p:cNvPr>
          <p:cNvPicPr>
            <a:picLocks noChangeAspect="1"/>
          </p:cNvPicPr>
          <p:nvPr/>
        </p:nvPicPr>
        <p:blipFill rotWithShape="1">
          <a:blip r:embed="rId2">
            <a:biLevel thresh="50000"/>
            <a:extLst>
              <a:ext uri="{28A0092B-C50C-407E-A947-70E740481C1C}">
                <a14:useLocalDpi xmlns:a14="http://schemas.microsoft.com/office/drawing/2010/main" val="0"/>
              </a:ext>
            </a:extLst>
          </a:blip>
          <a:srcRect t="14104" b="19136"/>
          <a:stretch/>
        </p:blipFill>
        <p:spPr>
          <a:xfrm>
            <a:off x="0" y="405802"/>
            <a:ext cx="12192000" cy="2527300"/>
          </a:xfrm>
          <a:prstGeom prst="rect">
            <a:avLst/>
          </a:prstGeom>
        </p:spPr>
      </p:pic>
      <p:sp>
        <p:nvSpPr>
          <p:cNvPr id="2" name="Rectangle: Rounded Corners 1">
            <a:extLst>
              <a:ext uri="{FF2B5EF4-FFF2-40B4-BE49-F238E27FC236}">
                <a16:creationId xmlns:a16="http://schemas.microsoft.com/office/drawing/2014/main" id="{65B8FD75-0CE0-FA35-BCA9-159651D39298}"/>
              </a:ext>
            </a:extLst>
          </p:cNvPr>
          <p:cNvSpPr/>
          <p:nvPr/>
        </p:nvSpPr>
        <p:spPr>
          <a:xfrm>
            <a:off x="723718" y="227276"/>
            <a:ext cx="2534478" cy="434416"/>
          </a:xfrm>
          <a:prstGeom prst="roundRect">
            <a:avLst>
              <a:gd name="adj" fmla="val 50000"/>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extBox 4">
            <a:extLst>
              <a:ext uri="{FF2B5EF4-FFF2-40B4-BE49-F238E27FC236}">
                <a16:creationId xmlns:a16="http://schemas.microsoft.com/office/drawing/2014/main" id="{C9352861-E603-ED8A-E961-BB912DF6049E}"/>
              </a:ext>
            </a:extLst>
          </p:cNvPr>
          <p:cNvSpPr txBox="1"/>
          <p:nvPr/>
        </p:nvSpPr>
        <p:spPr>
          <a:xfrm>
            <a:off x="6212867" y="278763"/>
            <a:ext cx="1444487" cy="369332"/>
          </a:xfrm>
          <a:prstGeom prst="rect">
            <a:avLst/>
          </a:prstGeom>
          <a:noFill/>
        </p:spPr>
        <p:txBody>
          <a:bodyPr wrap="square" rtlCol="0">
            <a:spAutoFit/>
          </a:bodyPr>
          <a:lstStyle/>
          <a:p>
            <a:r>
              <a:rPr lang="fr-FR">
                <a:latin typeface="Avenir Next LT Pro" panose="020B0504020202020204" pitchFamily="34" charset="0"/>
              </a:rPr>
              <a:t>The End</a:t>
            </a:r>
          </a:p>
        </p:txBody>
      </p:sp>
      <p:sp>
        <p:nvSpPr>
          <p:cNvPr id="7" name="TextBox 6">
            <a:extLst>
              <a:ext uri="{FF2B5EF4-FFF2-40B4-BE49-F238E27FC236}">
                <a16:creationId xmlns:a16="http://schemas.microsoft.com/office/drawing/2014/main" id="{5AD75207-15AE-48F2-656D-CF7FF95E213F}"/>
              </a:ext>
            </a:extLst>
          </p:cNvPr>
          <p:cNvSpPr txBox="1"/>
          <p:nvPr/>
        </p:nvSpPr>
        <p:spPr>
          <a:xfrm>
            <a:off x="1138166" y="267467"/>
            <a:ext cx="2107096" cy="323165"/>
          </a:xfrm>
          <a:prstGeom prst="rect">
            <a:avLst/>
          </a:prstGeom>
          <a:noFill/>
        </p:spPr>
        <p:txBody>
          <a:bodyPr wrap="square" rtlCol="0">
            <a:spAutoFit/>
          </a:bodyPr>
          <a:lstStyle/>
          <a:p>
            <a:r>
              <a:rPr lang="fr-FR" sz="1500" err="1">
                <a:solidFill>
                  <a:schemeClr val="bg1">
                    <a:lumMod val="65000"/>
                  </a:schemeClr>
                </a:solidFill>
                <a:latin typeface="Avenir Next LT Pro" panose="020B0504020202020204" pitchFamily="34" charset="0"/>
              </a:rPr>
              <a:t>Search</a:t>
            </a:r>
            <a:r>
              <a:rPr lang="fr-FR" sz="1500">
                <a:solidFill>
                  <a:schemeClr val="bg1">
                    <a:lumMod val="65000"/>
                  </a:schemeClr>
                </a:solidFill>
                <a:latin typeface="Avenir Next LT Pro" panose="020B0504020202020204" pitchFamily="34" charset="0"/>
              </a:rPr>
              <a:t> room </a:t>
            </a:r>
            <a:r>
              <a:rPr lang="fr-FR" sz="1500" err="1">
                <a:solidFill>
                  <a:schemeClr val="bg1">
                    <a:lumMod val="65000"/>
                  </a:schemeClr>
                </a:solidFill>
                <a:latin typeface="Avenir Next LT Pro" panose="020B0504020202020204" pitchFamily="34" charset="0"/>
              </a:rPr>
              <a:t>level</a:t>
            </a:r>
            <a:r>
              <a:rPr lang="fr-FR" sz="1500">
                <a:solidFill>
                  <a:schemeClr val="bg1">
                    <a:lumMod val="65000"/>
                  </a:schemeClr>
                </a:solidFill>
                <a:latin typeface="Avenir Next LT Pro" panose="020B0504020202020204" pitchFamily="34" charset="0"/>
              </a:rPr>
              <a:t>…</a:t>
            </a:r>
          </a:p>
        </p:txBody>
      </p:sp>
      <p:pic>
        <p:nvPicPr>
          <p:cNvPr id="10" name="Graphic 9" descr="Magnifying glass with solid fill">
            <a:extLst>
              <a:ext uri="{FF2B5EF4-FFF2-40B4-BE49-F238E27FC236}">
                <a16:creationId xmlns:a16="http://schemas.microsoft.com/office/drawing/2014/main" id="{4716DC51-A8A4-A23D-3CBB-1FDCA8919F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96970" y="309919"/>
            <a:ext cx="252689" cy="252689"/>
          </a:xfrm>
          <a:prstGeom prst="rect">
            <a:avLst/>
          </a:prstGeom>
        </p:spPr>
      </p:pic>
      <p:sp>
        <p:nvSpPr>
          <p:cNvPr id="11" name="Flowchart: Connector 10">
            <a:extLst>
              <a:ext uri="{FF2B5EF4-FFF2-40B4-BE49-F238E27FC236}">
                <a16:creationId xmlns:a16="http://schemas.microsoft.com/office/drawing/2014/main" id="{BC511229-F7CC-3884-F433-93A374A02681}"/>
              </a:ext>
            </a:extLst>
          </p:cNvPr>
          <p:cNvSpPr/>
          <p:nvPr/>
        </p:nvSpPr>
        <p:spPr>
          <a:xfrm flipH="1" flipV="1">
            <a:off x="11244884" y="372934"/>
            <a:ext cx="132914" cy="125580"/>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owchart: Connector 11">
            <a:extLst>
              <a:ext uri="{FF2B5EF4-FFF2-40B4-BE49-F238E27FC236}">
                <a16:creationId xmlns:a16="http://schemas.microsoft.com/office/drawing/2014/main" id="{395CF597-11A6-E880-B47A-45875089B3BE}"/>
              </a:ext>
            </a:extLst>
          </p:cNvPr>
          <p:cNvSpPr/>
          <p:nvPr/>
        </p:nvSpPr>
        <p:spPr>
          <a:xfrm flipH="1" flipV="1">
            <a:off x="11400263" y="409443"/>
            <a:ext cx="55135" cy="52092"/>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owchart: Connector 12">
            <a:extLst>
              <a:ext uri="{FF2B5EF4-FFF2-40B4-BE49-F238E27FC236}">
                <a16:creationId xmlns:a16="http://schemas.microsoft.com/office/drawing/2014/main" id="{9CBB6817-AF3F-18A6-A683-4BE1133C6A22}"/>
              </a:ext>
            </a:extLst>
          </p:cNvPr>
          <p:cNvSpPr/>
          <p:nvPr/>
        </p:nvSpPr>
        <p:spPr>
          <a:xfrm flipH="1" flipV="1">
            <a:off x="11359620" y="498044"/>
            <a:ext cx="132914" cy="125580"/>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owchart: Connector 13">
            <a:extLst>
              <a:ext uri="{FF2B5EF4-FFF2-40B4-BE49-F238E27FC236}">
                <a16:creationId xmlns:a16="http://schemas.microsoft.com/office/drawing/2014/main" id="{0812807E-D9EA-94C9-8F48-B8DBEF928B6E}"/>
              </a:ext>
            </a:extLst>
          </p:cNvPr>
          <p:cNvSpPr/>
          <p:nvPr/>
        </p:nvSpPr>
        <p:spPr>
          <a:xfrm flipH="1" flipV="1">
            <a:off x="11244884" y="532449"/>
            <a:ext cx="91303" cy="86265"/>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extBox 14">
            <a:extLst>
              <a:ext uri="{FF2B5EF4-FFF2-40B4-BE49-F238E27FC236}">
                <a16:creationId xmlns:a16="http://schemas.microsoft.com/office/drawing/2014/main" id="{14041CDC-6FB4-D0FE-3DDD-68F7FF340BD7}"/>
              </a:ext>
            </a:extLst>
          </p:cNvPr>
          <p:cNvSpPr txBox="1"/>
          <p:nvPr/>
        </p:nvSpPr>
        <p:spPr>
          <a:xfrm>
            <a:off x="10436502" y="307705"/>
            <a:ext cx="808382" cy="338554"/>
          </a:xfrm>
          <a:prstGeom prst="rect">
            <a:avLst/>
          </a:prstGeom>
          <a:noFill/>
        </p:spPr>
        <p:txBody>
          <a:bodyPr wrap="square" rtlCol="0">
            <a:spAutoFit/>
          </a:bodyPr>
          <a:lstStyle/>
          <a:p>
            <a:r>
              <a:rPr lang="fr-FR" sz="1600">
                <a:latin typeface="Candara" panose="020E0502030303020204" pitchFamily="34" charset="0"/>
              </a:rPr>
              <a:t>Menu</a:t>
            </a:r>
          </a:p>
        </p:txBody>
      </p:sp>
      <p:pic>
        <p:nvPicPr>
          <p:cNvPr id="17" name="Picture 16" descr="A door with chains around it&#10;&#10;Description automatically generated">
            <a:extLst>
              <a:ext uri="{FF2B5EF4-FFF2-40B4-BE49-F238E27FC236}">
                <a16:creationId xmlns:a16="http://schemas.microsoft.com/office/drawing/2014/main" id="{BAB26288-9AA2-26AC-814D-750014F8C6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2593" y="9148"/>
            <a:ext cx="953407" cy="802869"/>
          </a:xfrm>
          <a:prstGeom prst="rect">
            <a:avLst/>
          </a:prstGeom>
        </p:spPr>
      </p:pic>
      <p:sp>
        <p:nvSpPr>
          <p:cNvPr id="18" name="Rectangle: Rounded Corners 17">
            <a:extLst>
              <a:ext uri="{FF2B5EF4-FFF2-40B4-BE49-F238E27FC236}">
                <a16:creationId xmlns:a16="http://schemas.microsoft.com/office/drawing/2014/main" id="{DC5935B7-616F-3321-F105-3D5D7A8DFF3E}"/>
              </a:ext>
            </a:extLst>
          </p:cNvPr>
          <p:cNvSpPr/>
          <p:nvPr/>
        </p:nvSpPr>
        <p:spPr>
          <a:xfrm>
            <a:off x="-8817700" y="3613979"/>
            <a:ext cx="2729948" cy="2501071"/>
          </a:xfrm>
          <a:prstGeom prst="roundRect">
            <a:avLst>
              <a:gd name="adj" fmla="val 16667"/>
            </a:avLst>
          </a:prstGeom>
          <a:gradFill flip="none" rotWithShape="1">
            <a:gsLst>
              <a:gs pos="11000">
                <a:srgbClr val="CA192F"/>
              </a:gs>
              <a:gs pos="82000">
                <a:srgbClr val="E63D51"/>
              </a:gs>
              <a:gs pos="100000">
                <a:srgbClr val="EB7B87"/>
              </a:gs>
            </a:gsLst>
            <a:path path="circle">
              <a:fillToRect t="100000" r="100000"/>
            </a:path>
            <a:tileRect l="-100000" b="-100000"/>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Rounded Corners 18">
            <a:extLst>
              <a:ext uri="{FF2B5EF4-FFF2-40B4-BE49-F238E27FC236}">
                <a16:creationId xmlns:a16="http://schemas.microsoft.com/office/drawing/2014/main" id="{A490C129-CC33-B761-E55E-E61FE9075118}"/>
              </a:ext>
            </a:extLst>
          </p:cNvPr>
          <p:cNvSpPr/>
          <p:nvPr/>
        </p:nvSpPr>
        <p:spPr>
          <a:xfrm>
            <a:off x="-5733806" y="3382646"/>
            <a:ext cx="2376002" cy="2732404"/>
          </a:xfrm>
          <a:prstGeom prst="roundRect">
            <a:avLst>
              <a:gd name="adj" fmla="val 14844"/>
            </a:avLst>
          </a:prstGeom>
          <a:gradFill flip="none" rotWithShape="1">
            <a:gsLst>
              <a:gs pos="73000">
                <a:srgbClr val="2A66A6"/>
              </a:gs>
              <a:gs pos="29000">
                <a:srgbClr val="1B99D6"/>
              </a:gs>
              <a:gs pos="100000">
                <a:srgbClr val="20599A"/>
              </a:gs>
            </a:gsLst>
            <a:lin ang="81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Rounded Corners 19">
            <a:extLst>
              <a:ext uri="{FF2B5EF4-FFF2-40B4-BE49-F238E27FC236}">
                <a16:creationId xmlns:a16="http://schemas.microsoft.com/office/drawing/2014/main" id="{0FF6BD72-089B-226A-30B6-4325BE827FF7}"/>
              </a:ext>
            </a:extLst>
          </p:cNvPr>
          <p:cNvSpPr/>
          <p:nvPr/>
        </p:nvSpPr>
        <p:spPr>
          <a:xfrm>
            <a:off x="-3003860" y="3765257"/>
            <a:ext cx="2376002" cy="2349793"/>
          </a:xfrm>
          <a:prstGeom prst="roundRect">
            <a:avLst>
              <a:gd name="adj" fmla="val 14844"/>
            </a:avLst>
          </a:prstGeom>
          <a:gradFill flip="none" rotWithShape="1">
            <a:gsLst>
              <a:gs pos="31000">
                <a:srgbClr val="7EB14F"/>
              </a:gs>
              <a:gs pos="0">
                <a:srgbClr val="EAEC9E"/>
              </a:gs>
              <a:gs pos="100000">
                <a:srgbClr val="235B23">
                  <a:lumMod val="100000"/>
                </a:srgbClr>
              </a:gs>
            </a:gsLst>
            <a:path path="circle">
              <a:fillToRect l="100000" b="100000"/>
            </a:path>
            <a:tileRect t="-100000" r="-100000"/>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Rounded Corners 20">
            <a:extLst>
              <a:ext uri="{FF2B5EF4-FFF2-40B4-BE49-F238E27FC236}">
                <a16:creationId xmlns:a16="http://schemas.microsoft.com/office/drawing/2014/main" id="{7AB66836-93FE-FBC2-7951-4ADF8FA680F5}"/>
              </a:ext>
            </a:extLst>
          </p:cNvPr>
          <p:cNvSpPr/>
          <p:nvPr/>
        </p:nvSpPr>
        <p:spPr>
          <a:xfrm>
            <a:off x="-287402" y="2738499"/>
            <a:ext cx="2376002" cy="3376549"/>
          </a:xfrm>
          <a:prstGeom prst="roundRect">
            <a:avLst>
              <a:gd name="adj" fmla="val 14844"/>
            </a:avLst>
          </a:prstGeom>
          <a:gradFill flip="none" rotWithShape="1">
            <a:gsLst>
              <a:gs pos="98000">
                <a:srgbClr val="444A59"/>
              </a:gs>
              <a:gs pos="27000">
                <a:srgbClr val="6A6A9C"/>
              </a:gs>
              <a:gs pos="100000">
                <a:srgbClr val="7591C8"/>
              </a:gs>
              <a:gs pos="100000">
                <a:srgbClr val="374152"/>
              </a:gs>
            </a:gsLst>
            <a:lin ang="81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Rounded Corners 21">
            <a:extLst>
              <a:ext uri="{FF2B5EF4-FFF2-40B4-BE49-F238E27FC236}">
                <a16:creationId xmlns:a16="http://schemas.microsoft.com/office/drawing/2014/main" id="{98644549-647F-D439-9697-32D8D6D6D011}"/>
              </a:ext>
            </a:extLst>
          </p:cNvPr>
          <p:cNvSpPr/>
          <p:nvPr/>
        </p:nvSpPr>
        <p:spPr>
          <a:xfrm>
            <a:off x="2429056" y="3613979"/>
            <a:ext cx="2376002" cy="2501070"/>
          </a:xfrm>
          <a:prstGeom prst="roundRect">
            <a:avLst>
              <a:gd name="adj" fmla="val 14844"/>
            </a:avLst>
          </a:prstGeom>
          <a:gradFill flip="none" rotWithShape="1">
            <a:gsLst>
              <a:gs pos="41000">
                <a:srgbClr val="CF4134"/>
              </a:gs>
              <a:gs pos="100000">
                <a:srgbClr val="D3A77C"/>
              </a:gs>
            </a:gsLst>
            <a:lin ang="189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Rounded Corners 22">
            <a:extLst>
              <a:ext uri="{FF2B5EF4-FFF2-40B4-BE49-F238E27FC236}">
                <a16:creationId xmlns:a16="http://schemas.microsoft.com/office/drawing/2014/main" id="{154FFCFF-F725-BD60-B276-C873BCED55EF}"/>
              </a:ext>
            </a:extLst>
          </p:cNvPr>
          <p:cNvSpPr/>
          <p:nvPr/>
        </p:nvSpPr>
        <p:spPr>
          <a:xfrm>
            <a:off x="5287828" y="2738499"/>
            <a:ext cx="2376002" cy="3376549"/>
          </a:xfrm>
          <a:prstGeom prst="roundRect">
            <a:avLst>
              <a:gd name="adj" fmla="val 14844"/>
            </a:avLst>
          </a:prstGeom>
          <a:gradFill flip="none" rotWithShape="1">
            <a:gsLst>
              <a:gs pos="100000">
                <a:srgbClr val="509284"/>
              </a:gs>
              <a:gs pos="52000">
                <a:srgbClr val="5A8C82"/>
              </a:gs>
              <a:gs pos="0">
                <a:srgbClr val="AE5970"/>
              </a:gs>
            </a:gsLst>
            <a:lin ang="81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Rounded Corners 24">
            <a:extLst>
              <a:ext uri="{FF2B5EF4-FFF2-40B4-BE49-F238E27FC236}">
                <a16:creationId xmlns:a16="http://schemas.microsoft.com/office/drawing/2014/main" id="{24760275-F27C-5C2C-CB18-E23B38ED7541}"/>
              </a:ext>
            </a:extLst>
          </p:cNvPr>
          <p:cNvSpPr/>
          <p:nvPr/>
        </p:nvSpPr>
        <p:spPr>
          <a:xfrm>
            <a:off x="1980538" y="6553200"/>
            <a:ext cx="1360458" cy="147202"/>
          </a:xfrm>
          <a:prstGeom prst="roundRect">
            <a:avLst>
              <a:gd name="adj" fmla="val 50000"/>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TextBox 25">
            <a:extLst>
              <a:ext uri="{FF2B5EF4-FFF2-40B4-BE49-F238E27FC236}">
                <a16:creationId xmlns:a16="http://schemas.microsoft.com/office/drawing/2014/main" id="{A1811EB5-4CA1-840C-1FE9-C93CAE4E5CB9}"/>
              </a:ext>
            </a:extLst>
          </p:cNvPr>
          <p:cNvSpPr txBox="1"/>
          <p:nvPr/>
        </p:nvSpPr>
        <p:spPr>
          <a:xfrm>
            <a:off x="-171407" y="2861748"/>
            <a:ext cx="2376002" cy="1384995"/>
          </a:xfrm>
          <a:prstGeom prst="rect">
            <a:avLst/>
          </a:prstGeom>
          <a:noFill/>
        </p:spPr>
        <p:txBody>
          <a:bodyPr wrap="square" rtlCol="0">
            <a:spAutoFit/>
          </a:bodyPr>
          <a:lstStyle/>
          <a:p>
            <a:r>
              <a:rPr lang="fr-FR" sz="2800" err="1">
                <a:solidFill>
                  <a:schemeClr val="accent1">
                    <a:lumMod val="20000"/>
                    <a:lumOff val="80000"/>
                  </a:schemeClr>
                </a:solidFill>
                <a:latin typeface="Avenir Next LT Pro Demi" panose="020B0704020202020204" pitchFamily="34" charset="0"/>
              </a:rPr>
              <a:t>Sustaining</a:t>
            </a:r>
            <a:r>
              <a:rPr lang="fr-FR" sz="2800">
                <a:solidFill>
                  <a:schemeClr val="accent1">
                    <a:lumMod val="20000"/>
                    <a:lumOff val="80000"/>
                  </a:schemeClr>
                </a:solidFill>
                <a:latin typeface="Avenir Next LT Pro Demi" panose="020B0704020202020204" pitchFamily="34" charset="0"/>
              </a:rPr>
              <a:t> </a:t>
            </a:r>
            <a:r>
              <a:rPr lang="fr-FR" sz="2800" err="1">
                <a:solidFill>
                  <a:schemeClr val="accent1">
                    <a:lumMod val="20000"/>
                    <a:lumOff val="80000"/>
                  </a:schemeClr>
                </a:solidFill>
                <a:latin typeface="Avenir Next LT Pro Demi" panose="020B0704020202020204" pitchFamily="34" charset="0"/>
              </a:rPr>
              <a:t>Proliferative</a:t>
            </a:r>
            <a:r>
              <a:rPr lang="fr-FR" sz="2800">
                <a:solidFill>
                  <a:schemeClr val="accent1">
                    <a:lumMod val="20000"/>
                    <a:lumOff val="80000"/>
                  </a:schemeClr>
                </a:solidFill>
                <a:latin typeface="Avenir Next LT Pro Demi" panose="020B0704020202020204" pitchFamily="34" charset="0"/>
              </a:rPr>
              <a:t> </a:t>
            </a:r>
            <a:r>
              <a:rPr lang="fr-FR" sz="2800" err="1">
                <a:solidFill>
                  <a:schemeClr val="accent1">
                    <a:lumMod val="20000"/>
                    <a:lumOff val="80000"/>
                  </a:schemeClr>
                </a:solidFill>
                <a:latin typeface="Avenir Next LT Pro Demi" panose="020B0704020202020204" pitchFamily="34" charset="0"/>
              </a:rPr>
              <a:t>Signaling</a:t>
            </a:r>
            <a:endParaRPr lang="fr-FR" sz="2800">
              <a:solidFill>
                <a:schemeClr val="accent1">
                  <a:lumMod val="20000"/>
                  <a:lumOff val="80000"/>
                </a:schemeClr>
              </a:solidFill>
              <a:latin typeface="Avenir Next LT Pro Demi" panose="020B0704020202020204" pitchFamily="34" charset="0"/>
            </a:endParaRPr>
          </a:p>
        </p:txBody>
      </p:sp>
      <p:sp>
        <p:nvSpPr>
          <p:cNvPr id="28" name="TextBox 27">
            <a:extLst>
              <a:ext uri="{FF2B5EF4-FFF2-40B4-BE49-F238E27FC236}">
                <a16:creationId xmlns:a16="http://schemas.microsoft.com/office/drawing/2014/main" id="{87982A23-3447-A033-DD3A-512A0D5BA3EF}"/>
              </a:ext>
            </a:extLst>
          </p:cNvPr>
          <p:cNvSpPr txBox="1"/>
          <p:nvPr/>
        </p:nvSpPr>
        <p:spPr>
          <a:xfrm>
            <a:off x="85674" y="4276736"/>
            <a:ext cx="2002926" cy="1200329"/>
          </a:xfrm>
          <a:prstGeom prst="rect">
            <a:avLst/>
          </a:prstGeom>
          <a:noFill/>
        </p:spPr>
        <p:txBody>
          <a:bodyPr wrap="square" rtlCol="0">
            <a:spAutoFit/>
          </a:bodyPr>
          <a:lstStyle/>
          <a:p>
            <a:r>
              <a:rPr lang="en-US" sz="1200">
                <a:solidFill>
                  <a:schemeClr val="bg1"/>
                </a:solidFill>
                <a:latin typeface="Avenir Next LT Pro Demi" panose="020B0704020202020204" pitchFamily="34" charset="0"/>
              </a:rPr>
              <a:t>Oncogenic Signaling</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Damaging Mutations</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Bypassing Growth Factor Activation</a:t>
            </a:r>
            <a:endParaRPr lang="fr-FR" sz="1200">
              <a:solidFill>
                <a:schemeClr val="bg1"/>
              </a:solidFill>
              <a:latin typeface="Avenir Next LT Pro Demi" panose="020B0704020202020204" pitchFamily="34" charset="0"/>
            </a:endParaRPr>
          </a:p>
        </p:txBody>
      </p:sp>
      <p:sp>
        <p:nvSpPr>
          <p:cNvPr id="29" name="TextBox 28">
            <a:extLst>
              <a:ext uri="{FF2B5EF4-FFF2-40B4-BE49-F238E27FC236}">
                <a16:creationId xmlns:a16="http://schemas.microsoft.com/office/drawing/2014/main" id="{FE380522-0B55-9E77-1AB6-D111AFAC74CD}"/>
              </a:ext>
            </a:extLst>
          </p:cNvPr>
          <p:cNvSpPr txBox="1"/>
          <p:nvPr/>
        </p:nvSpPr>
        <p:spPr>
          <a:xfrm>
            <a:off x="-2877570" y="3742073"/>
            <a:ext cx="2249712" cy="1815882"/>
          </a:xfrm>
          <a:prstGeom prst="rect">
            <a:avLst/>
          </a:prstGeom>
          <a:noFill/>
        </p:spPr>
        <p:txBody>
          <a:bodyPr wrap="square" rtlCol="0">
            <a:spAutoFit/>
          </a:bodyPr>
          <a:lstStyle/>
          <a:p>
            <a:r>
              <a:rPr lang="fr-FR" sz="2800" err="1">
                <a:solidFill>
                  <a:schemeClr val="accent4">
                    <a:lumMod val="40000"/>
                    <a:lumOff val="60000"/>
                  </a:schemeClr>
                </a:solidFill>
                <a:latin typeface="Avenir Next LT Pro Demi" panose="020B0704020202020204" pitchFamily="34" charset="0"/>
              </a:rPr>
              <a:t>Genomic</a:t>
            </a:r>
            <a:r>
              <a:rPr lang="fr-FR" sz="2800">
                <a:solidFill>
                  <a:schemeClr val="accent4">
                    <a:lumMod val="40000"/>
                    <a:lumOff val="60000"/>
                  </a:schemeClr>
                </a:solidFill>
                <a:latin typeface="Avenir Next LT Pro Demi" panose="020B0704020202020204" pitchFamily="34" charset="0"/>
              </a:rPr>
              <a:t> </a:t>
            </a:r>
            <a:r>
              <a:rPr lang="fr-FR" sz="2800" err="1">
                <a:solidFill>
                  <a:schemeClr val="accent4">
                    <a:lumMod val="40000"/>
                    <a:lumOff val="60000"/>
                  </a:schemeClr>
                </a:solidFill>
                <a:latin typeface="Avenir Next LT Pro Demi" panose="020B0704020202020204" pitchFamily="34" charset="0"/>
              </a:rPr>
              <a:t>Instability</a:t>
            </a:r>
            <a:r>
              <a:rPr lang="fr-FR" sz="2800">
                <a:solidFill>
                  <a:schemeClr val="accent4">
                    <a:lumMod val="40000"/>
                    <a:lumOff val="60000"/>
                  </a:schemeClr>
                </a:solidFill>
                <a:latin typeface="Avenir Next LT Pro Demi" panose="020B0704020202020204" pitchFamily="34" charset="0"/>
              </a:rPr>
              <a:t> &amp; Mutation</a:t>
            </a:r>
          </a:p>
          <a:p>
            <a:endParaRPr lang="fr-FR" sz="2800">
              <a:solidFill>
                <a:schemeClr val="accent4">
                  <a:lumMod val="40000"/>
                  <a:lumOff val="60000"/>
                </a:schemeClr>
              </a:solidFill>
              <a:latin typeface="Avenir Next LT Pro Demi" panose="020B0704020202020204" pitchFamily="34" charset="0"/>
            </a:endParaRPr>
          </a:p>
        </p:txBody>
      </p:sp>
      <p:sp>
        <p:nvSpPr>
          <p:cNvPr id="30" name="TextBox 29">
            <a:extLst>
              <a:ext uri="{FF2B5EF4-FFF2-40B4-BE49-F238E27FC236}">
                <a16:creationId xmlns:a16="http://schemas.microsoft.com/office/drawing/2014/main" id="{5FFBC6BB-24C8-C321-E1AF-64E020A6B6F3}"/>
              </a:ext>
            </a:extLst>
          </p:cNvPr>
          <p:cNvSpPr txBox="1"/>
          <p:nvPr/>
        </p:nvSpPr>
        <p:spPr>
          <a:xfrm>
            <a:off x="-2730655" y="5108052"/>
            <a:ext cx="2002926" cy="1015663"/>
          </a:xfrm>
          <a:prstGeom prst="rect">
            <a:avLst/>
          </a:prstGeom>
          <a:noFill/>
        </p:spPr>
        <p:txBody>
          <a:bodyPr wrap="square" rtlCol="0">
            <a:spAutoFit/>
          </a:bodyPr>
          <a:lstStyle/>
          <a:p>
            <a:r>
              <a:rPr lang="fr-FR" sz="1200" err="1">
                <a:solidFill>
                  <a:schemeClr val="bg1"/>
                </a:solidFill>
                <a:latin typeface="Avenir Next LT Pro Demi" panose="020B0704020202020204" pitchFamily="34" charset="0"/>
              </a:rPr>
              <a:t>Oncogenic</a:t>
            </a:r>
            <a:r>
              <a:rPr lang="fr-FR" sz="1200">
                <a:solidFill>
                  <a:schemeClr val="bg1"/>
                </a:solidFill>
                <a:latin typeface="Avenir Next LT Pro Demi" panose="020B0704020202020204" pitchFamily="34" charset="0"/>
              </a:rPr>
              <a:t> Activation</a:t>
            </a:r>
          </a:p>
          <a:p>
            <a:endParaRPr lang="fr-FR" sz="1200">
              <a:solidFill>
                <a:schemeClr val="bg1"/>
              </a:solidFill>
              <a:latin typeface="Avenir Next LT Pro Demi" panose="020B0704020202020204" pitchFamily="34" charset="0"/>
            </a:endParaRPr>
          </a:p>
          <a:p>
            <a:r>
              <a:rPr lang="fr-FR" sz="1200" err="1">
                <a:solidFill>
                  <a:schemeClr val="bg1"/>
                </a:solidFill>
                <a:latin typeface="Avenir Next LT Pro Demi" panose="020B0704020202020204" pitchFamily="34" charset="0"/>
              </a:rPr>
              <a:t>Neoantigen</a:t>
            </a:r>
            <a:r>
              <a:rPr lang="fr-FR" sz="1200">
                <a:solidFill>
                  <a:schemeClr val="bg1"/>
                </a:solidFill>
                <a:latin typeface="Avenir Next LT Pro Demi" panose="020B0704020202020204" pitchFamily="34" charset="0"/>
              </a:rPr>
              <a:t> </a:t>
            </a:r>
            <a:r>
              <a:rPr lang="fr-FR" sz="1200" err="1">
                <a:solidFill>
                  <a:schemeClr val="bg1"/>
                </a:solidFill>
                <a:latin typeface="Avenir Next LT Pro Demi" panose="020B0704020202020204" pitchFamily="34" charset="0"/>
              </a:rPr>
              <a:t>Presentation</a:t>
            </a:r>
            <a:endParaRPr lang="fr-FR" sz="1200">
              <a:solidFill>
                <a:schemeClr val="bg1"/>
              </a:solidFill>
              <a:latin typeface="Avenir Next LT Pro Demi" panose="020B0704020202020204" pitchFamily="34" charset="0"/>
            </a:endParaRPr>
          </a:p>
          <a:p>
            <a:endParaRPr lang="fr-FR" sz="1200">
              <a:solidFill>
                <a:schemeClr val="bg1"/>
              </a:solidFill>
              <a:latin typeface="Avenir Next LT Pro Demi" panose="020B0704020202020204" pitchFamily="34" charset="0"/>
            </a:endParaRPr>
          </a:p>
          <a:p>
            <a:r>
              <a:rPr lang="fr-FR" sz="1200">
                <a:solidFill>
                  <a:schemeClr val="bg1"/>
                </a:solidFill>
                <a:latin typeface="Avenir Next LT Pro Demi" panose="020B0704020202020204" pitchFamily="34" charset="0"/>
              </a:rPr>
              <a:t>Cancer Transformation</a:t>
            </a:r>
          </a:p>
        </p:txBody>
      </p:sp>
      <p:sp>
        <p:nvSpPr>
          <p:cNvPr id="31" name="TextBox 30">
            <a:extLst>
              <a:ext uri="{FF2B5EF4-FFF2-40B4-BE49-F238E27FC236}">
                <a16:creationId xmlns:a16="http://schemas.microsoft.com/office/drawing/2014/main" id="{AE02DF70-F181-C258-0724-E7F3006C4B40}"/>
              </a:ext>
            </a:extLst>
          </p:cNvPr>
          <p:cNvSpPr txBox="1"/>
          <p:nvPr/>
        </p:nvSpPr>
        <p:spPr>
          <a:xfrm>
            <a:off x="2561636" y="3763644"/>
            <a:ext cx="2259245" cy="954107"/>
          </a:xfrm>
          <a:prstGeom prst="rect">
            <a:avLst/>
          </a:prstGeom>
          <a:noFill/>
        </p:spPr>
        <p:txBody>
          <a:bodyPr wrap="square" rtlCol="0">
            <a:spAutoFit/>
          </a:bodyPr>
          <a:lstStyle/>
          <a:p>
            <a:r>
              <a:rPr lang="fr-FR" sz="2800" err="1">
                <a:solidFill>
                  <a:srgbClr val="E9C7A0"/>
                </a:solidFill>
                <a:latin typeface="Avenir Next LT Pro Demi" panose="020B0704020202020204" pitchFamily="34" charset="0"/>
              </a:rPr>
              <a:t>Polymorphic</a:t>
            </a:r>
            <a:r>
              <a:rPr lang="fr-FR" sz="2800">
                <a:solidFill>
                  <a:srgbClr val="E9C7A0"/>
                </a:solidFill>
                <a:latin typeface="Avenir Next LT Pro Demi" panose="020B0704020202020204" pitchFamily="34" charset="0"/>
              </a:rPr>
              <a:t> Microbiome</a:t>
            </a:r>
          </a:p>
        </p:txBody>
      </p:sp>
      <p:sp>
        <p:nvSpPr>
          <p:cNvPr id="32" name="TextBox 31">
            <a:extLst>
              <a:ext uri="{FF2B5EF4-FFF2-40B4-BE49-F238E27FC236}">
                <a16:creationId xmlns:a16="http://schemas.microsoft.com/office/drawing/2014/main" id="{236FC8D4-1E0C-2E7C-6BFD-144F03D1F805}"/>
              </a:ext>
            </a:extLst>
          </p:cNvPr>
          <p:cNvSpPr txBox="1"/>
          <p:nvPr/>
        </p:nvSpPr>
        <p:spPr>
          <a:xfrm>
            <a:off x="2741755" y="4728016"/>
            <a:ext cx="2002926" cy="1015663"/>
          </a:xfrm>
          <a:prstGeom prst="rect">
            <a:avLst/>
          </a:prstGeom>
          <a:noFill/>
        </p:spPr>
        <p:txBody>
          <a:bodyPr wrap="square" rtlCol="0">
            <a:spAutoFit/>
          </a:bodyPr>
          <a:lstStyle/>
          <a:p>
            <a:r>
              <a:rPr lang="en-US" sz="1200">
                <a:solidFill>
                  <a:schemeClr val="bg1"/>
                </a:solidFill>
                <a:latin typeface="Avenir Next LT Pro Demi" panose="020B0704020202020204" pitchFamily="34" charset="0"/>
              </a:rPr>
              <a:t>Therapeutic Index</a:t>
            </a:r>
          </a:p>
          <a:p>
            <a:endParaRPr lang="fr-FR" sz="1200">
              <a:solidFill>
                <a:schemeClr val="bg1"/>
              </a:solidFill>
              <a:latin typeface="Avenir Next LT Pro Demi" panose="020B0704020202020204" pitchFamily="34" charset="0"/>
            </a:endParaRPr>
          </a:p>
          <a:p>
            <a:r>
              <a:rPr lang="fr-FR" sz="1200" err="1">
                <a:solidFill>
                  <a:schemeClr val="bg1"/>
                </a:solidFill>
                <a:latin typeface="Avenir Next LT Pro Demi" panose="020B0704020202020204" pitchFamily="34" charset="0"/>
              </a:rPr>
              <a:t>Healthy</a:t>
            </a:r>
            <a:r>
              <a:rPr lang="fr-FR" sz="1200">
                <a:solidFill>
                  <a:schemeClr val="bg1"/>
                </a:solidFill>
                <a:latin typeface="Avenir Next LT Pro Demi" panose="020B0704020202020204" pitchFamily="34" charset="0"/>
              </a:rPr>
              <a:t> Gut Microbiome</a:t>
            </a:r>
          </a:p>
          <a:p>
            <a:endParaRPr lang="fr-FR" sz="1200">
              <a:solidFill>
                <a:schemeClr val="bg1"/>
              </a:solidFill>
              <a:latin typeface="Avenir Next LT Pro Demi" panose="020B0704020202020204" pitchFamily="34" charset="0"/>
            </a:endParaRPr>
          </a:p>
          <a:p>
            <a:r>
              <a:rPr lang="fr-FR" sz="1200">
                <a:solidFill>
                  <a:schemeClr val="bg1"/>
                </a:solidFill>
                <a:latin typeface="Avenir Next LT Pro Demi" panose="020B0704020202020204" pitchFamily="34" charset="0"/>
              </a:rPr>
              <a:t>FMT</a:t>
            </a:r>
            <a:endParaRPr lang="en-US" sz="1200">
              <a:solidFill>
                <a:schemeClr val="bg1"/>
              </a:solidFill>
              <a:latin typeface="Avenir Next LT Pro Demi" panose="020B0704020202020204" pitchFamily="34" charset="0"/>
            </a:endParaRPr>
          </a:p>
        </p:txBody>
      </p:sp>
      <p:sp>
        <p:nvSpPr>
          <p:cNvPr id="34" name="TextBox 33">
            <a:extLst>
              <a:ext uri="{FF2B5EF4-FFF2-40B4-BE49-F238E27FC236}">
                <a16:creationId xmlns:a16="http://schemas.microsoft.com/office/drawing/2014/main" id="{5ED51453-8C49-4057-BBAD-BFEF4AFB580B}"/>
              </a:ext>
            </a:extLst>
          </p:cNvPr>
          <p:cNvSpPr txBox="1"/>
          <p:nvPr/>
        </p:nvSpPr>
        <p:spPr>
          <a:xfrm>
            <a:off x="-5538431" y="3571456"/>
            <a:ext cx="2227075" cy="1384995"/>
          </a:xfrm>
          <a:prstGeom prst="rect">
            <a:avLst/>
          </a:prstGeom>
          <a:noFill/>
        </p:spPr>
        <p:txBody>
          <a:bodyPr wrap="square" rtlCol="0">
            <a:spAutoFit/>
          </a:bodyPr>
          <a:lstStyle/>
          <a:p>
            <a:r>
              <a:rPr lang="fr-FR" sz="2800" err="1">
                <a:solidFill>
                  <a:srgbClr val="95D7F5"/>
                </a:solidFill>
                <a:latin typeface="Avenir Next LT Pro Demi" panose="020B0704020202020204" pitchFamily="34" charset="0"/>
              </a:rPr>
              <a:t>Evading</a:t>
            </a:r>
            <a:r>
              <a:rPr lang="fr-FR" sz="2800">
                <a:solidFill>
                  <a:srgbClr val="95D7F5"/>
                </a:solidFill>
                <a:latin typeface="Avenir Next LT Pro Demi" panose="020B0704020202020204" pitchFamily="34" charset="0"/>
              </a:rPr>
              <a:t> </a:t>
            </a:r>
            <a:r>
              <a:rPr lang="fr-FR" sz="2800" err="1">
                <a:solidFill>
                  <a:srgbClr val="95D7F5"/>
                </a:solidFill>
                <a:latin typeface="Avenir Next LT Pro Demi" panose="020B0704020202020204" pitchFamily="34" charset="0"/>
              </a:rPr>
              <a:t>Growth</a:t>
            </a:r>
            <a:r>
              <a:rPr lang="fr-FR" sz="2800">
                <a:solidFill>
                  <a:srgbClr val="95D7F5"/>
                </a:solidFill>
                <a:latin typeface="Avenir Next LT Pro Demi" panose="020B0704020202020204" pitchFamily="34" charset="0"/>
              </a:rPr>
              <a:t> </a:t>
            </a:r>
            <a:r>
              <a:rPr lang="fr-FR" sz="2800" err="1">
                <a:solidFill>
                  <a:srgbClr val="95D7F5"/>
                </a:solidFill>
                <a:latin typeface="Avenir Next LT Pro Demi" panose="020B0704020202020204" pitchFamily="34" charset="0"/>
              </a:rPr>
              <a:t>Suppressors</a:t>
            </a:r>
            <a:endParaRPr lang="fr-FR" sz="2800">
              <a:solidFill>
                <a:srgbClr val="95D7F5"/>
              </a:solidFill>
              <a:latin typeface="Avenir Next LT Pro Demi" panose="020B0704020202020204" pitchFamily="34" charset="0"/>
            </a:endParaRPr>
          </a:p>
        </p:txBody>
      </p:sp>
      <p:sp>
        <p:nvSpPr>
          <p:cNvPr id="35" name="TextBox 34">
            <a:extLst>
              <a:ext uri="{FF2B5EF4-FFF2-40B4-BE49-F238E27FC236}">
                <a16:creationId xmlns:a16="http://schemas.microsoft.com/office/drawing/2014/main" id="{E595A07C-A3AE-257F-D5FA-EC74909DF3A4}"/>
              </a:ext>
            </a:extLst>
          </p:cNvPr>
          <p:cNvSpPr txBox="1"/>
          <p:nvPr/>
        </p:nvSpPr>
        <p:spPr>
          <a:xfrm>
            <a:off x="-8749032" y="3696059"/>
            <a:ext cx="2532456" cy="1815882"/>
          </a:xfrm>
          <a:prstGeom prst="rect">
            <a:avLst/>
          </a:prstGeom>
          <a:noFill/>
        </p:spPr>
        <p:txBody>
          <a:bodyPr wrap="square" rtlCol="0">
            <a:spAutoFit/>
          </a:bodyPr>
          <a:lstStyle/>
          <a:p>
            <a:r>
              <a:rPr lang="fr-FR" sz="2800" err="1">
                <a:solidFill>
                  <a:schemeClr val="accent4">
                    <a:lumMod val="60000"/>
                    <a:lumOff val="40000"/>
                  </a:schemeClr>
                </a:solidFill>
                <a:latin typeface="Avenir Next LT Pro Demi" panose="020B0704020202020204" pitchFamily="34" charset="0"/>
              </a:rPr>
              <a:t>Avoiding</a:t>
            </a:r>
            <a:r>
              <a:rPr lang="fr-FR" sz="2800">
                <a:solidFill>
                  <a:schemeClr val="accent4">
                    <a:lumMod val="60000"/>
                    <a:lumOff val="40000"/>
                  </a:schemeClr>
                </a:solidFill>
                <a:latin typeface="Avenir Next LT Pro Demi" panose="020B0704020202020204" pitchFamily="34" charset="0"/>
              </a:rPr>
              <a:t> Immune Destruction</a:t>
            </a:r>
          </a:p>
          <a:p>
            <a:endParaRPr lang="fr-FR" sz="2800">
              <a:solidFill>
                <a:schemeClr val="accent4">
                  <a:lumMod val="60000"/>
                  <a:lumOff val="40000"/>
                </a:schemeClr>
              </a:solidFill>
              <a:latin typeface="Avenir Next LT Pro Demi" panose="020B0704020202020204" pitchFamily="34" charset="0"/>
            </a:endParaRPr>
          </a:p>
        </p:txBody>
      </p:sp>
      <p:sp>
        <p:nvSpPr>
          <p:cNvPr id="36" name="TextBox 35">
            <a:extLst>
              <a:ext uri="{FF2B5EF4-FFF2-40B4-BE49-F238E27FC236}">
                <a16:creationId xmlns:a16="http://schemas.microsoft.com/office/drawing/2014/main" id="{86637D09-B53F-306F-CDD4-5081F15B7E12}"/>
              </a:ext>
            </a:extLst>
          </p:cNvPr>
          <p:cNvSpPr txBox="1"/>
          <p:nvPr/>
        </p:nvSpPr>
        <p:spPr>
          <a:xfrm>
            <a:off x="-8611384" y="5074334"/>
            <a:ext cx="2477999" cy="1015663"/>
          </a:xfrm>
          <a:prstGeom prst="rect">
            <a:avLst/>
          </a:prstGeom>
          <a:noFill/>
        </p:spPr>
        <p:txBody>
          <a:bodyPr wrap="square" rtlCol="0">
            <a:spAutoFit/>
          </a:bodyPr>
          <a:lstStyle/>
          <a:p>
            <a:r>
              <a:rPr lang="fr-FR" sz="1200" err="1">
                <a:solidFill>
                  <a:schemeClr val="bg1"/>
                </a:solidFill>
                <a:latin typeface="Avenir Next LT Pro Demi" panose="020B0704020202020204" pitchFamily="34" charset="0"/>
              </a:rPr>
              <a:t>Tumor</a:t>
            </a:r>
            <a:r>
              <a:rPr lang="fr-FR" sz="1200">
                <a:solidFill>
                  <a:schemeClr val="bg1"/>
                </a:solidFill>
                <a:latin typeface="Avenir Next LT Pro Demi" panose="020B0704020202020204" pitchFamily="34" charset="0"/>
              </a:rPr>
              <a:t> </a:t>
            </a:r>
            <a:r>
              <a:rPr lang="fr-FR" sz="1200" err="1">
                <a:solidFill>
                  <a:schemeClr val="bg1"/>
                </a:solidFill>
                <a:latin typeface="Avenir Next LT Pro Demi" panose="020B0704020202020204" pitchFamily="34" charset="0"/>
              </a:rPr>
              <a:t>Promoting</a:t>
            </a:r>
            <a:r>
              <a:rPr lang="fr-FR" sz="1200">
                <a:solidFill>
                  <a:schemeClr val="bg1"/>
                </a:solidFill>
                <a:latin typeface="Avenir Next LT Pro Demi" panose="020B0704020202020204" pitchFamily="34" charset="0"/>
              </a:rPr>
              <a:t>  Inflammation </a:t>
            </a:r>
          </a:p>
          <a:p>
            <a:endParaRPr lang="fr-FR" sz="1200">
              <a:solidFill>
                <a:schemeClr val="bg1"/>
              </a:solidFill>
              <a:latin typeface="Avenir Next LT Pro Demi" panose="020B0704020202020204" pitchFamily="34" charset="0"/>
            </a:endParaRPr>
          </a:p>
          <a:p>
            <a:r>
              <a:rPr lang="fr-FR" sz="1200">
                <a:solidFill>
                  <a:schemeClr val="bg1"/>
                </a:solidFill>
                <a:latin typeface="Avenir Next LT Pro Demi" panose="020B0704020202020204" pitchFamily="34" charset="0"/>
              </a:rPr>
              <a:t>Immune </a:t>
            </a:r>
            <a:r>
              <a:rPr lang="fr-FR" sz="1200" err="1">
                <a:solidFill>
                  <a:schemeClr val="bg1"/>
                </a:solidFill>
                <a:latin typeface="Avenir Next LT Pro Demi" panose="020B0704020202020204" pitchFamily="34" charset="0"/>
              </a:rPr>
              <a:t>Desert</a:t>
            </a:r>
            <a:r>
              <a:rPr lang="fr-FR" sz="1200">
                <a:solidFill>
                  <a:schemeClr val="bg1"/>
                </a:solidFill>
                <a:latin typeface="Avenir Next LT Pro Demi" panose="020B0704020202020204" pitchFamily="34" charset="0"/>
              </a:rPr>
              <a:t> </a:t>
            </a:r>
          </a:p>
          <a:p>
            <a:endParaRPr lang="fr-FR" sz="1200">
              <a:solidFill>
                <a:schemeClr val="bg1"/>
              </a:solidFill>
              <a:latin typeface="Avenir Next LT Pro Demi" panose="020B0704020202020204" pitchFamily="34" charset="0"/>
            </a:endParaRPr>
          </a:p>
          <a:p>
            <a:r>
              <a:rPr lang="fr-FR" sz="1200">
                <a:solidFill>
                  <a:schemeClr val="bg1"/>
                </a:solidFill>
                <a:latin typeface="Avenir Next LT Pro Demi" panose="020B0704020202020204" pitchFamily="34" charset="0"/>
              </a:rPr>
              <a:t>Immune Exclusion</a:t>
            </a:r>
          </a:p>
        </p:txBody>
      </p:sp>
      <p:sp>
        <p:nvSpPr>
          <p:cNvPr id="37" name="Rectangle: Rounded Corners 36">
            <a:extLst>
              <a:ext uri="{FF2B5EF4-FFF2-40B4-BE49-F238E27FC236}">
                <a16:creationId xmlns:a16="http://schemas.microsoft.com/office/drawing/2014/main" id="{2435B581-7FB9-B6C3-0D89-FB0067210BB7}"/>
              </a:ext>
            </a:extLst>
          </p:cNvPr>
          <p:cNvSpPr/>
          <p:nvPr/>
        </p:nvSpPr>
        <p:spPr>
          <a:xfrm>
            <a:off x="8130776" y="3129280"/>
            <a:ext cx="3731546" cy="3024568"/>
          </a:xfrm>
          <a:prstGeom prst="roundRect">
            <a:avLst>
              <a:gd name="adj" fmla="val 14844"/>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63500" sx="101000" sy="101000" algn="c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TextBox 37">
            <a:extLst>
              <a:ext uri="{FF2B5EF4-FFF2-40B4-BE49-F238E27FC236}">
                <a16:creationId xmlns:a16="http://schemas.microsoft.com/office/drawing/2014/main" id="{95D8AB2B-2AD0-83A3-F089-A5B3E226687C}"/>
              </a:ext>
            </a:extLst>
          </p:cNvPr>
          <p:cNvSpPr txBox="1"/>
          <p:nvPr/>
        </p:nvSpPr>
        <p:spPr>
          <a:xfrm>
            <a:off x="-5455639" y="5004761"/>
            <a:ext cx="2002926" cy="830997"/>
          </a:xfrm>
          <a:prstGeom prst="rect">
            <a:avLst/>
          </a:prstGeom>
          <a:noFill/>
        </p:spPr>
        <p:txBody>
          <a:bodyPr wrap="square" rtlCol="0">
            <a:spAutoFit/>
          </a:bodyPr>
          <a:lstStyle/>
          <a:p>
            <a:r>
              <a:rPr lang="fr-FR" sz="1200" err="1">
                <a:solidFill>
                  <a:schemeClr val="bg1"/>
                </a:solidFill>
                <a:latin typeface="Avenir Next LT Pro Demi" panose="020B0704020202020204" pitchFamily="34" charset="0"/>
              </a:rPr>
              <a:t>Cell</a:t>
            </a:r>
            <a:r>
              <a:rPr lang="fr-FR" sz="1200">
                <a:solidFill>
                  <a:schemeClr val="bg1"/>
                </a:solidFill>
                <a:latin typeface="Avenir Next LT Pro Demi" panose="020B0704020202020204" pitchFamily="34" charset="0"/>
              </a:rPr>
              <a:t> </a:t>
            </a:r>
            <a:r>
              <a:rPr lang="fr-FR" sz="1200" err="1">
                <a:solidFill>
                  <a:schemeClr val="bg1"/>
                </a:solidFill>
                <a:latin typeface="Avenir Next LT Pro Demi" panose="020B0704020202020204" pitchFamily="34" charset="0"/>
              </a:rPr>
              <a:t>Response</a:t>
            </a:r>
            <a:r>
              <a:rPr lang="fr-FR" sz="1200">
                <a:solidFill>
                  <a:schemeClr val="bg1"/>
                </a:solidFill>
                <a:latin typeface="Avenir Next LT Pro Demi" panose="020B0704020202020204" pitchFamily="34" charset="0"/>
              </a:rPr>
              <a:t> </a:t>
            </a:r>
          </a:p>
          <a:p>
            <a:r>
              <a:rPr lang="fr-FR" sz="1200">
                <a:solidFill>
                  <a:schemeClr val="bg1"/>
                </a:solidFill>
                <a:latin typeface="Avenir Next LT Pro Demi" panose="020B0704020202020204" pitchFamily="34" charset="0"/>
              </a:rPr>
              <a:t>-DNA Damage </a:t>
            </a:r>
          </a:p>
          <a:p>
            <a:r>
              <a:rPr lang="fr-FR" sz="1200">
                <a:solidFill>
                  <a:schemeClr val="bg1"/>
                </a:solidFill>
                <a:latin typeface="Avenir Next LT Pro Demi" panose="020B0704020202020204" pitchFamily="34" charset="0"/>
              </a:rPr>
              <a:t>-</a:t>
            </a:r>
            <a:r>
              <a:rPr lang="fr-FR" sz="1200" err="1">
                <a:solidFill>
                  <a:schemeClr val="bg1"/>
                </a:solidFill>
                <a:latin typeface="Avenir Next LT Pro Demi" panose="020B0704020202020204" pitchFamily="34" charset="0"/>
              </a:rPr>
              <a:t>Cell</a:t>
            </a:r>
            <a:r>
              <a:rPr lang="fr-FR" sz="1200">
                <a:solidFill>
                  <a:schemeClr val="bg1"/>
                </a:solidFill>
                <a:latin typeface="Avenir Next LT Pro Demi" panose="020B0704020202020204" pitchFamily="34" charset="0"/>
              </a:rPr>
              <a:t> </a:t>
            </a:r>
            <a:r>
              <a:rPr lang="fr-FR" sz="1200" err="1">
                <a:solidFill>
                  <a:schemeClr val="bg1"/>
                </a:solidFill>
                <a:latin typeface="Avenir Next LT Pro Demi" panose="020B0704020202020204" pitchFamily="34" charset="0"/>
              </a:rPr>
              <a:t>Proliferation</a:t>
            </a:r>
            <a:r>
              <a:rPr lang="fr-FR" sz="1200">
                <a:solidFill>
                  <a:schemeClr val="bg1"/>
                </a:solidFill>
                <a:latin typeface="Avenir Next LT Pro Demi" panose="020B0704020202020204" pitchFamily="34" charset="0"/>
              </a:rPr>
              <a:t> </a:t>
            </a:r>
          </a:p>
          <a:p>
            <a:r>
              <a:rPr lang="fr-FR" sz="1200">
                <a:solidFill>
                  <a:schemeClr val="bg1"/>
                </a:solidFill>
                <a:latin typeface="Avenir Next LT Pro Demi" panose="020B0704020202020204" pitchFamily="34" charset="0"/>
              </a:rPr>
              <a:t>–</a:t>
            </a:r>
            <a:r>
              <a:rPr lang="fr-FR" sz="1200" err="1">
                <a:solidFill>
                  <a:schemeClr val="bg1"/>
                </a:solidFill>
                <a:latin typeface="Avenir Next LT Pro Demi" panose="020B0704020202020204" pitchFamily="34" charset="0"/>
              </a:rPr>
              <a:t>Cell</a:t>
            </a:r>
            <a:r>
              <a:rPr lang="fr-FR" sz="1200">
                <a:solidFill>
                  <a:schemeClr val="bg1"/>
                </a:solidFill>
                <a:latin typeface="Avenir Next LT Pro Demi" panose="020B0704020202020204" pitchFamily="34" charset="0"/>
              </a:rPr>
              <a:t> Survival</a:t>
            </a:r>
          </a:p>
        </p:txBody>
      </p:sp>
      <p:sp>
        <p:nvSpPr>
          <p:cNvPr id="39" name="TextBox 38">
            <a:extLst>
              <a:ext uri="{FF2B5EF4-FFF2-40B4-BE49-F238E27FC236}">
                <a16:creationId xmlns:a16="http://schemas.microsoft.com/office/drawing/2014/main" id="{E7524F15-A886-9C7D-7877-23BA1EF6DFBD}"/>
              </a:ext>
            </a:extLst>
          </p:cNvPr>
          <p:cNvSpPr txBox="1"/>
          <p:nvPr/>
        </p:nvSpPr>
        <p:spPr>
          <a:xfrm>
            <a:off x="5427384" y="3007368"/>
            <a:ext cx="2311651" cy="1815882"/>
          </a:xfrm>
          <a:prstGeom prst="rect">
            <a:avLst/>
          </a:prstGeom>
          <a:noFill/>
        </p:spPr>
        <p:txBody>
          <a:bodyPr wrap="square" rtlCol="0">
            <a:spAutoFit/>
          </a:bodyPr>
          <a:lstStyle/>
          <a:p>
            <a:r>
              <a:rPr lang="fr-FR" sz="2800" err="1">
                <a:solidFill>
                  <a:schemeClr val="bg1">
                    <a:lumMod val="95000"/>
                  </a:schemeClr>
                </a:solidFill>
                <a:latin typeface="Avenir Next LT Pro Demi" panose="020B0704020202020204" pitchFamily="34" charset="0"/>
              </a:rPr>
              <a:t>Avoiding</a:t>
            </a:r>
            <a:r>
              <a:rPr lang="fr-FR" sz="2800">
                <a:solidFill>
                  <a:schemeClr val="bg1">
                    <a:lumMod val="95000"/>
                  </a:schemeClr>
                </a:solidFill>
                <a:latin typeface="Avenir Next LT Pro Demi" panose="020B0704020202020204" pitchFamily="34" charset="0"/>
              </a:rPr>
              <a:t> Immune Destruction</a:t>
            </a:r>
          </a:p>
          <a:p>
            <a:endParaRPr lang="fr-FR" sz="2800">
              <a:solidFill>
                <a:schemeClr val="bg1">
                  <a:lumMod val="95000"/>
                </a:schemeClr>
              </a:solidFill>
              <a:latin typeface="Avenir Next LT Pro Demi" panose="020B0704020202020204" pitchFamily="34" charset="0"/>
            </a:endParaRPr>
          </a:p>
        </p:txBody>
      </p:sp>
      <p:sp>
        <p:nvSpPr>
          <p:cNvPr id="41" name="TextBox 40">
            <a:extLst>
              <a:ext uri="{FF2B5EF4-FFF2-40B4-BE49-F238E27FC236}">
                <a16:creationId xmlns:a16="http://schemas.microsoft.com/office/drawing/2014/main" id="{8CF188C0-445F-6263-792C-D617596CF114}"/>
              </a:ext>
            </a:extLst>
          </p:cNvPr>
          <p:cNvSpPr txBox="1"/>
          <p:nvPr/>
        </p:nvSpPr>
        <p:spPr>
          <a:xfrm>
            <a:off x="5581746" y="4372053"/>
            <a:ext cx="2002926" cy="830997"/>
          </a:xfrm>
          <a:prstGeom prst="rect">
            <a:avLst/>
          </a:prstGeom>
          <a:noFill/>
        </p:spPr>
        <p:txBody>
          <a:bodyPr wrap="square" rtlCol="0">
            <a:spAutoFit/>
          </a:bodyPr>
          <a:lstStyle/>
          <a:p>
            <a:r>
              <a:rPr lang="en-US" sz="1200">
                <a:solidFill>
                  <a:schemeClr val="bg1"/>
                </a:solidFill>
                <a:latin typeface="Avenir Next LT Pro Demi" panose="020B0704020202020204" pitchFamily="34" charset="0"/>
              </a:rPr>
              <a:t>Adaptive Immune Response</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Innate Immune Response</a:t>
            </a:r>
          </a:p>
        </p:txBody>
      </p:sp>
      <p:sp>
        <p:nvSpPr>
          <p:cNvPr id="42" name="TextBox 41">
            <a:extLst>
              <a:ext uri="{FF2B5EF4-FFF2-40B4-BE49-F238E27FC236}">
                <a16:creationId xmlns:a16="http://schemas.microsoft.com/office/drawing/2014/main" id="{3C87969E-383D-66A6-6B41-71DE6021A6D0}"/>
              </a:ext>
            </a:extLst>
          </p:cNvPr>
          <p:cNvSpPr txBox="1"/>
          <p:nvPr/>
        </p:nvSpPr>
        <p:spPr>
          <a:xfrm>
            <a:off x="8246771" y="3256569"/>
            <a:ext cx="3608837" cy="1384995"/>
          </a:xfrm>
          <a:prstGeom prst="rect">
            <a:avLst/>
          </a:prstGeom>
          <a:noFill/>
        </p:spPr>
        <p:txBody>
          <a:bodyPr wrap="square" rtlCol="0">
            <a:spAutoFit/>
          </a:bodyPr>
          <a:lstStyle/>
          <a:p>
            <a:r>
              <a:rPr lang="fr-FR" sz="2800" err="1">
                <a:solidFill>
                  <a:srgbClr val="2661A1"/>
                </a:solidFill>
                <a:latin typeface="Avenir Next LT Pro Demi" panose="020B0704020202020204" pitchFamily="34" charset="0"/>
              </a:rPr>
              <a:t>Nonmutational</a:t>
            </a:r>
            <a:r>
              <a:rPr lang="fr-FR" sz="2800">
                <a:solidFill>
                  <a:srgbClr val="2661A1"/>
                </a:solidFill>
                <a:latin typeface="Avenir Next LT Pro Demi" panose="020B0704020202020204" pitchFamily="34" charset="0"/>
              </a:rPr>
              <a:t> </a:t>
            </a:r>
            <a:r>
              <a:rPr lang="fr-FR" sz="2800" err="1">
                <a:solidFill>
                  <a:srgbClr val="2661A1"/>
                </a:solidFill>
                <a:latin typeface="Avenir Next LT Pro Demi" panose="020B0704020202020204" pitchFamily="34" charset="0"/>
              </a:rPr>
              <a:t>Epigenetic</a:t>
            </a:r>
            <a:r>
              <a:rPr lang="fr-FR" sz="2800">
                <a:solidFill>
                  <a:srgbClr val="2661A1"/>
                </a:solidFill>
                <a:latin typeface="Avenir Next LT Pro Demi" panose="020B0704020202020204" pitchFamily="34" charset="0"/>
              </a:rPr>
              <a:t> </a:t>
            </a:r>
            <a:r>
              <a:rPr lang="fr-FR" sz="2800" err="1">
                <a:solidFill>
                  <a:srgbClr val="2661A1"/>
                </a:solidFill>
                <a:latin typeface="Avenir Next LT Pro Demi" panose="020B0704020202020204" pitchFamily="34" charset="0"/>
              </a:rPr>
              <a:t>Reprogramming</a:t>
            </a:r>
            <a:endParaRPr lang="fr-FR" sz="2800">
              <a:solidFill>
                <a:srgbClr val="2661A1"/>
              </a:solidFill>
              <a:latin typeface="Avenir Next LT Pro Demi" panose="020B0704020202020204" pitchFamily="34" charset="0"/>
            </a:endParaRPr>
          </a:p>
        </p:txBody>
      </p:sp>
      <p:sp>
        <p:nvSpPr>
          <p:cNvPr id="43" name="TextBox 42">
            <a:extLst>
              <a:ext uri="{FF2B5EF4-FFF2-40B4-BE49-F238E27FC236}">
                <a16:creationId xmlns:a16="http://schemas.microsoft.com/office/drawing/2014/main" id="{98E1D584-203F-79E8-8399-28366BCEBCF8}"/>
              </a:ext>
            </a:extLst>
          </p:cNvPr>
          <p:cNvSpPr txBox="1"/>
          <p:nvPr/>
        </p:nvSpPr>
        <p:spPr>
          <a:xfrm>
            <a:off x="8520525" y="4672727"/>
            <a:ext cx="2692421" cy="1384995"/>
          </a:xfrm>
          <a:prstGeom prst="rect">
            <a:avLst/>
          </a:prstGeom>
          <a:noFill/>
        </p:spPr>
        <p:txBody>
          <a:bodyPr wrap="square" rtlCol="0">
            <a:spAutoFit/>
          </a:bodyPr>
          <a:lstStyle/>
          <a:p>
            <a:r>
              <a:rPr lang="en-US" sz="1200">
                <a:solidFill>
                  <a:schemeClr val="bg1"/>
                </a:solidFill>
                <a:latin typeface="Avenir Next LT Pro Demi" panose="020B0704020202020204" pitchFamily="34" charset="0"/>
              </a:rPr>
              <a:t>Methylation</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DNMT3A</a:t>
            </a:r>
          </a:p>
          <a:p>
            <a:endParaRPr lang="en-US" sz="1200">
              <a:solidFill>
                <a:schemeClr val="bg1"/>
              </a:solidFill>
              <a:latin typeface="Avenir Next LT Pro Demi" panose="020B0704020202020204" pitchFamily="34" charset="0"/>
            </a:endParaRPr>
          </a:p>
          <a:p>
            <a:r>
              <a:rPr lang="en-US" sz="1200">
                <a:solidFill>
                  <a:schemeClr val="bg1"/>
                </a:solidFill>
                <a:latin typeface="Avenir Next LT Pro Demi" panose="020B0704020202020204" pitchFamily="34" charset="0"/>
              </a:rPr>
              <a:t>TET</a:t>
            </a:r>
          </a:p>
          <a:p>
            <a:endParaRPr lang="en-US" sz="1200">
              <a:solidFill>
                <a:schemeClr val="bg1"/>
              </a:solidFill>
              <a:latin typeface="Avenir Next LT Pro Demi" panose="020B0704020202020204" pitchFamily="34" charset="0"/>
            </a:endParaRPr>
          </a:p>
          <a:p>
            <a:r>
              <a:rPr lang="en-US" sz="1200" err="1">
                <a:solidFill>
                  <a:schemeClr val="bg1"/>
                </a:solidFill>
                <a:latin typeface="Avenir Next LT Pro Demi" panose="020B0704020202020204" pitchFamily="34" charset="0"/>
              </a:rPr>
              <a:t>Epigentic</a:t>
            </a:r>
            <a:r>
              <a:rPr lang="en-US" sz="1200">
                <a:solidFill>
                  <a:schemeClr val="bg1"/>
                </a:solidFill>
                <a:latin typeface="Avenir Next LT Pro Demi" panose="020B0704020202020204" pitchFamily="34" charset="0"/>
              </a:rPr>
              <a:t> Gene Regulation</a:t>
            </a:r>
          </a:p>
        </p:txBody>
      </p:sp>
      <p:sp>
        <p:nvSpPr>
          <p:cNvPr id="9" name="Graphic 1033" descr="Caret Right with solid fill">
            <a:extLst>
              <a:ext uri="{FF2B5EF4-FFF2-40B4-BE49-F238E27FC236}">
                <a16:creationId xmlns:a16="http://schemas.microsoft.com/office/drawing/2014/main" id="{D102F6AF-0C42-DEFD-2B4C-E259BE3F904D}"/>
              </a:ext>
            </a:extLst>
          </p:cNvPr>
          <p:cNvSpPr/>
          <p:nvPr/>
        </p:nvSpPr>
        <p:spPr>
          <a:xfrm>
            <a:off x="11409067" y="6309404"/>
            <a:ext cx="68467" cy="119063"/>
          </a:xfrm>
          <a:custGeom>
            <a:avLst/>
            <a:gdLst>
              <a:gd name="connsiteX0" fmla="*/ 20553 w 157363"/>
              <a:gd name="connsiteY0" fmla="*/ 273654 h 273653"/>
              <a:gd name="connsiteX1" fmla="*/ 5 w 157363"/>
              <a:gd name="connsiteY1" fmla="*/ 253111 h 273653"/>
              <a:gd name="connsiteX2" fmla="*/ 116272 w 157363"/>
              <a:gd name="connsiteY2" fmla="*/ 136844 h 273653"/>
              <a:gd name="connsiteX3" fmla="*/ 0 w 157363"/>
              <a:gd name="connsiteY3" fmla="*/ 20543 h 273653"/>
              <a:gd name="connsiteX4" fmla="*/ 20548 w 157363"/>
              <a:gd name="connsiteY4" fmla="*/ 0 h 273653"/>
              <a:gd name="connsiteX5" fmla="*/ 157363 w 157363"/>
              <a:gd name="connsiteY5" fmla="*/ 136844 h 273653"/>
              <a:gd name="connsiteX6" fmla="*/ 20553 w 157363"/>
              <a:gd name="connsiteY6" fmla="*/ 273654 h 273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63" h="273653">
                <a:moveTo>
                  <a:pt x="20553" y="273654"/>
                </a:moveTo>
                <a:lnTo>
                  <a:pt x="5" y="253111"/>
                </a:lnTo>
                <a:lnTo>
                  <a:pt x="116272" y="136844"/>
                </a:lnTo>
                <a:lnTo>
                  <a:pt x="0" y="20543"/>
                </a:lnTo>
                <a:lnTo>
                  <a:pt x="20548" y="0"/>
                </a:lnTo>
                <a:lnTo>
                  <a:pt x="157363" y="136844"/>
                </a:lnTo>
                <a:lnTo>
                  <a:pt x="20553" y="273654"/>
                </a:lnTo>
                <a:close/>
              </a:path>
            </a:pathLst>
          </a:custGeom>
          <a:solidFill>
            <a:srgbClr val="000000"/>
          </a:solidFill>
          <a:ln w="4763" cap="flat">
            <a:noFill/>
            <a:prstDash val="solid"/>
            <a:miter/>
          </a:ln>
        </p:spPr>
        <p:txBody>
          <a:bodyPr rtlCol="0" anchor="ctr"/>
          <a:lstStyle/>
          <a:p>
            <a:endParaRPr lang="fr-FR"/>
          </a:p>
        </p:txBody>
      </p:sp>
      <p:sp>
        <p:nvSpPr>
          <p:cNvPr id="16" name="TextBox 15">
            <a:extLst>
              <a:ext uri="{FF2B5EF4-FFF2-40B4-BE49-F238E27FC236}">
                <a16:creationId xmlns:a16="http://schemas.microsoft.com/office/drawing/2014/main" id="{5110BB91-83A4-9153-7D9B-E889EF08126C}"/>
              </a:ext>
            </a:extLst>
          </p:cNvPr>
          <p:cNvSpPr txBox="1"/>
          <p:nvPr/>
        </p:nvSpPr>
        <p:spPr>
          <a:xfrm>
            <a:off x="9588453" y="6153848"/>
            <a:ext cx="639070" cy="369332"/>
          </a:xfrm>
          <a:prstGeom prst="rect">
            <a:avLst/>
          </a:prstGeom>
          <a:noFill/>
        </p:spPr>
        <p:txBody>
          <a:bodyPr wrap="square" rtlCol="0">
            <a:spAutoFit/>
          </a:bodyPr>
          <a:lstStyle/>
          <a:p>
            <a:r>
              <a:rPr lang="fr-FR">
                <a:latin typeface="Avenir Next LT Pro" panose="020B0504020202020204" pitchFamily="34" charset="0"/>
              </a:rPr>
              <a:t>Prev</a:t>
            </a:r>
            <a:endParaRPr lang="fr-FR" sz="1600">
              <a:latin typeface="Avenir Next LT Pro" panose="020B0504020202020204" pitchFamily="34" charset="0"/>
            </a:endParaRPr>
          </a:p>
        </p:txBody>
      </p:sp>
      <p:sp>
        <p:nvSpPr>
          <p:cNvPr id="27" name="TextBox 26">
            <a:extLst>
              <a:ext uri="{FF2B5EF4-FFF2-40B4-BE49-F238E27FC236}">
                <a16:creationId xmlns:a16="http://schemas.microsoft.com/office/drawing/2014/main" id="{D1CBF1E2-7261-2C81-C56B-747AE398F0EA}"/>
              </a:ext>
            </a:extLst>
          </p:cNvPr>
          <p:cNvSpPr txBox="1"/>
          <p:nvPr/>
        </p:nvSpPr>
        <p:spPr>
          <a:xfrm>
            <a:off x="10680697" y="6154206"/>
            <a:ext cx="678923" cy="369332"/>
          </a:xfrm>
          <a:prstGeom prst="rect">
            <a:avLst/>
          </a:prstGeom>
          <a:noFill/>
        </p:spPr>
        <p:txBody>
          <a:bodyPr wrap="square" rtlCol="0">
            <a:spAutoFit/>
          </a:bodyPr>
          <a:lstStyle/>
          <a:p>
            <a:r>
              <a:rPr lang="fr-FR">
                <a:latin typeface="Avenir Next LT Pro" panose="020B0504020202020204" pitchFamily="34" charset="0"/>
              </a:rPr>
              <a:t>Next</a:t>
            </a:r>
          </a:p>
        </p:txBody>
      </p:sp>
      <p:sp>
        <p:nvSpPr>
          <p:cNvPr id="33" name="Graphic 1033" descr="Caret Right with solid fill">
            <a:extLst>
              <a:ext uri="{FF2B5EF4-FFF2-40B4-BE49-F238E27FC236}">
                <a16:creationId xmlns:a16="http://schemas.microsoft.com/office/drawing/2014/main" id="{8297037C-56EA-448E-47A0-22AAF60B6849}"/>
              </a:ext>
            </a:extLst>
          </p:cNvPr>
          <p:cNvSpPr/>
          <p:nvPr/>
        </p:nvSpPr>
        <p:spPr>
          <a:xfrm rot="10800000">
            <a:off x="9498517" y="6309404"/>
            <a:ext cx="68468" cy="119064"/>
          </a:xfrm>
          <a:custGeom>
            <a:avLst/>
            <a:gdLst>
              <a:gd name="connsiteX0" fmla="*/ 20553 w 157363"/>
              <a:gd name="connsiteY0" fmla="*/ 273654 h 273653"/>
              <a:gd name="connsiteX1" fmla="*/ 5 w 157363"/>
              <a:gd name="connsiteY1" fmla="*/ 253111 h 273653"/>
              <a:gd name="connsiteX2" fmla="*/ 116272 w 157363"/>
              <a:gd name="connsiteY2" fmla="*/ 136844 h 273653"/>
              <a:gd name="connsiteX3" fmla="*/ 0 w 157363"/>
              <a:gd name="connsiteY3" fmla="*/ 20543 h 273653"/>
              <a:gd name="connsiteX4" fmla="*/ 20548 w 157363"/>
              <a:gd name="connsiteY4" fmla="*/ 0 h 273653"/>
              <a:gd name="connsiteX5" fmla="*/ 157363 w 157363"/>
              <a:gd name="connsiteY5" fmla="*/ 136844 h 273653"/>
              <a:gd name="connsiteX6" fmla="*/ 20553 w 157363"/>
              <a:gd name="connsiteY6" fmla="*/ 273654 h 273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363" h="273653">
                <a:moveTo>
                  <a:pt x="20553" y="273654"/>
                </a:moveTo>
                <a:lnTo>
                  <a:pt x="5" y="253111"/>
                </a:lnTo>
                <a:lnTo>
                  <a:pt x="116272" y="136844"/>
                </a:lnTo>
                <a:lnTo>
                  <a:pt x="0" y="20543"/>
                </a:lnTo>
                <a:lnTo>
                  <a:pt x="20548" y="0"/>
                </a:lnTo>
                <a:lnTo>
                  <a:pt x="157363" y="136844"/>
                </a:lnTo>
                <a:lnTo>
                  <a:pt x="20553" y="273654"/>
                </a:lnTo>
                <a:close/>
              </a:path>
            </a:pathLst>
          </a:custGeom>
          <a:solidFill>
            <a:srgbClr val="000000"/>
          </a:solidFill>
          <a:ln w="4763" cap="flat">
            <a:noFill/>
            <a:prstDash val="solid"/>
            <a:miter/>
          </a:ln>
        </p:spPr>
        <p:txBody>
          <a:bodyPr rtlCol="0" anchor="ctr"/>
          <a:lstStyle/>
          <a:p>
            <a:endParaRPr lang="fr-FR"/>
          </a:p>
        </p:txBody>
      </p:sp>
    </p:spTree>
    <p:extLst>
      <p:ext uri="{BB962C8B-B14F-4D97-AF65-F5344CB8AC3E}">
        <p14:creationId xmlns:p14="http://schemas.microsoft.com/office/powerpoint/2010/main" val="343351046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6999" y="-2667000"/>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5" descr="Shape&#10;&#10;Description automatically generated with low confidence">
            <a:extLst>
              <a:ext uri="{FF2B5EF4-FFF2-40B4-BE49-F238E27FC236}">
                <a16:creationId xmlns:a16="http://schemas.microsoft.com/office/drawing/2014/main" id="{5EB4C02A-B8C0-2800-748C-E12A7BD7AD6E}"/>
              </a:ext>
            </a:extLst>
          </p:cNvPr>
          <p:cNvPicPr>
            <a:picLocks noChangeAspect="1"/>
          </p:cNvPicPr>
          <p:nvPr/>
        </p:nvPicPr>
        <p:blipFill>
          <a:blip r:embed="rId4">
            <a:duotone>
              <a:schemeClr val="accent2">
                <a:shade val="45000"/>
                <a:satMod val="135000"/>
              </a:schemeClr>
              <a:prstClr val="white"/>
            </a:duotone>
          </a:blip>
          <a:stretch>
            <a:fillRect/>
          </a:stretch>
        </p:blipFill>
        <p:spPr>
          <a:xfrm>
            <a:off x="-3" y="-2"/>
            <a:ext cx="7505703" cy="6846111"/>
          </a:xfrm>
          <a:prstGeom prst="rect">
            <a:avLst/>
          </a:prstGeom>
        </p:spPr>
      </p:pic>
      <p:grpSp>
        <p:nvGrpSpPr>
          <p:cNvPr id="7" name="Group 6">
            <a:extLst>
              <a:ext uri="{FF2B5EF4-FFF2-40B4-BE49-F238E27FC236}">
                <a16:creationId xmlns:a16="http://schemas.microsoft.com/office/drawing/2014/main" id="{CED17098-1476-FF22-D300-6D14B0307B89}"/>
              </a:ext>
            </a:extLst>
          </p:cNvPr>
          <p:cNvGrpSpPr/>
          <p:nvPr/>
        </p:nvGrpSpPr>
        <p:grpSpPr>
          <a:xfrm>
            <a:off x="461463" y="1658121"/>
            <a:ext cx="6329826" cy="3942579"/>
            <a:chOff x="182063" y="1442221"/>
            <a:chExt cx="2571749" cy="1601833"/>
          </a:xfrm>
        </p:grpSpPr>
        <p:sp>
          <p:nvSpPr>
            <p:cNvPr id="8" name="Oval 7">
              <a:extLst>
                <a:ext uri="{FF2B5EF4-FFF2-40B4-BE49-F238E27FC236}">
                  <a16:creationId xmlns:a16="http://schemas.microsoft.com/office/drawing/2014/main" id="{29079FB8-4876-7765-AC23-4A2EA51A0DEE}"/>
                </a:ext>
              </a:extLst>
            </p:cNvPr>
            <p:cNvSpPr/>
            <p:nvPr/>
          </p:nvSpPr>
          <p:spPr>
            <a:xfrm>
              <a:off x="182063" y="1846353"/>
              <a:ext cx="330654" cy="330654"/>
            </a:xfrm>
            <a:prstGeom prst="ellipse">
              <a:avLst/>
            </a:prstGeom>
            <a:solidFill>
              <a:schemeClr val="bg1">
                <a:lumMod val="75000"/>
              </a:schemeClr>
            </a:solidFill>
            <a:ln w="57150">
              <a:solidFill>
                <a:schemeClr val="accent2">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4747B9E-8154-00EF-98C0-28E00B2BE7AB}"/>
                </a:ext>
              </a:extLst>
            </p:cNvPr>
            <p:cNvSpPr/>
            <p:nvPr/>
          </p:nvSpPr>
          <p:spPr>
            <a:xfrm>
              <a:off x="1489982" y="1846353"/>
              <a:ext cx="330654" cy="330654"/>
            </a:xfrm>
            <a:prstGeom prst="ellipse">
              <a:avLst/>
            </a:prstGeom>
            <a:solidFill>
              <a:schemeClr val="bg1">
                <a:lumMod val="75000"/>
              </a:schemeClr>
            </a:solidFill>
            <a:ln w="57150">
              <a:solidFill>
                <a:schemeClr val="accent2">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ED2BC01-0B1E-88E8-CC65-F5249CE6CD28}"/>
                </a:ext>
              </a:extLst>
            </p:cNvPr>
            <p:cNvSpPr/>
            <p:nvPr/>
          </p:nvSpPr>
          <p:spPr>
            <a:xfrm>
              <a:off x="769891" y="1442221"/>
              <a:ext cx="330654" cy="330654"/>
            </a:xfrm>
            <a:prstGeom prst="ellipse">
              <a:avLst/>
            </a:prstGeom>
            <a:solidFill>
              <a:schemeClr val="bg1">
                <a:lumMod val="75000"/>
              </a:schemeClr>
            </a:solidFill>
            <a:ln w="57150">
              <a:solidFill>
                <a:schemeClr val="accent2">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BAE23E7-A088-DAFF-DE88-9D9836DCF483}"/>
                </a:ext>
              </a:extLst>
            </p:cNvPr>
            <p:cNvSpPr/>
            <p:nvPr/>
          </p:nvSpPr>
          <p:spPr>
            <a:xfrm>
              <a:off x="769892" y="2235790"/>
              <a:ext cx="330654" cy="330654"/>
            </a:xfrm>
            <a:prstGeom prst="ellipse">
              <a:avLst/>
            </a:prstGeom>
            <a:solidFill>
              <a:schemeClr val="bg1">
                <a:lumMod val="75000"/>
              </a:schemeClr>
            </a:solidFill>
            <a:ln w="57150">
              <a:solidFill>
                <a:schemeClr val="accent2">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C094E8A-AA5B-8971-BE63-DCC7F9F5DD7D}"/>
                </a:ext>
              </a:extLst>
            </p:cNvPr>
            <p:cNvSpPr/>
            <p:nvPr/>
          </p:nvSpPr>
          <p:spPr>
            <a:xfrm>
              <a:off x="1489981" y="2713400"/>
              <a:ext cx="330654" cy="330654"/>
            </a:xfrm>
            <a:prstGeom prst="ellipse">
              <a:avLst/>
            </a:prstGeom>
            <a:solidFill>
              <a:schemeClr val="bg1">
                <a:lumMod val="75000"/>
              </a:schemeClr>
            </a:solidFill>
            <a:ln w="57150">
              <a:solidFill>
                <a:schemeClr val="accent2">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8A99D65-18C2-3A0F-E022-B110FE3166EF}"/>
                </a:ext>
              </a:extLst>
            </p:cNvPr>
            <p:cNvSpPr/>
            <p:nvPr/>
          </p:nvSpPr>
          <p:spPr>
            <a:xfrm>
              <a:off x="2423158" y="2713400"/>
              <a:ext cx="330654" cy="330654"/>
            </a:xfrm>
            <a:prstGeom prst="ellipse">
              <a:avLst/>
            </a:prstGeom>
            <a:solidFill>
              <a:schemeClr val="bg1">
                <a:lumMod val="75000"/>
              </a:schemeClr>
            </a:solidFill>
            <a:ln w="57150">
              <a:solidFill>
                <a:schemeClr val="accent2">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2BD53D43-0DFB-43D8-5739-7C863EE9B983}"/>
                </a:ext>
              </a:extLst>
            </p:cNvPr>
            <p:cNvCxnSpPr/>
            <p:nvPr/>
          </p:nvCxnSpPr>
          <p:spPr>
            <a:xfrm flipH="1">
              <a:off x="552721" y="1739403"/>
              <a:ext cx="205742" cy="139607"/>
            </a:xfrm>
            <a:prstGeom prst="straightConnector1">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F7F3DEB-B003-5786-39EF-134C5BEAE239}"/>
                </a:ext>
              </a:extLst>
            </p:cNvPr>
            <p:cNvCxnSpPr>
              <a:cxnSpLocks/>
            </p:cNvCxnSpPr>
            <p:nvPr/>
          </p:nvCxnSpPr>
          <p:spPr>
            <a:xfrm flipH="1">
              <a:off x="1897378" y="2878260"/>
              <a:ext cx="440934" cy="58"/>
            </a:xfrm>
            <a:prstGeom prst="straightConnector1">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E15747E-2580-91E7-CF67-0F57C3E74014}"/>
                </a:ext>
              </a:extLst>
            </p:cNvPr>
            <p:cNvCxnSpPr>
              <a:cxnSpLocks/>
            </p:cNvCxnSpPr>
            <p:nvPr/>
          </p:nvCxnSpPr>
          <p:spPr>
            <a:xfrm flipH="1" flipV="1">
              <a:off x="1118712" y="2541233"/>
              <a:ext cx="294275" cy="197797"/>
            </a:xfrm>
            <a:prstGeom prst="straightConnector1">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10972F9-AADC-6C24-2C1D-B7D5CA340F0E}"/>
                </a:ext>
              </a:extLst>
            </p:cNvPr>
            <p:cNvCxnSpPr>
              <a:cxnSpLocks/>
            </p:cNvCxnSpPr>
            <p:nvPr/>
          </p:nvCxnSpPr>
          <p:spPr>
            <a:xfrm flipH="1">
              <a:off x="1161851" y="2130812"/>
              <a:ext cx="294275" cy="153946"/>
            </a:xfrm>
            <a:prstGeom prst="straightConnector1">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0576E58-C80F-5420-78A6-F50EDB2E61D6}"/>
                </a:ext>
              </a:extLst>
            </p:cNvPr>
            <p:cNvCxnSpPr>
              <a:cxnSpLocks/>
            </p:cNvCxnSpPr>
            <p:nvPr/>
          </p:nvCxnSpPr>
          <p:spPr>
            <a:xfrm flipH="1" flipV="1">
              <a:off x="538464" y="2174836"/>
              <a:ext cx="198949" cy="117190"/>
            </a:xfrm>
            <a:prstGeom prst="straightConnector1">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hlinkClick r:id="rId5" action="ppaction://hlinksldjump"/>
              <a:extLst>
                <a:ext uri="{FF2B5EF4-FFF2-40B4-BE49-F238E27FC236}">
                  <a16:creationId xmlns:a16="http://schemas.microsoft.com/office/drawing/2014/main" id="{1FB66F56-6179-42D2-DF35-D5D3C2C247A4}"/>
                </a:ext>
              </a:extLst>
            </p:cNvPr>
            <p:cNvSpPr/>
            <p:nvPr/>
          </p:nvSpPr>
          <p:spPr>
            <a:xfrm>
              <a:off x="208957" y="1876913"/>
              <a:ext cx="265202" cy="26209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t>1</a:t>
              </a:r>
            </a:p>
          </p:txBody>
        </p:sp>
        <p:sp>
          <p:nvSpPr>
            <p:cNvPr id="20" name="Oval 19">
              <a:hlinkClick r:id="rId6" action="ppaction://hlinksldjump"/>
              <a:extLst>
                <a:ext uri="{FF2B5EF4-FFF2-40B4-BE49-F238E27FC236}">
                  <a16:creationId xmlns:a16="http://schemas.microsoft.com/office/drawing/2014/main" id="{3705D7E1-76A6-EACD-2E33-D69213B9F53B}"/>
                </a:ext>
              </a:extLst>
            </p:cNvPr>
            <p:cNvSpPr/>
            <p:nvPr/>
          </p:nvSpPr>
          <p:spPr>
            <a:xfrm>
              <a:off x="1516938" y="1886998"/>
              <a:ext cx="272535" cy="26209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t>2</a:t>
              </a:r>
            </a:p>
          </p:txBody>
        </p:sp>
        <p:sp>
          <p:nvSpPr>
            <p:cNvPr id="21" name="Oval 20">
              <a:hlinkClick r:id="rId7" action="ppaction://hlinksldjump"/>
              <a:extLst>
                <a:ext uri="{FF2B5EF4-FFF2-40B4-BE49-F238E27FC236}">
                  <a16:creationId xmlns:a16="http://schemas.microsoft.com/office/drawing/2014/main" id="{B916544A-90B5-FA41-ADA5-2CB82F0968D9}"/>
                </a:ext>
              </a:extLst>
            </p:cNvPr>
            <p:cNvSpPr/>
            <p:nvPr/>
          </p:nvSpPr>
          <p:spPr>
            <a:xfrm>
              <a:off x="1518666" y="2747742"/>
              <a:ext cx="272535" cy="26209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t>3</a:t>
              </a:r>
            </a:p>
          </p:txBody>
        </p:sp>
      </p:grpSp>
      <p:grpSp>
        <p:nvGrpSpPr>
          <p:cNvPr id="25" name="Group 24">
            <a:extLst>
              <a:ext uri="{FF2B5EF4-FFF2-40B4-BE49-F238E27FC236}">
                <a16:creationId xmlns:a16="http://schemas.microsoft.com/office/drawing/2014/main" id="{975E007F-02CD-1E01-5069-E18942E5434E}"/>
              </a:ext>
            </a:extLst>
          </p:cNvPr>
          <p:cNvGrpSpPr/>
          <p:nvPr/>
        </p:nvGrpSpPr>
        <p:grpSpPr>
          <a:xfrm>
            <a:off x="10566400" y="101600"/>
            <a:ext cx="1324348" cy="1676823"/>
            <a:chOff x="10566400" y="101600"/>
            <a:chExt cx="1324348" cy="1676823"/>
          </a:xfrm>
        </p:grpSpPr>
        <p:pic>
          <p:nvPicPr>
            <p:cNvPr id="23" name="Picture 22" descr="A black and white map pointer&#10;&#10;Description automatically generated">
              <a:extLst>
                <a:ext uri="{FF2B5EF4-FFF2-40B4-BE49-F238E27FC236}">
                  <a16:creationId xmlns:a16="http://schemas.microsoft.com/office/drawing/2014/main" id="{FB17A364-6BCD-F835-15A9-7C6E47C47017}"/>
                </a:ext>
              </a:extLst>
            </p:cNvPr>
            <p:cNvPicPr>
              <a:picLocks noChangeAspect="1"/>
            </p:cNvPicPr>
            <p:nvPr/>
          </p:nvPicPr>
          <p:blipFill>
            <a:blip r:embed="rId8">
              <a:lum bright="70000" contrast="-70000"/>
              <a:extLst>
                <a:ext uri="{28A0092B-C50C-407E-A947-70E740481C1C}">
                  <a14:useLocalDpi xmlns:a14="http://schemas.microsoft.com/office/drawing/2010/main" val="0"/>
                </a:ext>
              </a:extLst>
            </a:blip>
            <a:stretch>
              <a:fillRect/>
            </a:stretch>
          </p:blipFill>
          <p:spPr>
            <a:xfrm>
              <a:off x="10566400" y="101600"/>
              <a:ext cx="1324348" cy="1676823"/>
            </a:xfrm>
            <a:prstGeom prst="rect">
              <a:avLst/>
            </a:prstGeom>
          </p:spPr>
        </p:pic>
        <p:sp>
          <p:nvSpPr>
            <p:cNvPr id="24" name="TextBox 23">
              <a:extLst>
                <a:ext uri="{FF2B5EF4-FFF2-40B4-BE49-F238E27FC236}">
                  <a16:creationId xmlns:a16="http://schemas.microsoft.com/office/drawing/2014/main" id="{42EA1EF0-8843-0DDB-1DF3-44AFACDFA9D8}"/>
                </a:ext>
              </a:extLst>
            </p:cNvPr>
            <p:cNvSpPr txBox="1"/>
            <p:nvPr/>
          </p:nvSpPr>
          <p:spPr>
            <a:xfrm>
              <a:off x="10886172" y="1383691"/>
              <a:ext cx="684803" cy="369332"/>
            </a:xfrm>
            <a:prstGeom prst="rect">
              <a:avLst/>
            </a:prstGeom>
            <a:noFill/>
          </p:spPr>
          <p:txBody>
            <a:bodyPr wrap="none" rtlCol="0">
              <a:spAutoFit/>
            </a:bodyPr>
            <a:lstStyle/>
            <a:p>
              <a:r>
                <a:rPr lang="en-US" b="1">
                  <a:solidFill>
                    <a:schemeClr val="bg1"/>
                  </a:solidFill>
                  <a:latin typeface="Arial" panose="020B0604020202020204" pitchFamily="34" charset="0"/>
                  <a:cs typeface="Arial" panose="020B0604020202020204" pitchFamily="34" charset="0"/>
                </a:rPr>
                <a:t>ONE</a:t>
              </a:r>
            </a:p>
          </p:txBody>
        </p:sp>
      </p:grpSp>
      <p:grpSp>
        <p:nvGrpSpPr>
          <p:cNvPr id="28" name="Group 27">
            <a:extLst>
              <a:ext uri="{FF2B5EF4-FFF2-40B4-BE49-F238E27FC236}">
                <a16:creationId xmlns:a16="http://schemas.microsoft.com/office/drawing/2014/main" id="{C298853C-EABE-9B02-459C-7933DA57647F}"/>
              </a:ext>
            </a:extLst>
          </p:cNvPr>
          <p:cNvGrpSpPr/>
          <p:nvPr/>
        </p:nvGrpSpPr>
        <p:grpSpPr>
          <a:xfrm>
            <a:off x="10146271" y="4844157"/>
            <a:ext cx="1968214" cy="1968214"/>
            <a:chOff x="-2219099" y="-1713998"/>
            <a:chExt cx="1968214" cy="1968214"/>
          </a:xfrm>
        </p:grpSpPr>
        <p:pic>
          <p:nvPicPr>
            <p:cNvPr id="29" name="Picture 28" descr="A red round object with white spots&#10;&#10;Description automatically generated">
              <a:extLst>
                <a:ext uri="{FF2B5EF4-FFF2-40B4-BE49-F238E27FC236}">
                  <a16:creationId xmlns:a16="http://schemas.microsoft.com/office/drawing/2014/main" id="{58DA44A0-018A-2DAB-EB3E-A17CBB83AEF0}"/>
                </a:ext>
              </a:extLst>
            </p:cNvPr>
            <p:cNvPicPr>
              <a:picLocks noChangeAspect="1"/>
            </p:cNvPicPr>
            <p:nvPr/>
          </p:nvPicPr>
          <p:blipFill>
            <a:blip r:embed="rId9">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0" name="Picture 29" descr="A red crosshairs on a black background&#10;&#10;Description automatically generated">
              <a:hlinkClick r:id="rId10" action="ppaction://hlinksldjump"/>
              <a:extLst>
                <a:ext uri="{FF2B5EF4-FFF2-40B4-BE49-F238E27FC236}">
                  <a16:creationId xmlns:a16="http://schemas.microsoft.com/office/drawing/2014/main" id="{52CBF539-75A9-72D6-12D3-BA942C3FF888}"/>
                </a:ext>
              </a:extLst>
            </p:cNvPr>
            <p:cNvPicPr>
              <a:picLocks noChangeAspect="1"/>
            </p:cNvPicPr>
            <p:nvPr/>
          </p:nvPicPr>
          <p:blipFill>
            <a:blip r:embed="rId11">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19099" y="-1713998"/>
              <a:ext cx="1968214" cy="1968214"/>
            </a:xfrm>
            <a:prstGeom prst="rect">
              <a:avLst/>
            </a:prstGeom>
          </p:spPr>
        </p:pic>
      </p:grpSp>
      <p:sp>
        <p:nvSpPr>
          <p:cNvPr id="31" name="TextBox 30">
            <a:extLst>
              <a:ext uri="{FF2B5EF4-FFF2-40B4-BE49-F238E27FC236}">
                <a16:creationId xmlns:a16="http://schemas.microsoft.com/office/drawing/2014/main" id="{872CAEF0-8095-5ABA-8A2A-3F3D4A547FCC}"/>
              </a:ext>
            </a:extLst>
          </p:cNvPr>
          <p:cNvSpPr txBox="1"/>
          <p:nvPr/>
        </p:nvSpPr>
        <p:spPr>
          <a:xfrm>
            <a:off x="7119569" y="6642556"/>
            <a:ext cx="5072429" cy="230832"/>
          </a:xfrm>
          <a:prstGeom prst="rect">
            <a:avLst/>
          </a:prstGeom>
          <a:noFill/>
        </p:spPr>
        <p:txBody>
          <a:bodyPr wrap="square">
            <a:spAutoFit/>
          </a:bodyPr>
          <a:lstStyle/>
          <a:p>
            <a:pPr algn="ctr"/>
            <a:r>
              <a:rPr lang="en-US" sz="900" i="1">
                <a:solidFill>
                  <a:schemeClr val="bg1"/>
                </a:solidFill>
              </a:rPr>
              <a:t>You lose the cell that uses the clue </a:t>
            </a:r>
          </a:p>
        </p:txBody>
      </p:sp>
      <p:sp>
        <p:nvSpPr>
          <p:cNvPr id="2" name="Title 1">
            <a:extLst>
              <a:ext uri="{FF2B5EF4-FFF2-40B4-BE49-F238E27FC236}">
                <a16:creationId xmlns:a16="http://schemas.microsoft.com/office/drawing/2014/main" id="{7CB3DA6B-B75F-624C-7524-A89849B1396B}"/>
              </a:ext>
            </a:extLst>
          </p:cNvPr>
          <p:cNvSpPr txBox="1">
            <a:spLocks/>
          </p:cNvSpPr>
          <p:nvPr/>
        </p:nvSpPr>
        <p:spPr>
          <a:xfrm>
            <a:off x="5401867" y="8126"/>
            <a:ext cx="5308466" cy="2318434"/>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200" b="1">
                <a:solidFill>
                  <a:schemeClr val="bg1"/>
                </a:solidFill>
                <a:effectLst>
                  <a:outerShdw blurRad="50800" dist="50800" dir="5400000" sx="99000" sy="99000" algn="ctr" rotWithShape="0">
                    <a:schemeClr val="tx1"/>
                  </a:outerShdw>
                </a:effectLst>
                <a:latin typeface="Arial" panose="020B0604020202020204" pitchFamily="34" charset="0"/>
                <a:cs typeface="Arial" panose="020B0604020202020204" pitchFamily="34" charset="0"/>
              </a:rPr>
              <a:t>Decode the Cure</a:t>
            </a:r>
          </a:p>
        </p:txBody>
      </p:sp>
      <p:sp>
        <p:nvSpPr>
          <p:cNvPr id="3" name="TextBox 2">
            <a:extLst>
              <a:ext uri="{FF2B5EF4-FFF2-40B4-BE49-F238E27FC236}">
                <a16:creationId xmlns:a16="http://schemas.microsoft.com/office/drawing/2014/main" id="{AB69277D-FBFF-814B-F232-F25A504971F7}"/>
              </a:ext>
            </a:extLst>
          </p:cNvPr>
          <p:cNvSpPr txBox="1"/>
          <p:nvPr/>
        </p:nvSpPr>
        <p:spPr>
          <a:xfrm>
            <a:off x="11321295" y="0"/>
            <a:ext cx="1138905" cy="230832"/>
          </a:xfrm>
          <a:prstGeom prst="rect">
            <a:avLst/>
          </a:prstGeom>
          <a:noFill/>
        </p:spPr>
        <p:txBody>
          <a:bodyPr wrap="square">
            <a:spAutoFit/>
          </a:bodyPr>
          <a:lstStyle/>
          <a:p>
            <a:pPr algn="ctr"/>
            <a:r>
              <a:rPr lang="en-US" sz="900" i="1">
                <a:solidFill>
                  <a:schemeClr val="bg1"/>
                </a:solidFill>
              </a:rPr>
              <a:t>2 Words</a:t>
            </a:r>
          </a:p>
        </p:txBody>
      </p:sp>
    </p:spTree>
    <p:extLst>
      <p:ext uri="{BB962C8B-B14F-4D97-AF65-F5344CB8AC3E}">
        <p14:creationId xmlns:p14="http://schemas.microsoft.com/office/powerpoint/2010/main" val="171671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duotone>
              <a:prstClr val="black"/>
              <a:schemeClr val="accent6">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192"/>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1</a:t>
              </a:r>
            </a:p>
          </p:txBody>
        </p:sp>
      </p:grpSp>
      <p:sp>
        <p:nvSpPr>
          <p:cNvPr id="30" name="Rectangle 29">
            <a:extLst>
              <a:ext uri="{FF2B5EF4-FFF2-40B4-BE49-F238E27FC236}">
                <a16:creationId xmlns:a16="http://schemas.microsoft.com/office/drawing/2014/main" id="{A4B798CD-2EF1-4B7B-5120-A8B54D574112}"/>
              </a:ext>
            </a:extLst>
          </p:cNvPr>
          <p:cNvSpPr/>
          <p:nvPr/>
        </p:nvSpPr>
        <p:spPr>
          <a:xfrm>
            <a:off x="2847320" y="1526536"/>
            <a:ext cx="6497360" cy="707886"/>
          </a:xfrm>
          <a:prstGeom prst="rect">
            <a:avLst/>
          </a:prstGeom>
          <a:solidFill>
            <a:schemeClr val="bg1">
              <a:alpha val="72000"/>
            </a:schemeClr>
          </a:solidFill>
        </p:spPr>
        <p:txBody>
          <a:bodyPr wrap="square" lIns="91440" tIns="45720" rIns="91440" bIns="45720" anchor="t">
            <a:spAutoFit/>
          </a:bodyPr>
          <a:lstStyle/>
          <a:p>
            <a:pPr algn="just"/>
            <a:r>
              <a:rPr lang="en-US" sz="2000">
                <a:latin typeface="Arial" panose="020B0604020202020204" pitchFamily="34" charset="0"/>
                <a:cs typeface="Arial" panose="020B0604020202020204" pitchFamily="34" charset="0"/>
              </a:rPr>
              <a:t>The process where cells lose tumor suppressors genes and gain oncogene activation to promote cancer. </a:t>
            </a:r>
          </a:p>
        </p:txBody>
      </p:sp>
      <p:pic>
        <p:nvPicPr>
          <p:cNvPr id="3074" name="Picture 2" descr="Oncogenes and tumor suppressor genes: Video &amp; Anatomy | Osmosis">
            <a:extLst>
              <a:ext uri="{FF2B5EF4-FFF2-40B4-BE49-F238E27FC236}">
                <a16:creationId xmlns:a16="http://schemas.microsoft.com/office/drawing/2014/main" id="{5F874879-5E31-55B8-4CAA-FD0F78DF49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4100" y="2424517"/>
            <a:ext cx="7543800" cy="4243388"/>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1B8E098D-BB5F-6B58-0EFC-4DDF4186465F}"/>
              </a:ext>
            </a:extLst>
          </p:cNvPr>
          <p:cNvGrpSpPr/>
          <p:nvPr/>
        </p:nvGrpSpPr>
        <p:grpSpPr>
          <a:xfrm>
            <a:off x="101599" y="94708"/>
            <a:ext cx="1968214" cy="1968214"/>
            <a:chOff x="-2257199" y="-1764798"/>
            <a:chExt cx="1968214" cy="1968214"/>
          </a:xfrm>
        </p:grpSpPr>
        <p:pic>
          <p:nvPicPr>
            <p:cNvPr id="34" name="Picture 33" descr="A red round object with white spots&#10;&#10;Description automatically generated">
              <a:extLst>
                <a:ext uri="{FF2B5EF4-FFF2-40B4-BE49-F238E27FC236}">
                  <a16:creationId xmlns:a16="http://schemas.microsoft.com/office/drawing/2014/main" id="{B4E5A71E-9EC7-8734-FBCB-EC06A8DD05EB}"/>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32" name="Picture 31" descr="A red crosshairs on a black background&#10;&#10;Description automatically generated">
              <a:hlinkClick r:id="rId6" action="ppaction://hlinksldjump"/>
              <a:extLst>
                <a:ext uri="{FF2B5EF4-FFF2-40B4-BE49-F238E27FC236}">
                  <a16:creationId xmlns:a16="http://schemas.microsoft.com/office/drawing/2014/main" id="{E27E7982-72E2-0B8F-3614-460A2BCE2BF2}"/>
                </a:ext>
              </a:extLst>
            </p:cNvPr>
            <p:cNvPicPr>
              <a:picLocks noChangeAspect="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spTree>
    <p:extLst>
      <p:ext uri="{BB962C8B-B14F-4D97-AF65-F5344CB8AC3E}">
        <p14:creationId xmlns:p14="http://schemas.microsoft.com/office/powerpoint/2010/main" val="136686327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2">
            <a:duotone>
              <a:prstClr val="black"/>
              <a:schemeClr val="accent2">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999"/>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2</a:t>
              </a:r>
            </a:p>
          </p:txBody>
        </p:sp>
      </p:grpSp>
      <p:grpSp>
        <p:nvGrpSpPr>
          <p:cNvPr id="3" name="Group 2">
            <a:extLst>
              <a:ext uri="{FF2B5EF4-FFF2-40B4-BE49-F238E27FC236}">
                <a16:creationId xmlns:a16="http://schemas.microsoft.com/office/drawing/2014/main" id="{A9E221E2-41BD-B16B-88C4-04C89BD44D15}"/>
              </a:ext>
            </a:extLst>
          </p:cNvPr>
          <p:cNvGrpSpPr/>
          <p:nvPr/>
        </p:nvGrpSpPr>
        <p:grpSpPr>
          <a:xfrm>
            <a:off x="101599" y="94708"/>
            <a:ext cx="1968214" cy="1968214"/>
            <a:chOff x="-2257199" y="-1764798"/>
            <a:chExt cx="1968214" cy="1968214"/>
          </a:xfrm>
        </p:grpSpPr>
        <p:pic>
          <p:nvPicPr>
            <p:cNvPr id="6" name="Picture 5" descr="A red round object with white spots&#10;&#10;Description automatically generated">
              <a:extLst>
                <a:ext uri="{FF2B5EF4-FFF2-40B4-BE49-F238E27FC236}">
                  <a16:creationId xmlns:a16="http://schemas.microsoft.com/office/drawing/2014/main" id="{980832E4-E4AB-00AE-B193-8ACCCBAB8D98}"/>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7" name="Picture 6" descr="A red crosshairs on a black background&#10;&#10;Description automatically generated">
              <a:hlinkClick r:id="rId4" action="ppaction://hlinksldjump"/>
              <a:extLst>
                <a:ext uri="{FF2B5EF4-FFF2-40B4-BE49-F238E27FC236}">
                  <a16:creationId xmlns:a16="http://schemas.microsoft.com/office/drawing/2014/main" id="{4E93AAD8-EA36-77A7-01A6-0903E4BCB25F}"/>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pic>
        <p:nvPicPr>
          <p:cNvPr id="2052" name="Picture 4" descr="the difference between tumor specific antigens and tumor associated antigens based on tumor and normal cell expression">
            <a:extLst>
              <a:ext uri="{FF2B5EF4-FFF2-40B4-BE49-F238E27FC236}">
                <a16:creationId xmlns:a16="http://schemas.microsoft.com/office/drawing/2014/main" id="{21EE19A5-AFFB-7D5B-E4FD-AF2F6D51C6D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3685" b="3859"/>
          <a:stretch/>
        </p:blipFill>
        <p:spPr bwMode="auto">
          <a:xfrm>
            <a:off x="900906" y="2419206"/>
            <a:ext cx="10390187" cy="4283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5789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654D41D-7076-B57D-2C06-BBC9F2E26CCD}"/>
              </a:ext>
            </a:extLst>
          </p:cNvPr>
          <p:cNvSpPr/>
          <p:nvPr/>
        </p:nvSpPr>
        <p:spPr>
          <a:xfrm rot="5400000">
            <a:off x="2667000" y="-2666999"/>
            <a:ext cx="6858001" cy="12192000"/>
          </a:xfrm>
          <a:prstGeom prst="rect">
            <a:avLst/>
          </a:prstGeom>
          <a:solidFill>
            <a:schemeClr val="dk1">
              <a:alpha val="32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BBBBFD44-C95A-D085-F173-E87D6D591E65}"/>
              </a:ext>
            </a:extLst>
          </p:cNvPr>
          <p:cNvGrpSpPr/>
          <p:nvPr/>
        </p:nvGrpSpPr>
        <p:grpSpPr>
          <a:xfrm>
            <a:off x="8305800" y="356284"/>
            <a:ext cx="3505200" cy="664012"/>
            <a:chOff x="6248400" y="-951816"/>
            <a:chExt cx="3505200" cy="664012"/>
          </a:xfrm>
        </p:grpSpPr>
        <p:sp>
          <p:nvSpPr>
            <p:cNvPr id="2" name="TextBox 1">
              <a:extLst>
                <a:ext uri="{FF2B5EF4-FFF2-40B4-BE49-F238E27FC236}">
                  <a16:creationId xmlns:a16="http://schemas.microsoft.com/office/drawing/2014/main" id="{00BAFB8F-455C-1EC8-96B1-FD5AB12AB11A}"/>
                </a:ext>
              </a:extLst>
            </p:cNvPr>
            <p:cNvSpPr txBox="1"/>
            <p:nvPr/>
          </p:nvSpPr>
          <p:spPr>
            <a:xfrm>
              <a:off x="62484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C</a:t>
              </a:r>
            </a:p>
          </p:txBody>
        </p:sp>
        <p:sp>
          <p:nvSpPr>
            <p:cNvPr id="22" name="TextBox 21">
              <a:extLst>
                <a:ext uri="{FF2B5EF4-FFF2-40B4-BE49-F238E27FC236}">
                  <a16:creationId xmlns:a16="http://schemas.microsoft.com/office/drawing/2014/main" id="{E34BF4D4-A565-4599-DAD7-36331201EBEF}"/>
                </a:ext>
              </a:extLst>
            </p:cNvPr>
            <p:cNvSpPr txBox="1"/>
            <p:nvPr/>
          </p:nvSpPr>
          <p:spPr>
            <a:xfrm>
              <a:off x="69723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L</a:t>
              </a:r>
            </a:p>
          </p:txBody>
        </p:sp>
        <p:sp>
          <p:nvSpPr>
            <p:cNvPr id="26" name="TextBox 25">
              <a:extLst>
                <a:ext uri="{FF2B5EF4-FFF2-40B4-BE49-F238E27FC236}">
                  <a16:creationId xmlns:a16="http://schemas.microsoft.com/office/drawing/2014/main" id="{E739275B-FEBB-4EE4-91C5-7EE6B66419CC}"/>
                </a:ext>
              </a:extLst>
            </p:cNvPr>
            <p:cNvSpPr txBox="1"/>
            <p:nvPr/>
          </p:nvSpPr>
          <p:spPr>
            <a:xfrm>
              <a:off x="76962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U</a:t>
              </a:r>
            </a:p>
          </p:txBody>
        </p:sp>
        <p:sp>
          <p:nvSpPr>
            <p:cNvPr id="27" name="TextBox 26">
              <a:extLst>
                <a:ext uri="{FF2B5EF4-FFF2-40B4-BE49-F238E27FC236}">
                  <a16:creationId xmlns:a16="http://schemas.microsoft.com/office/drawing/2014/main" id="{FC17FE31-AF9B-0DAD-CC77-66261A771BEE}"/>
                </a:ext>
              </a:extLst>
            </p:cNvPr>
            <p:cNvSpPr txBox="1"/>
            <p:nvPr/>
          </p:nvSpPr>
          <p:spPr>
            <a:xfrm>
              <a:off x="8420100" y="-934135"/>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E</a:t>
              </a:r>
            </a:p>
          </p:txBody>
        </p:sp>
        <p:sp>
          <p:nvSpPr>
            <p:cNvPr id="28" name="TextBox 27">
              <a:extLst>
                <a:ext uri="{FF2B5EF4-FFF2-40B4-BE49-F238E27FC236}">
                  <a16:creationId xmlns:a16="http://schemas.microsoft.com/office/drawing/2014/main" id="{7429BC10-B145-7B91-2572-4D315D17831C}"/>
                </a:ext>
              </a:extLst>
            </p:cNvPr>
            <p:cNvSpPr txBox="1"/>
            <p:nvPr/>
          </p:nvSpPr>
          <p:spPr>
            <a:xfrm>
              <a:off x="9144000" y="-951816"/>
              <a:ext cx="609600" cy="646331"/>
            </a:xfrm>
            <a:prstGeom prst="rect">
              <a:avLst/>
            </a:prstGeom>
            <a:noFill/>
            <a:ln>
              <a:solidFill>
                <a:schemeClr val="bg1"/>
              </a:solidFill>
            </a:ln>
          </p:spPr>
          <p:txBody>
            <a:bodyPr wrap="square" rtlCol="0">
              <a:spAutoFit/>
            </a:bodyPr>
            <a:lstStyle/>
            <a:p>
              <a:pPr algn="ctr"/>
              <a:r>
                <a:rPr lang="en-US" sz="3600" b="1">
                  <a:solidFill>
                    <a:schemeClr val="bg1"/>
                  </a:solidFill>
                  <a:latin typeface="Arial" panose="020B0604020202020204" pitchFamily="34" charset="0"/>
                  <a:cs typeface="Arial" panose="020B0604020202020204" pitchFamily="34" charset="0"/>
                </a:rPr>
                <a:t>3</a:t>
              </a:r>
            </a:p>
          </p:txBody>
        </p:sp>
      </p:grpSp>
      <p:grpSp>
        <p:nvGrpSpPr>
          <p:cNvPr id="3" name="Group 2">
            <a:extLst>
              <a:ext uri="{FF2B5EF4-FFF2-40B4-BE49-F238E27FC236}">
                <a16:creationId xmlns:a16="http://schemas.microsoft.com/office/drawing/2014/main" id="{157ABD5C-F096-05C6-B778-555E56D06401}"/>
              </a:ext>
            </a:extLst>
          </p:cNvPr>
          <p:cNvGrpSpPr/>
          <p:nvPr/>
        </p:nvGrpSpPr>
        <p:grpSpPr>
          <a:xfrm>
            <a:off x="101599" y="94708"/>
            <a:ext cx="1968214" cy="1968214"/>
            <a:chOff x="-2257199" y="-1764798"/>
            <a:chExt cx="1968214" cy="1968214"/>
          </a:xfrm>
        </p:grpSpPr>
        <p:pic>
          <p:nvPicPr>
            <p:cNvPr id="6" name="Picture 5" descr="A red round object with white spots&#10;&#10;Description automatically generated">
              <a:extLst>
                <a:ext uri="{FF2B5EF4-FFF2-40B4-BE49-F238E27FC236}">
                  <a16:creationId xmlns:a16="http://schemas.microsoft.com/office/drawing/2014/main" id="{BAD903BA-1042-0E99-62A3-C3F737009E37}"/>
                </a:ext>
              </a:extLst>
            </p:cNvPr>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884279" y="-1391878"/>
              <a:ext cx="1222375" cy="1222375"/>
            </a:xfrm>
            <a:prstGeom prst="rect">
              <a:avLst/>
            </a:prstGeom>
          </p:spPr>
        </p:pic>
        <p:pic>
          <p:nvPicPr>
            <p:cNvPr id="7" name="Picture 6" descr="A red crosshairs on a black background&#10;&#10;Description automatically generated">
              <a:hlinkClick r:id="rId4" action="ppaction://hlinksldjump"/>
              <a:extLst>
                <a:ext uri="{FF2B5EF4-FFF2-40B4-BE49-F238E27FC236}">
                  <a16:creationId xmlns:a16="http://schemas.microsoft.com/office/drawing/2014/main" id="{68685B78-26E4-D34B-F5B6-9673DDD5D65E}"/>
                </a:ext>
              </a:extLst>
            </p:cNvPr>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57199" y="-1764798"/>
              <a:ext cx="1968214" cy="1968214"/>
            </a:xfrm>
            <a:prstGeom prst="rect">
              <a:avLst/>
            </a:prstGeom>
          </p:spPr>
        </p:pic>
      </p:grpSp>
      <p:pic>
        <p:nvPicPr>
          <p:cNvPr id="3074" name="Picture 2" descr="Models for transformation of a normal cell into cancer cell. a... |  Download Scientific Diagram">
            <a:extLst>
              <a:ext uri="{FF2B5EF4-FFF2-40B4-BE49-F238E27FC236}">
                <a16:creationId xmlns:a16="http://schemas.microsoft.com/office/drawing/2014/main" id="{70CF47DA-5192-F7D5-B612-514CB869745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50000"/>
          <a:stretch/>
        </p:blipFill>
        <p:spPr bwMode="auto">
          <a:xfrm>
            <a:off x="101599" y="2062923"/>
            <a:ext cx="5888037"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Models for transformation of a normal cell into cancer cell. a... |  Download Scientific Diagram">
            <a:extLst>
              <a:ext uri="{FF2B5EF4-FFF2-40B4-BE49-F238E27FC236}">
                <a16:creationId xmlns:a16="http://schemas.microsoft.com/office/drawing/2014/main" id="{DF15DB54-9618-732A-CB82-771EF2803D9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50000"/>
          <a:stretch/>
        </p:blipFill>
        <p:spPr bwMode="auto">
          <a:xfrm>
            <a:off x="6202364" y="2062922"/>
            <a:ext cx="5888037" cy="342900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2DA829F1-18B2-7F29-E100-175121CBC64B}"/>
              </a:ext>
            </a:extLst>
          </p:cNvPr>
          <p:cNvSpPr/>
          <p:nvPr/>
        </p:nvSpPr>
        <p:spPr>
          <a:xfrm>
            <a:off x="101599" y="5623806"/>
            <a:ext cx="11988801" cy="461665"/>
          </a:xfrm>
          <a:prstGeom prst="rect">
            <a:avLst/>
          </a:prstGeom>
          <a:solidFill>
            <a:schemeClr val="bg1">
              <a:alpha val="72000"/>
            </a:schemeClr>
          </a:solidFill>
        </p:spPr>
        <p:txBody>
          <a:bodyPr wrap="square" lIns="91440" tIns="45720" rIns="91440" bIns="45720" anchor="t">
            <a:spAutoFit/>
          </a:bodyPr>
          <a:lstStyle/>
          <a:p>
            <a:pPr algn="ctr"/>
            <a:r>
              <a:rPr lang="en-US" sz="2400">
                <a:latin typeface="Arial" panose="020B0604020202020204" pitchFamily="34" charset="0"/>
                <a:cs typeface="Arial" panose="020B0604020202020204" pitchFamily="34" charset="0"/>
              </a:rPr>
              <a:t>Series of 4 steps that leads to the formation of cancer</a:t>
            </a:r>
            <a:endParaRPr lang="en-US" sz="3200" err="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848856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ancer cells destroyed in just 3 days with new technique">
            <a:extLst>
              <a:ext uri="{FF2B5EF4-FFF2-40B4-BE49-F238E27FC236}">
                <a16:creationId xmlns:a16="http://schemas.microsoft.com/office/drawing/2014/main" id="{F9722A74-D93E-10A9-3FC7-D1CAFCF5C7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535" b="15625"/>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14F46838-A888-81CD-9A4C-133882C59882}"/>
              </a:ext>
            </a:extLst>
          </p:cNvPr>
          <p:cNvSpPr/>
          <p:nvPr/>
        </p:nvSpPr>
        <p:spPr>
          <a:xfrm>
            <a:off x="0" y="-2"/>
            <a:ext cx="12192000" cy="6858002"/>
          </a:xfrm>
          <a:prstGeom prst="rect">
            <a:avLst/>
          </a:prstGeom>
          <a:solidFill>
            <a:schemeClr val="tx1">
              <a:lumMod val="95000"/>
              <a:lumOff val="5000"/>
              <a:alpha val="82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4000">
              <a:solidFill>
                <a:schemeClr val="bg1"/>
              </a:solidFill>
            </a:endParaRPr>
          </a:p>
        </p:txBody>
      </p:sp>
      <p:grpSp>
        <p:nvGrpSpPr>
          <p:cNvPr id="25" name="Group 24">
            <a:extLst>
              <a:ext uri="{FF2B5EF4-FFF2-40B4-BE49-F238E27FC236}">
                <a16:creationId xmlns:a16="http://schemas.microsoft.com/office/drawing/2014/main" id="{975E007F-02CD-1E01-5069-E18942E5434E}"/>
              </a:ext>
            </a:extLst>
          </p:cNvPr>
          <p:cNvGrpSpPr/>
          <p:nvPr/>
        </p:nvGrpSpPr>
        <p:grpSpPr>
          <a:xfrm>
            <a:off x="10566400" y="101600"/>
            <a:ext cx="1324348" cy="1676823"/>
            <a:chOff x="10566400" y="101600"/>
            <a:chExt cx="1324348" cy="1676823"/>
          </a:xfrm>
        </p:grpSpPr>
        <p:pic>
          <p:nvPicPr>
            <p:cNvPr id="23" name="Picture 22" descr="A black and white map pointer&#10;&#10;Description automatically generated">
              <a:extLst>
                <a:ext uri="{FF2B5EF4-FFF2-40B4-BE49-F238E27FC236}">
                  <a16:creationId xmlns:a16="http://schemas.microsoft.com/office/drawing/2014/main" id="{FB17A364-6BCD-F835-15A9-7C6E47C47017}"/>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0566400" y="101600"/>
              <a:ext cx="1324348" cy="1676823"/>
            </a:xfrm>
            <a:prstGeom prst="rect">
              <a:avLst/>
            </a:prstGeom>
          </p:spPr>
        </p:pic>
        <p:sp>
          <p:nvSpPr>
            <p:cNvPr id="24" name="TextBox 23">
              <a:extLst>
                <a:ext uri="{FF2B5EF4-FFF2-40B4-BE49-F238E27FC236}">
                  <a16:creationId xmlns:a16="http://schemas.microsoft.com/office/drawing/2014/main" id="{42EA1EF0-8843-0DDB-1DF3-44AFACDFA9D8}"/>
                </a:ext>
              </a:extLst>
            </p:cNvPr>
            <p:cNvSpPr txBox="1"/>
            <p:nvPr/>
          </p:nvSpPr>
          <p:spPr>
            <a:xfrm>
              <a:off x="10886172" y="1383691"/>
              <a:ext cx="684803" cy="369332"/>
            </a:xfrm>
            <a:prstGeom prst="rect">
              <a:avLst/>
            </a:prstGeom>
            <a:noFill/>
          </p:spPr>
          <p:txBody>
            <a:bodyPr wrap="none" rtlCol="0">
              <a:spAutoFit/>
            </a:bodyPr>
            <a:lstStyle/>
            <a:p>
              <a:r>
                <a:rPr lang="en-US" b="1">
                  <a:solidFill>
                    <a:schemeClr val="bg1"/>
                  </a:solidFill>
                  <a:latin typeface="Arial" panose="020B0604020202020204" pitchFamily="34" charset="0"/>
                  <a:cs typeface="Arial" panose="020B0604020202020204" pitchFamily="34" charset="0"/>
                </a:rPr>
                <a:t>ONE</a:t>
              </a:r>
            </a:p>
          </p:txBody>
        </p:sp>
      </p:grpSp>
      <p:sp>
        <p:nvSpPr>
          <p:cNvPr id="27" name="Rectangle 26">
            <a:extLst>
              <a:ext uri="{FF2B5EF4-FFF2-40B4-BE49-F238E27FC236}">
                <a16:creationId xmlns:a16="http://schemas.microsoft.com/office/drawing/2014/main" id="{1A0E9AE6-B366-BBC0-02B0-88791C09EA5B}"/>
              </a:ext>
            </a:extLst>
          </p:cNvPr>
          <p:cNvSpPr/>
          <p:nvPr/>
        </p:nvSpPr>
        <p:spPr>
          <a:xfrm>
            <a:off x="462791" y="2079355"/>
            <a:ext cx="11427957" cy="1015663"/>
          </a:xfrm>
          <a:prstGeom prst="rect">
            <a:avLst/>
          </a:prstGeom>
        </p:spPr>
        <p:txBody>
          <a:bodyPr wrap="square" lIns="91440" tIns="45720" rIns="91440" bIns="45720" anchor="t">
            <a:spAutoFit/>
          </a:bodyPr>
          <a:lstStyle/>
          <a:p>
            <a:pPr algn="ctr"/>
            <a:r>
              <a:rPr lang="en-US" sz="6000" cap="all">
                <a:solidFill>
                  <a:schemeClr val="bg1"/>
                </a:solidFill>
                <a:latin typeface="Arial" panose="020B0604020202020204" pitchFamily="34" charset="0"/>
                <a:ea typeface="+mn-lt"/>
                <a:cs typeface="Arial" panose="020B0604020202020204" pitchFamily="34" charset="0"/>
              </a:rPr>
              <a:t>Cancer TRANSFORMATION</a:t>
            </a:r>
            <a:endParaRPr lang="en-US" sz="1400" cap="all">
              <a:solidFill>
                <a:schemeClr val="bg1"/>
              </a:solidFill>
              <a:latin typeface="Arial" panose="020B0604020202020204" pitchFamily="34" charset="0"/>
              <a:cs typeface="Arial" panose="020B0604020202020204" pitchFamily="34" charset="0"/>
            </a:endParaRPr>
          </a:p>
        </p:txBody>
      </p:sp>
      <p:grpSp>
        <p:nvGrpSpPr>
          <p:cNvPr id="34" name="Group 33">
            <a:extLst>
              <a:ext uri="{FF2B5EF4-FFF2-40B4-BE49-F238E27FC236}">
                <a16:creationId xmlns:a16="http://schemas.microsoft.com/office/drawing/2014/main" id="{0E001437-B305-EFCE-28E2-FD903EC04E67}"/>
              </a:ext>
            </a:extLst>
          </p:cNvPr>
          <p:cNvGrpSpPr/>
          <p:nvPr/>
        </p:nvGrpSpPr>
        <p:grpSpPr>
          <a:xfrm>
            <a:off x="3793444" y="3196618"/>
            <a:ext cx="4605112" cy="3523881"/>
            <a:chOff x="-3411312" y="4440934"/>
            <a:chExt cx="3141038" cy="2403556"/>
          </a:xfrm>
        </p:grpSpPr>
        <p:sp>
          <p:nvSpPr>
            <p:cNvPr id="33" name="Rectangle 32">
              <a:extLst>
                <a:ext uri="{FF2B5EF4-FFF2-40B4-BE49-F238E27FC236}">
                  <a16:creationId xmlns:a16="http://schemas.microsoft.com/office/drawing/2014/main" id="{515A59E8-9300-2F20-2000-FDE731046688}"/>
                </a:ext>
              </a:extLst>
            </p:cNvPr>
            <p:cNvSpPr/>
            <p:nvPr/>
          </p:nvSpPr>
          <p:spPr>
            <a:xfrm>
              <a:off x="-3219065" y="4440934"/>
              <a:ext cx="2756544" cy="24035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6" descr="A picture containing toy, vector graphics, doll, sushi&#10;&#10;Description automatically generated">
              <a:extLst>
                <a:ext uri="{FF2B5EF4-FFF2-40B4-BE49-F238E27FC236}">
                  <a16:creationId xmlns:a16="http://schemas.microsoft.com/office/drawing/2014/main" id="{73E3BDA5-460A-53CC-36AC-50C79BF79907}"/>
                </a:ext>
              </a:extLst>
            </p:cNvPr>
            <p:cNvPicPr>
              <a:picLocks noChangeAspect="1"/>
            </p:cNvPicPr>
            <p:nvPr/>
          </p:nvPicPr>
          <p:blipFill>
            <a:blip r:embed="rId5"/>
            <a:stretch>
              <a:fillRect/>
            </a:stretch>
          </p:blipFill>
          <p:spPr>
            <a:xfrm>
              <a:off x="-3411312" y="4474154"/>
              <a:ext cx="3141038" cy="2337115"/>
            </a:xfrm>
            <a:prstGeom prst="rect">
              <a:avLst/>
            </a:prstGeom>
          </p:spPr>
        </p:pic>
      </p:grpSp>
    </p:spTree>
    <p:extLst>
      <p:ext uri="{BB962C8B-B14F-4D97-AF65-F5344CB8AC3E}">
        <p14:creationId xmlns:p14="http://schemas.microsoft.com/office/powerpoint/2010/main" val="6470158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Application>Microsoft Office PowerPoint</Application>
  <PresentationFormat>Widescreen</PresentationFormat>
  <Slides>41</Slides>
  <Notes>25</Notes>
  <HiddenSlides>1</HiddenSlide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Cancer Hallmark  Escape Room</dc:title>
  <dc:creator>Solone,Xzaviar K</dc:creator>
  <cp:revision>1</cp:revision>
  <dcterms:created xsi:type="dcterms:W3CDTF">2023-07-11T22:42:52Z</dcterms:created>
  <dcterms:modified xsi:type="dcterms:W3CDTF">2023-07-18T14:07:28Z</dcterms:modified>
</cp:coreProperties>
</file>