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C794AA-2E85-4ED9-A99B-21799E4BBD11}" v="8" dt="2025-07-08T07:41:20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sleem Ras" userId="8a1a3712-4214-4715-a956-e4e79ae7068f" providerId="ADAL" clId="{53C794AA-2E85-4ED9-A99B-21799E4BBD11}"/>
    <pc:docChg chg="custSel addSld delSld modSld">
      <pc:chgData name="Tasleem Ras" userId="8a1a3712-4214-4715-a956-e4e79ae7068f" providerId="ADAL" clId="{53C794AA-2E85-4ED9-A99B-21799E4BBD11}" dt="2025-07-10T06:07:01.823" v="371" actId="20577"/>
      <pc:docMkLst>
        <pc:docMk/>
      </pc:docMkLst>
      <pc:sldChg chg="new del">
        <pc:chgData name="Tasleem Ras" userId="8a1a3712-4214-4715-a956-e4e79ae7068f" providerId="ADAL" clId="{53C794AA-2E85-4ED9-A99B-21799E4BBD11}" dt="2025-07-08T07:29:55.990" v="2" actId="47"/>
        <pc:sldMkLst>
          <pc:docMk/>
          <pc:sldMk cId="3678320006" sldId="256"/>
        </pc:sldMkLst>
      </pc:sldChg>
      <pc:sldChg chg="addSp delSp modSp new mod">
        <pc:chgData name="Tasleem Ras" userId="8a1a3712-4214-4715-a956-e4e79ae7068f" providerId="ADAL" clId="{53C794AA-2E85-4ED9-A99B-21799E4BBD11}" dt="2025-07-10T06:07:01.823" v="371" actId="20577"/>
        <pc:sldMkLst>
          <pc:docMk/>
          <pc:sldMk cId="3697197378" sldId="257"/>
        </pc:sldMkLst>
        <pc:spChg chg="add mod">
          <ac:chgData name="Tasleem Ras" userId="8a1a3712-4214-4715-a956-e4e79ae7068f" providerId="ADAL" clId="{53C794AA-2E85-4ED9-A99B-21799E4BBD11}" dt="2025-07-08T07:43:53.760" v="313" actId="20577"/>
          <ac:spMkLst>
            <pc:docMk/>
            <pc:sldMk cId="3697197378" sldId="257"/>
            <ac:spMk id="2" creationId="{98254746-9615-6055-CD3E-1608927EC6BE}"/>
          </ac:spMkLst>
        </pc:spChg>
        <pc:spChg chg="add mod">
          <ac:chgData name="Tasleem Ras" userId="8a1a3712-4214-4715-a956-e4e79ae7068f" providerId="ADAL" clId="{53C794AA-2E85-4ED9-A99B-21799E4BBD11}" dt="2025-07-08T07:43:49.156" v="311" actId="20577"/>
          <ac:spMkLst>
            <pc:docMk/>
            <pc:sldMk cId="3697197378" sldId="257"/>
            <ac:spMk id="3" creationId="{15A4C1BA-AF82-EB32-76FA-697A269024D0}"/>
          </ac:spMkLst>
        </pc:spChg>
        <pc:spChg chg="add mod">
          <ac:chgData name="Tasleem Ras" userId="8a1a3712-4214-4715-a956-e4e79ae7068f" providerId="ADAL" clId="{53C794AA-2E85-4ED9-A99B-21799E4BBD11}" dt="2025-07-08T07:53:56.570" v="325" actId="20577"/>
          <ac:spMkLst>
            <pc:docMk/>
            <pc:sldMk cId="3697197378" sldId="257"/>
            <ac:spMk id="4" creationId="{E3398CDB-1580-5C7E-E862-F258D1530C7F}"/>
          </ac:spMkLst>
        </pc:spChg>
        <pc:spChg chg="add mod">
          <ac:chgData name="Tasleem Ras" userId="8a1a3712-4214-4715-a956-e4e79ae7068f" providerId="ADAL" clId="{53C794AA-2E85-4ED9-A99B-21799E4BBD11}" dt="2025-07-08T07:54:01.774" v="334" actId="20577"/>
          <ac:spMkLst>
            <pc:docMk/>
            <pc:sldMk cId="3697197378" sldId="257"/>
            <ac:spMk id="5" creationId="{255DB200-7DFF-3FD2-45EA-2B3A730EC938}"/>
          </ac:spMkLst>
        </pc:spChg>
        <pc:spChg chg="add mod">
          <ac:chgData name="Tasleem Ras" userId="8a1a3712-4214-4715-a956-e4e79ae7068f" providerId="ADAL" clId="{53C794AA-2E85-4ED9-A99B-21799E4BBD11}" dt="2025-07-08T07:38:14.261" v="182" actId="208"/>
          <ac:spMkLst>
            <pc:docMk/>
            <pc:sldMk cId="3697197378" sldId="257"/>
            <ac:spMk id="6" creationId="{DE57CFB8-D21D-86F8-A8A4-9A07ABC46212}"/>
          </ac:spMkLst>
        </pc:spChg>
        <pc:spChg chg="add mod">
          <ac:chgData name="Tasleem Ras" userId="8a1a3712-4214-4715-a956-e4e79ae7068f" providerId="ADAL" clId="{53C794AA-2E85-4ED9-A99B-21799E4BBD11}" dt="2025-07-10T06:06:46.980" v="367" actId="6549"/>
          <ac:spMkLst>
            <pc:docMk/>
            <pc:sldMk cId="3697197378" sldId="257"/>
            <ac:spMk id="7" creationId="{9CD1BE92-F44D-6BCB-24D1-57893FC2AC8F}"/>
          </ac:spMkLst>
        </pc:spChg>
        <pc:spChg chg="add del mod">
          <ac:chgData name="Tasleem Ras" userId="8a1a3712-4214-4715-a956-e4e79ae7068f" providerId="ADAL" clId="{53C794AA-2E85-4ED9-A99B-21799E4BBD11}" dt="2025-07-10T06:06:20.960" v="335" actId="478"/>
          <ac:spMkLst>
            <pc:docMk/>
            <pc:sldMk cId="3697197378" sldId="257"/>
            <ac:spMk id="8" creationId="{2838FC7A-5CEB-A98A-63C2-9B48527F5014}"/>
          </ac:spMkLst>
        </pc:spChg>
        <pc:spChg chg="add mod">
          <ac:chgData name="Tasleem Ras" userId="8a1a3712-4214-4715-a956-e4e79ae7068f" providerId="ADAL" clId="{53C794AA-2E85-4ED9-A99B-21799E4BBD11}" dt="2025-07-08T07:40:41.769" v="270" actId="14100"/>
          <ac:spMkLst>
            <pc:docMk/>
            <pc:sldMk cId="3697197378" sldId="257"/>
            <ac:spMk id="9" creationId="{204424E9-2667-9D92-D842-45FA89CFB43B}"/>
          </ac:spMkLst>
        </pc:spChg>
        <pc:spChg chg="add mod">
          <ac:chgData name="Tasleem Ras" userId="8a1a3712-4214-4715-a956-e4e79ae7068f" providerId="ADAL" clId="{53C794AA-2E85-4ED9-A99B-21799E4BBD11}" dt="2025-07-10T06:07:01.823" v="371" actId="20577"/>
          <ac:spMkLst>
            <pc:docMk/>
            <pc:sldMk cId="3697197378" sldId="257"/>
            <ac:spMk id="10" creationId="{94A15021-2B7D-BE5C-3D55-C25CC778B465}"/>
          </ac:spMkLst>
        </pc:spChg>
        <pc:cxnChg chg="add">
          <ac:chgData name="Tasleem Ras" userId="8a1a3712-4214-4715-a956-e4e79ae7068f" providerId="ADAL" clId="{53C794AA-2E85-4ED9-A99B-21799E4BBD11}" dt="2025-07-08T07:42:06.322" v="301" actId="11529"/>
          <ac:cxnSpMkLst>
            <pc:docMk/>
            <pc:sldMk cId="3697197378" sldId="257"/>
            <ac:cxnSpMk id="12" creationId="{1DD467CA-E353-E298-19D8-1557A75D2AF2}"/>
          </ac:cxnSpMkLst>
        </pc:cxnChg>
        <pc:cxnChg chg="add mod">
          <ac:chgData name="Tasleem Ras" userId="8a1a3712-4214-4715-a956-e4e79ae7068f" providerId="ADAL" clId="{53C794AA-2E85-4ED9-A99B-21799E4BBD11}" dt="2025-07-08T07:53:55.268" v="316" actId="20577"/>
          <ac:cxnSpMkLst>
            <pc:docMk/>
            <pc:sldMk cId="3697197378" sldId="257"/>
            <ac:cxnSpMk id="14" creationId="{5499C010-9D62-812C-D35C-8C6ADFFA140A}"/>
          </ac:cxnSpMkLst>
        </pc:cxnChg>
        <pc:cxnChg chg="add mod">
          <ac:chgData name="Tasleem Ras" userId="8a1a3712-4214-4715-a956-e4e79ae7068f" providerId="ADAL" clId="{53C794AA-2E85-4ED9-A99B-21799E4BBD11}" dt="2025-07-08T07:54:00.829" v="329" actId="20577"/>
          <ac:cxnSpMkLst>
            <pc:docMk/>
            <pc:sldMk cId="3697197378" sldId="257"/>
            <ac:cxnSpMk id="16" creationId="{7DA859A4-0531-6506-C9A9-4A99292C7F74}"/>
          </ac:cxnSpMkLst>
        </pc:cxnChg>
        <pc:cxnChg chg="add mod">
          <ac:chgData name="Tasleem Ras" userId="8a1a3712-4214-4715-a956-e4e79ae7068f" providerId="ADAL" clId="{53C794AA-2E85-4ED9-A99B-21799E4BBD11}" dt="2025-07-10T06:06:45.037" v="358" actId="6549"/>
          <ac:cxnSpMkLst>
            <pc:docMk/>
            <pc:sldMk cId="3697197378" sldId="257"/>
            <ac:cxnSpMk id="18" creationId="{4CBAE107-1DD4-F54A-F4C0-78ED19429B6E}"/>
          </ac:cxnSpMkLst>
        </pc:cxnChg>
        <pc:cxnChg chg="add mod">
          <ac:chgData name="Tasleem Ras" userId="8a1a3712-4214-4715-a956-e4e79ae7068f" providerId="ADAL" clId="{53C794AA-2E85-4ED9-A99B-21799E4BBD11}" dt="2025-07-10T06:06:45.037" v="358" actId="6549"/>
          <ac:cxnSpMkLst>
            <pc:docMk/>
            <pc:sldMk cId="3697197378" sldId="257"/>
            <ac:cxnSpMk id="20" creationId="{50B28644-2885-0DF2-D008-365D57DFFB58}"/>
          </ac:cxnSpMkLst>
        </pc:cxnChg>
        <pc:cxnChg chg="add del mod">
          <ac:chgData name="Tasleem Ras" userId="8a1a3712-4214-4715-a956-e4e79ae7068f" providerId="ADAL" clId="{53C794AA-2E85-4ED9-A99B-21799E4BBD11}" dt="2025-07-10T06:06:28.110" v="337" actId="478"/>
          <ac:cxnSpMkLst>
            <pc:docMk/>
            <pc:sldMk cId="3697197378" sldId="257"/>
            <ac:cxnSpMk id="22" creationId="{133D172B-7991-2EC3-E4AA-2A62281EC01E}"/>
          </ac:cxnSpMkLst>
        </pc:cxnChg>
        <pc:cxnChg chg="add del mod">
          <ac:chgData name="Tasleem Ras" userId="8a1a3712-4214-4715-a956-e4e79ae7068f" providerId="ADAL" clId="{53C794AA-2E85-4ED9-A99B-21799E4BBD11}" dt="2025-07-10T06:06:25.044" v="336" actId="478"/>
          <ac:cxnSpMkLst>
            <pc:docMk/>
            <pc:sldMk cId="3697197378" sldId="257"/>
            <ac:cxnSpMk id="24" creationId="{9F5A6286-17D8-B174-5AE3-7912CDF2822F}"/>
          </ac:cxnSpMkLst>
        </pc:cxnChg>
        <pc:cxnChg chg="add mod">
          <ac:chgData name="Tasleem Ras" userId="8a1a3712-4214-4715-a956-e4e79ae7068f" providerId="ADAL" clId="{53C794AA-2E85-4ED9-A99B-21799E4BBD11}" dt="2025-07-10T06:06:59" v="369" actId="1076"/>
          <ac:cxnSpMkLst>
            <pc:docMk/>
            <pc:sldMk cId="3697197378" sldId="257"/>
            <ac:cxnSpMk id="26" creationId="{99CB9C84-EF43-A2C4-1626-A8A1344D9334}"/>
          </ac:cxnSpMkLst>
        </pc:cxnChg>
        <pc:cxnChg chg="add del mod">
          <ac:chgData name="Tasleem Ras" userId="8a1a3712-4214-4715-a956-e4e79ae7068f" providerId="ADAL" clId="{53C794AA-2E85-4ED9-A99B-21799E4BBD11}" dt="2025-07-10T06:06:51.919" v="368" actId="478"/>
          <ac:cxnSpMkLst>
            <pc:docMk/>
            <pc:sldMk cId="3697197378" sldId="257"/>
            <ac:cxnSpMk id="28" creationId="{FC488F6A-3531-CAC1-C551-5156DA03F70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C6A6-BCB5-33F8-9F21-69237EE9F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B8920-0D8A-9042-F7B2-174054C01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A3B7B-FFAA-1A84-8824-3EA93BDE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97D43-184B-C58E-EA4F-A01E6B617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9F845-687B-04C4-E8F7-1BCFD2A0A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9810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3E38B-C4C0-31E0-8230-E4A04929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DF4ABE-AF1C-A1D5-2950-9792ADA9B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32C38-387E-A1E5-3F9E-76547685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A9528-61F5-B3EC-3428-318EB9CD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15F72-6259-1625-ED69-137DA7216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579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F8279A-3C1F-078E-7CFC-2D5733218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CEE4EB-4FB0-8FFD-88AE-F065E64C2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7FB0F-617E-ADB2-162E-527BD1285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7FDF3-0241-B6AD-F959-D15CFBA4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C42DD-4043-DD43-BB55-F973496D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854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51A91-B4AD-06DA-CAB5-F681A9601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1A417-BD79-E49A-3D4B-1AE607DB6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D9A51-68E1-156F-FC8D-5D732294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8B473-E4C3-D14B-4269-65E1AE06B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29A2D-F4F8-4565-5DCC-547BBCA2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905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688F3-954D-A3A2-60CF-BCE5B5891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B8913-5CF0-1BEF-99E4-04BBEC0B8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D4EE7-C0FB-29E2-2766-D9C5E982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12657-3260-CDDA-C9D6-B3746F09E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BD73-DAEB-E992-4A9F-6E68FEE63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715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93F1-1959-FE65-E8E0-8D65504BC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FD1A8-E71C-FD84-587A-44910B398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9FD65-21D6-6BD0-E45A-33CE88053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635F8-9632-E228-EFA7-836CFD2EF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4EC36-E9DE-B797-E66A-92A143EFD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87B47-39AC-09C5-5AD7-23163E9B1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1762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BCDB8-CE53-1ECC-E89F-EEBE0C74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160E4-A212-7FE2-0207-FDC4CFDD0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0EBAE-F2D9-D214-3ECB-307C8A787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286C2-527D-68F9-C42C-BADDEC2A3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423251-09FD-CEA2-5BA6-F8302628A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42F3FE-E7DD-700B-9034-E4FCE6414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A0A456-B1A4-D2B2-D82D-595861904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4A88AE-A017-9C6F-6022-E07E3324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3289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799F7-4CEB-7EEE-E389-E1D5042E3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92D1B4-B374-E608-6EA9-D14387B0B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B23A8-AF69-813C-C4DA-94EDCE710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0E4EE-D557-CF67-4E1B-8A3BFF66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6143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C5892-EA2D-F44D-0A44-579D21045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650C3F-6E76-DCE1-1C1F-4466451D3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0A16D-7BF5-268C-D6F9-E4AA3E33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924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D770-299C-110B-DCE7-B52468AF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5106-8AE8-4070-45BC-583B6D1F2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951383-66BF-AD79-BA86-7DFF67707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8ED7B-9456-D39A-1575-6F0BE734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B4A94-0D05-530C-5A47-064774C7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81ECB-36B2-FDD0-3128-83D6F43A1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354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4821E-0FBB-1F93-F57D-1DFA5F75F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8312B9-5F13-EE8A-CEE0-41B1143DB3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46FC1-86EF-2D39-5110-7946277F6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B19A8-D3A3-7DC4-C6A6-19BEEA0AF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0E471-FCDD-9216-BDBB-F907ACFC5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2B2FE-26BA-9B4C-8124-0B2C31DCB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4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C8798D-552B-DCB4-EB35-5ADDF4579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AEDF6-10CA-D050-82BC-A1A1C9F93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C11C-3582-AE6A-F07F-4E91624B8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0C8CF9-EB56-414C-B5AE-0EF06DB9D70D}" type="datetimeFigureOut">
              <a:rPr lang="en-ZA" smtClean="0"/>
              <a:t>2025/07/10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DF590-9762-0C1D-DDB5-A403991A8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B16B4-A933-8C1A-23F3-7E00C0B3F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90F05-C888-454B-9F2E-15460953B1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678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254746-9615-6055-CD3E-1608927EC6BE}"/>
              </a:ext>
            </a:extLst>
          </p:cNvPr>
          <p:cNvSpPr txBox="1"/>
          <p:nvPr/>
        </p:nvSpPr>
        <p:spPr>
          <a:xfrm>
            <a:off x="3211286" y="2022005"/>
            <a:ext cx="18396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2. WBA Ideas versus 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4C1BA-AF82-EB32-76FA-697A269024D0}"/>
              </a:ext>
            </a:extLst>
          </p:cNvPr>
          <p:cNvSpPr txBox="1"/>
          <p:nvPr/>
        </p:nvSpPr>
        <p:spPr>
          <a:xfrm>
            <a:off x="947057" y="2022004"/>
            <a:ext cx="18396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1. WBA knowledge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98CDB-1580-5C7E-E862-F258D1530C7F}"/>
              </a:ext>
            </a:extLst>
          </p:cNvPr>
          <p:cNvSpPr txBox="1"/>
          <p:nvPr/>
        </p:nvSpPr>
        <p:spPr>
          <a:xfrm>
            <a:off x="5475515" y="1371600"/>
            <a:ext cx="18396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3. Supervisor availability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5DB200-7DFF-3FD2-45EA-2B3A730EC938}"/>
              </a:ext>
            </a:extLst>
          </p:cNvPr>
          <p:cNvSpPr txBox="1"/>
          <p:nvPr/>
        </p:nvSpPr>
        <p:spPr>
          <a:xfrm>
            <a:off x="5475515" y="2664262"/>
            <a:ext cx="18396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4. </a:t>
            </a:r>
            <a:r>
              <a:rPr lang="en-ZA"/>
              <a:t>Supervisor attitudes</a:t>
            </a:r>
            <a:endParaRPr lang="en-ZA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57CFB8-D21D-86F8-A8A4-9A07ABC46212}"/>
              </a:ext>
            </a:extLst>
          </p:cNvPr>
          <p:cNvSpPr/>
          <p:nvPr/>
        </p:nvSpPr>
        <p:spPr>
          <a:xfrm>
            <a:off x="566057" y="457200"/>
            <a:ext cx="7826829" cy="413657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D1BE92-F44D-6BCB-24D1-57893FC2AC8F}"/>
              </a:ext>
            </a:extLst>
          </p:cNvPr>
          <p:cNvSpPr txBox="1"/>
          <p:nvPr/>
        </p:nvSpPr>
        <p:spPr>
          <a:xfrm>
            <a:off x="7979227" y="2022003"/>
            <a:ext cx="242751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5. The influence of Relationship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04424E9-2667-9D92-D842-45FA89CFB43B}"/>
              </a:ext>
            </a:extLst>
          </p:cNvPr>
          <p:cNvSpPr/>
          <p:nvPr/>
        </p:nvSpPr>
        <p:spPr>
          <a:xfrm>
            <a:off x="108857" y="0"/>
            <a:ext cx="11974286" cy="61613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A15021-2B7D-BE5C-3D55-C25CC778B465}"/>
              </a:ext>
            </a:extLst>
          </p:cNvPr>
          <p:cNvSpPr txBox="1"/>
          <p:nvPr/>
        </p:nvSpPr>
        <p:spPr>
          <a:xfrm>
            <a:off x="9448799" y="4300569"/>
            <a:ext cx="242751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/>
              <a:t>6. Contextual realities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D467CA-E353-E298-19D8-1557A75D2AF2}"/>
              </a:ext>
            </a:extLst>
          </p:cNvPr>
          <p:cNvCxnSpPr>
            <a:stCxn id="3" idx="3"/>
            <a:endCxn id="2" idx="1"/>
          </p:cNvCxnSpPr>
          <p:nvPr/>
        </p:nvCxnSpPr>
        <p:spPr>
          <a:xfrm>
            <a:off x="2786743" y="2345170"/>
            <a:ext cx="42454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99C010-9D62-812C-D35C-8C6ADFFA140A}"/>
              </a:ext>
            </a:extLst>
          </p:cNvPr>
          <p:cNvCxnSpPr>
            <a:stCxn id="2" idx="3"/>
            <a:endCxn id="4" idx="1"/>
          </p:cNvCxnSpPr>
          <p:nvPr/>
        </p:nvCxnSpPr>
        <p:spPr>
          <a:xfrm flipV="1">
            <a:off x="5050972" y="1694766"/>
            <a:ext cx="424543" cy="650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A859A4-0531-6506-C9A9-4A99292C7F74}"/>
              </a:ext>
            </a:extLst>
          </p:cNvPr>
          <p:cNvCxnSpPr>
            <a:stCxn id="2" idx="3"/>
            <a:endCxn id="5" idx="1"/>
          </p:cNvCxnSpPr>
          <p:nvPr/>
        </p:nvCxnSpPr>
        <p:spPr>
          <a:xfrm>
            <a:off x="5050972" y="2345171"/>
            <a:ext cx="424543" cy="6422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BAE107-1DD4-F54A-F4C0-78ED19429B6E}"/>
              </a:ext>
            </a:extLst>
          </p:cNvPr>
          <p:cNvCxnSpPr>
            <a:stCxn id="4" idx="3"/>
            <a:endCxn id="7" idx="1"/>
          </p:cNvCxnSpPr>
          <p:nvPr/>
        </p:nvCxnSpPr>
        <p:spPr>
          <a:xfrm>
            <a:off x="7315201" y="1694766"/>
            <a:ext cx="664026" cy="6504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0B28644-2885-0DF2-D008-365D57DFFB58}"/>
              </a:ext>
            </a:extLst>
          </p:cNvPr>
          <p:cNvCxnSpPr>
            <a:stCxn id="5" idx="3"/>
            <a:endCxn id="7" idx="1"/>
          </p:cNvCxnSpPr>
          <p:nvPr/>
        </p:nvCxnSpPr>
        <p:spPr>
          <a:xfrm flipV="1">
            <a:off x="7315201" y="2345169"/>
            <a:ext cx="664026" cy="642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CB9C84-EF43-A2C4-1626-A8A1344D9334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9192985" y="2668334"/>
            <a:ext cx="1469572" cy="16322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197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Cape Town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Tasleem Ras</dc:creator>
  <cp:lastModifiedBy>Tasleem Ras</cp:lastModifiedBy>
  <cp:revision>1</cp:revision>
  <dcterms:created xsi:type="dcterms:W3CDTF">2025-07-08T07:29:42Z</dcterms:created>
  <dcterms:modified xsi:type="dcterms:W3CDTF">2025-07-10T06:07:09Z</dcterms:modified>
</cp:coreProperties>
</file>