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65" r:id="rId3"/>
    <p:sldId id="256" r:id="rId4"/>
    <p:sldId id="261" r:id="rId5"/>
    <p:sldId id="260" r:id="rId6"/>
    <p:sldId id="267" r:id="rId7"/>
    <p:sldId id="268" r:id="rId8"/>
  </p:sldIdLst>
  <p:sldSz cx="12801600" cy="9601200" type="A3"/>
  <p:notesSz cx="6858000" cy="9144000"/>
  <p:defaultTextStyle>
    <a:defPPr>
      <a:defRPr lang="zh-TW"/>
    </a:defPPr>
    <a:lvl1pPr marL="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63" d="100"/>
          <a:sy n="63" d="100"/>
        </p:scale>
        <p:origin x="1195" y="5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81800-22F6-459C-BA37-AF7F08715F44}" type="datetimeFigureOut">
              <a:rPr lang="zh-TW" altLang="en-US" smtClean="0"/>
              <a:t>2019/3/9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B3E18-F5D5-47D6-A479-66FECF038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6119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81800-22F6-459C-BA37-AF7F08715F44}" type="datetimeFigureOut">
              <a:rPr lang="zh-TW" altLang="en-US" smtClean="0"/>
              <a:t>2019/3/9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B3E18-F5D5-47D6-A479-66FECF038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481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81800-22F6-459C-BA37-AF7F08715F44}" type="datetimeFigureOut">
              <a:rPr lang="zh-TW" altLang="en-US" smtClean="0"/>
              <a:t>2019/3/9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B3E18-F5D5-47D6-A479-66FECF038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0244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81800-22F6-459C-BA37-AF7F08715F44}" type="datetimeFigureOut">
              <a:rPr lang="zh-TW" altLang="en-US" smtClean="0"/>
              <a:t>2019/3/9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B3E18-F5D5-47D6-A479-66FECF038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5544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81800-22F6-459C-BA37-AF7F08715F44}" type="datetimeFigureOut">
              <a:rPr lang="zh-TW" altLang="en-US" smtClean="0"/>
              <a:t>2019/3/9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B3E18-F5D5-47D6-A479-66FECF038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4594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81800-22F6-459C-BA37-AF7F08715F44}" type="datetimeFigureOut">
              <a:rPr lang="zh-TW" altLang="en-US" smtClean="0"/>
              <a:t>2019/3/9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B3E18-F5D5-47D6-A479-66FECF038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3508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81800-22F6-459C-BA37-AF7F08715F44}" type="datetimeFigureOut">
              <a:rPr lang="zh-TW" altLang="en-US" smtClean="0"/>
              <a:t>2019/3/9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B3E18-F5D5-47D6-A479-66FECF038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0476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81800-22F6-459C-BA37-AF7F08715F44}" type="datetimeFigureOut">
              <a:rPr lang="zh-TW" altLang="en-US" smtClean="0"/>
              <a:t>2019/3/9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B3E18-F5D5-47D6-A479-66FECF038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225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81800-22F6-459C-BA37-AF7F08715F44}" type="datetimeFigureOut">
              <a:rPr lang="zh-TW" altLang="en-US" smtClean="0"/>
              <a:t>2019/3/9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B3E18-F5D5-47D6-A479-66FECF038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7104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81800-22F6-459C-BA37-AF7F08715F44}" type="datetimeFigureOut">
              <a:rPr lang="zh-TW" altLang="en-US" smtClean="0"/>
              <a:t>2019/3/9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B3E18-F5D5-47D6-A479-66FECF038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752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81800-22F6-459C-BA37-AF7F08715F44}" type="datetimeFigureOut">
              <a:rPr lang="zh-TW" altLang="en-US" smtClean="0"/>
              <a:t>2019/3/9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B3E18-F5D5-47D6-A479-66FECF038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6842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81800-22F6-459C-BA37-AF7F08715F44}" type="datetimeFigureOut">
              <a:rPr lang="zh-TW" altLang="en-US" smtClean="0"/>
              <a:t>2019/3/9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B3E18-F5D5-47D6-A479-66FECF0381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744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5316" y="67151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TW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05471" y="3613898"/>
            <a:ext cx="684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RA1</a:t>
            </a:r>
            <a:endParaRPr lang="zh-TW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05470" y="4023231"/>
            <a:ext cx="684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RA2</a:t>
            </a:r>
            <a:endParaRPr lang="zh-TW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05469" y="4515402"/>
            <a:ext cx="684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RA3</a:t>
            </a:r>
            <a:endParaRPr lang="zh-TW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86418" y="5135298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HC1</a:t>
            </a:r>
            <a:endParaRPr lang="zh-TW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86418" y="562624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HC2</a:t>
            </a:r>
            <a:endParaRPr lang="zh-TW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86418" y="610335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HC3</a:t>
            </a:r>
            <a:endParaRPr lang="zh-TW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Box 176"/>
          <p:cNvSpPr txBox="1">
            <a:spLocks noChangeArrowheads="1"/>
          </p:cNvSpPr>
          <p:nvPr/>
        </p:nvSpPr>
        <p:spPr bwMode="auto">
          <a:xfrm>
            <a:off x="428719" y="2360084"/>
            <a:ext cx="3938578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lang="en-US" altLang="zh-TW" sz="2100" b="1" dirty="0">
                <a:latin typeface="Times New Roman" pitchFamily="18" charset="0"/>
              </a:rPr>
              <a:t>Pooled </a:t>
            </a:r>
            <a:r>
              <a:rPr lang="en-US" altLang="zh-TW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lang="en-US" altLang="zh-TW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A-captured </a:t>
            </a:r>
          </a:p>
          <a:p>
            <a:pPr algn="ctr" eaLnBrk="1" hangingPunct="1"/>
            <a:r>
              <a:rPr lang="en-US" altLang="zh-TW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serum proteins</a:t>
            </a:r>
          </a:p>
          <a:p>
            <a:pPr algn="ctr" eaLnBrk="1" hangingPunct="1"/>
            <a:r>
              <a:rPr lang="en-US" altLang="zh-TW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100" b="1" dirty="0" smtClean="0">
                <a:latin typeface="Times New Roman" pitchFamily="18" charset="0"/>
              </a:rPr>
              <a:t>(9 </a:t>
            </a:r>
            <a:r>
              <a:rPr lang="en-US" altLang="zh-TW" sz="2100" b="1" dirty="0">
                <a:latin typeface="Times New Roman" pitchFamily="18" charset="0"/>
              </a:rPr>
              <a:t>RAs </a:t>
            </a:r>
            <a:r>
              <a:rPr lang="en-US" altLang="zh-TW" sz="2100" b="1" i="1" dirty="0" smtClean="0">
                <a:latin typeface="Times New Roman" pitchFamily="18" charset="0"/>
              </a:rPr>
              <a:t>vs.</a:t>
            </a:r>
            <a:r>
              <a:rPr lang="en-US" altLang="zh-TW" sz="2100" b="1" dirty="0" smtClean="0">
                <a:latin typeface="Times New Roman" pitchFamily="18" charset="0"/>
              </a:rPr>
              <a:t> </a:t>
            </a:r>
            <a:r>
              <a:rPr lang="en-US" altLang="zh-TW" sz="2100" b="1" dirty="0">
                <a:latin typeface="Times New Roman" pitchFamily="18" charset="0"/>
              </a:rPr>
              <a:t>9 HCs)</a:t>
            </a:r>
          </a:p>
        </p:txBody>
      </p:sp>
      <p:sp>
        <p:nvSpPr>
          <p:cNvPr id="27" name="Text Box 174"/>
          <p:cNvSpPr txBox="1">
            <a:spLocks noChangeArrowheads="1"/>
          </p:cNvSpPr>
          <p:nvPr/>
        </p:nvSpPr>
        <p:spPr bwMode="auto">
          <a:xfrm>
            <a:off x="4092575" y="4572000"/>
            <a:ext cx="91884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r>
              <a:rPr lang="en-US" altLang="zh-TW" sz="2400" b="1" dirty="0">
                <a:latin typeface="Times New Roman" pitchFamily="18" charset="0"/>
              </a:rPr>
              <a:t>in-gel</a:t>
            </a:r>
          </a:p>
        </p:txBody>
      </p:sp>
      <p:sp>
        <p:nvSpPr>
          <p:cNvPr id="28" name="Text Box 175"/>
          <p:cNvSpPr txBox="1">
            <a:spLocks noChangeArrowheads="1"/>
          </p:cNvSpPr>
          <p:nvPr/>
        </p:nvSpPr>
        <p:spPr bwMode="auto">
          <a:xfrm>
            <a:off x="3951288" y="5062538"/>
            <a:ext cx="13644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r>
              <a:rPr lang="en-US" altLang="zh-TW" sz="2400" b="1" dirty="0">
                <a:latin typeface="Times New Roman" pitchFamily="18" charset="0"/>
              </a:rPr>
              <a:t>digestion</a:t>
            </a:r>
          </a:p>
        </p:txBody>
      </p:sp>
      <p:sp>
        <p:nvSpPr>
          <p:cNvPr id="29" name="Text Box 177"/>
          <p:cNvSpPr txBox="1">
            <a:spLocks noChangeArrowheads="1"/>
          </p:cNvSpPr>
          <p:nvPr/>
        </p:nvSpPr>
        <p:spPr bwMode="auto">
          <a:xfrm>
            <a:off x="5221288" y="1312862"/>
            <a:ext cx="2448106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r>
              <a:rPr lang="en-US" altLang="zh-TW" sz="1800" b="1" dirty="0">
                <a:latin typeface="Times New Roman" pitchFamily="18" charset="0"/>
              </a:rPr>
              <a:t>Pooled </a:t>
            </a:r>
          </a:p>
          <a:p>
            <a:r>
              <a:rPr lang="en-US" altLang="zh-TW" sz="1800" b="1" dirty="0">
                <a:latin typeface="Times New Roman" pitchFamily="18" charset="0"/>
              </a:rPr>
              <a:t>RA(1,2)  </a:t>
            </a:r>
            <a:r>
              <a:rPr lang="en-US" altLang="zh-TW" sz="1800" b="1" dirty="0">
                <a:latin typeface="Times New Roman" pitchFamily="18" charset="0"/>
                <a:sym typeface="Wingdings 3" pitchFamily="18" charset="2"/>
              </a:rPr>
              <a:t>RAsample1</a:t>
            </a:r>
          </a:p>
          <a:p>
            <a:r>
              <a:rPr lang="en-US" altLang="zh-TW" sz="1800" b="1" dirty="0">
                <a:latin typeface="Times New Roman" pitchFamily="18" charset="0"/>
              </a:rPr>
              <a:t>RA(3,4)  </a:t>
            </a:r>
            <a:r>
              <a:rPr lang="en-US" altLang="zh-TW" sz="1800" b="1" dirty="0">
                <a:latin typeface="Times New Roman" pitchFamily="18" charset="0"/>
                <a:sym typeface="Wingdings 3" pitchFamily="18" charset="2"/>
              </a:rPr>
              <a:t>RAsample2</a:t>
            </a:r>
          </a:p>
          <a:p>
            <a:r>
              <a:rPr lang="en-US" altLang="zh-TW" sz="1800" b="1" dirty="0">
                <a:latin typeface="Times New Roman" pitchFamily="18" charset="0"/>
              </a:rPr>
              <a:t>RA(5,6)  </a:t>
            </a:r>
            <a:r>
              <a:rPr lang="en-US" altLang="zh-TW" sz="1800" b="1" dirty="0">
                <a:latin typeface="Times New Roman" pitchFamily="18" charset="0"/>
                <a:sym typeface="Wingdings 3" pitchFamily="18" charset="2"/>
              </a:rPr>
              <a:t>RAsample3</a:t>
            </a:r>
          </a:p>
          <a:p>
            <a:r>
              <a:rPr lang="en-US" altLang="zh-TW" sz="1800" b="1" dirty="0">
                <a:latin typeface="Times New Roman" pitchFamily="18" charset="0"/>
              </a:rPr>
              <a:t>RA(7,8)  </a:t>
            </a:r>
            <a:r>
              <a:rPr lang="en-US" altLang="zh-TW" sz="1800" b="1" dirty="0">
                <a:latin typeface="Times New Roman" pitchFamily="18" charset="0"/>
                <a:sym typeface="Wingdings 3" pitchFamily="18" charset="2"/>
              </a:rPr>
              <a:t>RAsample4</a:t>
            </a:r>
          </a:p>
          <a:p>
            <a:r>
              <a:rPr lang="en-US" altLang="zh-TW" sz="1800" b="1" dirty="0">
                <a:latin typeface="Times New Roman" pitchFamily="18" charset="0"/>
              </a:rPr>
              <a:t>RA(9,10)</a:t>
            </a:r>
            <a:r>
              <a:rPr lang="en-US" altLang="zh-TW" sz="1800" b="1" dirty="0">
                <a:latin typeface="Times New Roman" pitchFamily="18" charset="0"/>
                <a:sym typeface="Wingdings 3" pitchFamily="18" charset="2"/>
              </a:rPr>
              <a:t>RAsample5</a:t>
            </a:r>
          </a:p>
          <a:p>
            <a:r>
              <a:rPr lang="en-US" altLang="zh-TW" sz="1800" b="1" dirty="0">
                <a:latin typeface="Times New Roman" pitchFamily="18" charset="0"/>
                <a:sym typeface="Wingdings 3" pitchFamily="18" charset="2"/>
              </a:rPr>
              <a:t>Total: RAsample1~15</a:t>
            </a:r>
          </a:p>
          <a:p>
            <a:r>
              <a:rPr lang="en-US" altLang="zh-TW" sz="1800" b="1" dirty="0">
                <a:latin typeface="Times New Roman" pitchFamily="18" charset="0"/>
              </a:rPr>
              <a:t>Pooled </a:t>
            </a:r>
          </a:p>
          <a:p>
            <a:r>
              <a:rPr lang="en-US" altLang="zh-TW" sz="1800" b="1" dirty="0">
                <a:latin typeface="Times New Roman" pitchFamily="18" charset="0"/>
              </a:rPr>
              <a:t>HC(1,2)  </a:t>
            </a:r>
            <a:r>
              <a:rPr lang="en-US" altLang="zh-TW" sz="1800" b="1" dirty="0">
                <a:latin typeface="Times New Roman" pitchFamily="18" charset="0"/>
                <a:sym typeface="Wingdings 3" pitchFamily="18" charset="2"/>
              </a:rPr>
              <a:t>HCsample1</a:t>
            </a:r>
          </a:p>
          <a:p>
            <a:r>
              <a:rPr lang="en-US" altLang="zh-TW" sz="1800" b="1" dirty="0">
                <a:latin typeface="Times New Roman" pitchFamily="18" charset="0"/>
              </a:rPr>
              <a:t>HC(3,4)  </a:t>
            </a:r>
            <a:r>
              <a:rPr lang="en-US" altLang="zh-TW" sz="1800" b="1" dirty="0">
                <a:latin typeface="Times New Roman" pitchFamily="18" charset="0"/>
                <a:sym typeface="Wingdings 3" pitchFamily="18" charset="2"/>
              </a:rPr>
              <a:t>HCsample2</a:t>
            </a:r>
          </a:p>
          <a:p>
            <a:r>
              <a:rPr lang="en-US" altLang="zh-TW" sz="1800" b="1" dirty="0">
                <a:latin typeface="Times New Roman" pitchFamily="18" charset="0"/>
              </a:rPr>
              <a:t>HC(5,6)  </a:t>
            </a:r>
            <a:r>
              <a:rPr lang="en-US" altLang="zh-TW" sz="1800" b="1" dirty="0">
                <a:latin typeface="Times New Roman" pitchFamily="18" charset="0"/>
                <a:sym typeface="Wingdings 3" pitchFamily="18" charset="2"/>
              </a:rPr>
              <a:t>HCsample3</a:t>
            </a:r>
          </a:p>
          <a:p>
            <a:r>
              <a:rPr lang="en-US" altLang="zh-TW" sz="1800" b="1" dirty="0">
                <a:latin typeface="Times New Roman" pitchFamily="18" charset="0"/>
              </a:rPr>
              <a:t>HC(7,8)  </a:t>
            </a:r>
            <a:r>
              <a:rPr lang="en-US" altLang="zh-TW" sz="1800" b="1" dirty="0">
                <a:latin typeface="Times New Roman" pitchFamily="18" charset="0"/>
                <a:sym typeface="Wingdings 3" pitchFamily="18" charset="2"/>
              </a:rPr>
              <a:t>HCsample4</a:t>
            </a:r>
          </a:p>
          <a:p>
            <a:r>
              <a:rPr lang="en-US" altLang="zh-TW" sz="1800" b="1" dirty="0">
                <a:latin typeface="Times New Roman" pitchFamily="18" charset="0"/>
              </a:rPr>
              <a:t>HC(9,10)</a:t>
            </a:r>
            <a:r>
              <a:rPr lang="en-US" altLang="zh-TW" sz="1800" b="1" dirty="0">
                <a:latin typeface="Times New Roman" pitchFamily="18" charset="0"/>
                <a:sym typeface="Wingdings 3" pitchFamily="18" charset="2"/>
              </a:rPr>
              <a:t>HCsample5</a:t>
            </a:r>
          </a:p>
          <a:p>
            <a:r>
              <a:rPr lang="en-US" altLang="zh-TW" sz="1800" b="1" dirty="0">
                <a:latin typeface="Times New Roman" pitchFamily="18" charset="0"/>
                <a:sym typeface="Wingdings 3" pitchFamily="18" charset="2"/>
              </a:rPr>
              <a:t>Total: HCsample1~15</a:t>
            </a:r>
          </a:p>
        </p:txBody>
      </p:sp>
      <p:sp>
        <p:nvSpPr>
          <p:cNvPr id="30" name="Text Box 179"/>
          <p:cNvSpPr txBox="1">
            <a:spLocks noChangeArrowheads="1"/>
          </p:cNvSpPr>
          <p:nvPr/>
        </p:nvSpPr>
        <p:spPr bwMode="auto">
          <a:xfrm>
            <a:off x="5468938" y="6021324"/>
            <a:ext cx="17235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r>
              <a:rPr lang="en-US" altLang="zh-TW" sz="2400" b="1" dirty="0">
                <a:latin typeface="Times New Roman" pitchFamily="18" charset="0"/>
              </a:rPr>
              <a:t>LC-MS/MS</a:t>
            </a:r>
          </a:p>
        </p:txBody>
      </p:sp>
      <p:sp>
        <p:nvSpPr>
          <p:cNvPr id="32" name="Line 173"/>
          <p:cNvSpPr>
            <a:spLocks noChangeShapeType="1"/>
          </p:cNvSpPr>
          <p:nvPr/>
        </p:nvSpPr>
        <p:spPr bwMode="auto">
          <a:xfrm>
            <a:off x="3932238" y="5067300"/>
            <a:ext cx="1260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3" name="Line 173"/>
          <p:cNvSpPr>
            <a:spLocks noChangeShapeType="1"/>
          </p:cNvSpPr>
          <p:nvPr/>
        </p:nvSpPr>
        <p:spPr bwMode="auto">
          <a:xfrm flipH="1">
            <a:off x="6256336" y="5293369"/>
            <a:ext cx="19049" cy="720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文字方塊 33"/>
          <p:cNvSpPr txBox="1"/>
          <p:nvPr/>
        </p:nvSpPr>
        <p:spPr>
          <a:xfrm>
            <a:off x="4984345" y="7536974"/>
            <a:ext cx="26653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ProteomeXchange</a:t>
            </a:r>
            <a:r>
              <a:rPr lang="en-US" altLang="zh-TW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altLang="zh-TW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PXD004546</a:t>
            </a:r>
            <a:endParaRPr lang="zh-TW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Line 173"/>
          <p:cNvSpPr>
            <a:spLocks noChangeShapeType="1"/>
          </p:cNvSpPr>
          <p:nvPr/>
        </p:nvSpPr>
        <p:spPr bwMode="auto">
          <a:xfrm>
            <a:off x="6256337" y="6509765"/>
            <a:ext cx="0" cy="67132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3" y="3439849"/>
            <a:ext cx="2880000" cy="344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65316" y="1153106"/>
            <a:ext cx="7745184" cy="7247181"/>
          </a:xfrm>
          <a:prstGeom prst="rect">
            <a:avLst/>
          </a:prstGeom>
          <a:noFill/>
          <a:ln w="508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6" name="Line 173"/>
          <p:cNvSpPr>
            <a:spLocks noChangeShapeType="1"/>
          </p:cNvSpPr>
          <p:nvPr/>
        </p:nvSpPr>
        <p:spPr bwMode="auto">
          <a:xfrm>
            <a:off x="7932738" y="5086350"/>
            <a:ext cx="1440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7876865" y="5129540"/>
            <a:ext cx="14830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PXD004546</a:t>
            </a:r>
            <a:endParaRPr lang="zh-TW" altLang="en-US" sz="2000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7894514" y="4556691"/>
            <a:ext cx="1441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PEAKS 7</a:t>
            </a:r>
            <a:endParaRPr lang="zh-TW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508468" y="4503385"/>
            <a:ext cx="328808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Novel </a:t>
            </a:r>
            <a:r>
              <a:rPr lang="en-US" altLang="zh-TW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TW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ifferential </a:t>
            </a:r>
          </a:p>
          <a:p>
            <a:r>
              <a:rPr lang="en-US" altLang="zh-TW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HNE-modified peptides</a:t>
            </a:r>
          </a:p>
          <a:p>
            <a:pPr algn="ctr"/>
            <a:r>
              <a:rPr lang="en-US" altLang="zh-TW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 </a:t>
            </a:r>
            <a:r>
              <a:rPr lang="en-US" altLang="zh-TW" sz="2400" b="1" i="1" dirty="0" smtClean="0">
                <a:latin typeface="Times New Roman" pitchFamily="18" charset="0"/>
                <a:cs typeface="Times New Roman" panose="02020603050405020304" pitchFamily="18" charset="0"/>
              </a:rPr>
              <a:t>vs.</a:t>
            </a:r>
            <a:r>
              <a:rPr lang="en-US" altLang="zh-TW" sz="2400" b="1" dirty="0" smtClean="0">
                <a:latin typeface="Times New Roman" pitchFamily="18" charset="0"/>
                <a:cs typeface="Times New Roman" panose="02020603050405020304" pitchFamily="18" charset="0"/>
              </a:rPr>
              <a:t> HCs</a:t>
            </a:r>
            <a:endParaRPr lang="en-US" altLang="zh-TW" sz="2400" b="1" dirty="0"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401056" y="7168428"/>
            <a:ext cx="1851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MS/MS data</a:t>
            </a:r>
            <a:endParaRPr lang="zh-TW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字方塊 37"/>
          <p:cNvSpPr txBox="1"/>
          <p:nvPr/>
        </p:nvSpPr>
        <p:spPr>
          <a:xfrm>
            <a:off x="119828" y="8087337"/>
            <a:ext cx="28172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en-US" altLang="zh-TW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Proteomics 170:141-150</a:t>
            </a:r>
            <a:endParaRPr lang="zh-TW" altLang="en-US" sz="1200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5518" y="5735574"/>
            <a:ext cx="4860000" cy="242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17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圖片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34" y="353758"/>
            <a:ext cx="12600000" cy="8934546"/>
          </a:xfrm>
          <a:prstGeom prst="rect">
            <a:avLst/>
          </a:prstGeom>
        </p:spPr>
      </p:pic>
      <p:sp>
        <p:nvSpPr>
          <p:cNvPr id="36" name="文字方塊 35"/>
          <p:cNvSpPr txBox="1"/>
          <p:nvPr/>
        </p:nvSpPr>
        <p:spPr>
          <a:xfrm>
            <a:off x="65316" y="67151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TW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026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80534" y="106424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TW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0418"/>
            <a:ext cx="12801600" cy="3200400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 flipH="1">
            <a:off x="5091014" y="1051864"/>
            <a:ext cx="52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 flipH="1">
            <a:off x="699996" y="1730215"/>
            <a:ext cx="52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958248" y="70474"/>
            <a:ext cx="3052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TW" sz="3600" b="1" dirty="0" smtClean="0"/>
              <a:t>CFAH (RA)</a:t>
            </a:r>
            <a:endParaRPr lang="zh-TW" altLang="en-US" sz="3600" b="1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1179667" y="1611509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 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 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  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14      16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784680" y="1173966"/>
            <a:ext cx="42414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19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17 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12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9   8 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7   6  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5526"/>
            <a:ext cx="12801600" cy="3464939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106292" y="4709644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TW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 flipH="1">
            <a:off x="7352951" y="5666447"/>
            <a:ext cx="52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字方塊 17"/>
          <p:cNvSpPr txBox="1"/>
          <p:nvPr/>
        </p:nvSpPr>
        <p:spPr>
          <a:xfrm flipH="1">
            <a:off x="624424" y="6388876"/>
            <a:ext cx="52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1134743" y="4706670"/>
            <a:ext cx="2571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TW" sz="3600" b="1" dirty="0" smtClean="0"/>
              <a:t>HPT (RA)</a:t>
            </a:r>
            <a:endParaRPr lang="zh-TW" altLang="en-US" sz="3600" b="1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1370275" y="6232616"/>
            <a:ext cx="59680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4  5   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6   7  8   9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11 12 </a:t>
            </a: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14 15 16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1718   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21 2223      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29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1015849" y="5782678"/>
            <a:ext cx="6898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29 28                     23    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21  20  </a:t>
            </a:r>
            <a:r>
              <a:rPr lang="en-US" altLang="zh-TW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18 1716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altLang="zh-TW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altLang="zh-TW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12 11</a:t>
            </a:r>
            <a:r>
              <a:rPr lang="en-US" altLang="zh-TW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10  9   8  7   6  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5    4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TW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21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2455"/>
            <a:ext cx="12801600" cy="3200400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0418"/>
            <a:ext cx="12801600" cy="3200400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90965" y="150525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TW" altLang="en-US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985769" y="5477228"/>
            <a:ext cx="36789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3   4   5   6   7  8   9 10 11 12 13 14 15 16 17</a:t>
            </a:r>
            <a:endParaRPr lang="zh-TW" alt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 flipH="1">
            <a:off x="4629250" y="4939707"/>
            <a:ext cx="52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zh-TW" alt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 flipH="1">
            <a:off x="705714" y="5672738"/>
            <a:ext cx="52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TW" alt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 flipH="1">
            <a:off x="4719126" y="1029502"/>
            <a:ext cx="52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zh-TW" alt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 flipH="1">
            <a:off x="758176" y="1765398"/>
            <a:ext cx="52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TW" alt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1022395" y="144245"/>
            <a:ext cx="3363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TW" sz="3600" b="1" dirty="0" smtClean="0">
                <a:solidFill>
                  <a:prstClr val="black"/>
                </a:solidFill>
              </a:rPr>
              <a:t>IGKC </a:t>
            </a:r>
            <a:r>
              <a:rPr lang="en-US" altLang="zh-TW" sz="3600" b="1" dirty="0">
                <a:solidFill>
                  <a:prstClr val="black"/>
                </a:solidFill>
              </a:rPr>
              <a:t>(RA, </a:t>
            </a:r>
            <a:r>
              <a:rPr lang="en-US" altLang="zh-TW" sz="3600" b="1" dirty="0" smtClean="0">
                <a:solidFill>
                  <a:prstClr val="black"/>
                </a:solidFill>
              </a:rPr>
              <a:t>HC)</a:t>
            </a:r>
            <a:endParaRPr lang="zh-TW" altLang="en-US" sz="3600" b="1" dirty="0">
              <a:solidFill>
                <a:prstClr val="black"/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058424" y="1584568"/>
            <a:ext cx="3858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2   3   4   5   6   7  8   9 10 11 12 13 14 15 16 17     </a:t>
            </a:r>
            <a:endParaRPr lang="zh-TW" alt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916259" y="1174879"/>
            <a:ext cx="42414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17 16 15 14          11 10  9   8  7            4    3   2   </a:t>
            </a:r>
            <a:endParaRPr lang="zh-TW" alt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942143" y="5051104"/>
            <a:ext cx="35430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17 16 15 14 13 12 11 10  9   8  7  6   5   4   </a:t>
            </a:r>
            <a:r>
              <a:rPr lang="en-US" altLang="zh-TW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zh-TW" alt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1216640" y="1048512"/>
            <a:ext cx="704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1265408" y="5477228"/>
            <a:ext cx="13612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RA, HC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63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8898"/>
            <a:ext cx="12801600" cy="3200400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76200" y="124480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zh-TW" altLang="en-US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 flipH="1">
            <a:off x="4790225" y="1119388"/>
            <a:ext cx="52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zh-TW" alt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 flipH="1">
            <a:off x="706986" y="1857770"/>
            <a:ext cx="52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TW" alt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868904" y="107228"/>
            <a:ext cx="2421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TW" sz="3600" b="1" dirty="0" smtClean="0">
                <a:solidFill>
                  <a:prstClr val="black"/>
                </a:solidFill>
              </a:rPr>
              <a:t>THRB (RA)</a:t>
            </a:r>
            <a:endParaRPr lang="zh-TW" altLang="en-US" sz="3600" b="1" dirty="0">
              <a:solidFill>
                <a:prstClr val="black"/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286708" y="1703882"/>
            <a:ext cx="3634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  </a:t>
            </a:r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  </a:t>
            </a:r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 </a:t>
            </a:r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7   8   9  </a:t>
            </a:r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 </a:t>
            </a:r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1112 </a:t>
            </a:r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13 14 15      17     </a:t>
            </a:r>
            <a:endParaRPr lang="zh-TW" alt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868904" y="1292525"/>
            <a:ext cx="42414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17 16 </a:t>
            </a:r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altLang="zh-TW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14 13 12 </a:t>
            </a:r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11 10  9 </a:t>
            </a:r>
            <a:r>
              <a:rPr lang="zh-TW" alt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8   7   </a:t>
            </a:r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6   5   4   </a:t>
            </a:r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TW" alt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    </a:t>
            </a:r>
            <a:endParaRPr lang="zh-TW" alt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82296" y="5190256"/>
            <a:ext cx="543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TW" altLang="en-US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909480" y="5178922"/>
            <a:ext cx="3052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TW" sz="3600" b="1" dirty="0" smtClean="0"/>
              <a:t>CFAH (HC)</a:t>
            </a:r>
            <a:endParaRPr lang="zh-TW" altLang="en-US" sz="3600" b="1" dirty="0"/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5" y="6254520"/>
            <a:ext cx="12801600" cy="3200400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>
            <a:off x="1224077" y="6465542"/>
            <a:ext cx="49357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3   4  5   6   7   8  9  10 11 12 13 14 15</a:t>
            </a:r>
            <a:r>
              <a:rPr lang="en-US" altLang="zh-TW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16 17 18 19 20 21    23 24  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字方塊 17"/>
          <p:cNvSpPr txBox="1"/>
          <p:nvPr/>
        </p:nvSpPr>
        <p:spPr>
          <a:xfrm flipH="1">
            <a:off x="6178415" y="5770262"/>
            <a:ext cx="52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字方塊 18"/>
          <p:cNvSpPr txBox="1"/>
          <p:nvPr/>
        </p:nvSpPr>
        <p:spPr>
          <a:xfrm flipH="1">
            <a:off x="718966" y="6488772"/>
            <a:ext cx="52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1301232" y="6051036"/>
            <a:ext cx="48664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22 21 20    18 17 16 15 14 13 12 11 10  9   8  7   6   5   4   3  2  1  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501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82296" y="5190256"/>
            <a:ext cx="364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zh-TW" altLang="en-US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82296" y="94000"/>
            <a:ext cx="543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TW" altLang="en-US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134743" y="98094"/>
            <a:ext cx="2571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TW" sz="3600" b="1" dirty="0" smtClean="0"/>
              <a:t>HPT (HC)</a:t>
            </a:r>
            <a:endParaRPr lang="zh-TW" altLang="en-US" sz="3600" b="1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0802"/>
            <a:ext cx="12801600" cy="320040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067524" y="1621479"/>
            <a:ext cx="1576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2   3   4   5   6  7   8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 flipH="1">
            <a:off x="2792073" y="1056354"/>
            <a:ext cx="52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 flipH="1">
            <a:off x="718966" y="1685124"/>
            <a:ext cx="52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983185" y="1183269"/>
            <a:ext cx="24562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8   7   6   5  4   3   2    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1119931" y="5167349"/>
            <a:ext cx="3363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TW" sz="3600" b="1" dirty="0" smtClean="0">
                <a:solidFill>
                  <a:prstClr val="black"/>
                </a:solidFill>
              </a:rPr>
              <a:t>IGKC (HC)</a:t>
            </a:r>
            <a:endParaRPr lang="zh-TW" altLang="en-US" sz="3600" b="1" dirty="0">
              <a:solidFill>
                <a:prstClr val="black"/>
              </a:solidFill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7490"/>
            <a:ext cx="12801600" cy="3200400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 flipH="1">
            <a:off x="5091014" y="5818936"/>
            <a:ext cx="52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zh-TW" alt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 flipH="1">
            <a:off x="784680" y="6532470"/>
            <a:ext cx="52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TW" alt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058424" y="6361579"/>
            <a:ext cx="39482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2       4   5   6   7   8      10 11 12 13               17 18   </a:t>
            </a:r>
            <a:endParaRPr lang="zh-TW" alt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941403" y="5940583"/>
            <a:ext cx="4473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20    18 17 16 15 </a:t>
            </a:r>
            <a:r>
              <a:rPr lang="en-US" altLang="zh-TW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13 12  11 10  9   8  7   6   5  4   3 </a:t>
            </a:r>
            <a:endParaRPr lang="zh-TW" alt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63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76200" y="124480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zh-TW" altLang="en-US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868904" y="107228"/>
            <a:ext cx="2825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TW" sz="3600" b="1" dirty="0" smtClean="0">
                <a:solidFill>
                  <a:prstClr val="black"/>
                </a:solidFill>
              </a:rPr>
              <a:t>THRB (HC)</a:t>
            </a:r>
            <a:endParaRPr lang="zh-TW" altLang="en-US" sz="3600" b="1" dirty="0">
              <a:solidFill>
                <a:prstClr val="black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6623"/>
            <a:ext cx="12801600" cy="320040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1286565" y="1515590"/>
            <a:ext cx="31852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3   4   5   6   7  8   9  10 11 12    14 15 16 </a:t>
            </a:r>
            <a:endParaRPr lang="zh-TW" alt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 flipH="1">
            <a:off x="4526005" y="978069"/>
            <a:ext cx="52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zh-TW" alt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 flipH="1">
            <a:off x="718966" y="1538820"/>
            <a:ext cx="52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TW" alt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926072" y="1113093"/>
            <a:ext cx="35430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16 15 14 13</a:t>
            </a:r>
            <a:r>
              <a:rPr lang="en-US" altLang="zh-TW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12 11 10  9   8   7  6  5   4   3    </a:t>
            </a:r>
            <a:endParaRPr lang="zh-TW" alt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441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536</TotalTime>
  <Words>421</Words>
  <Application>Microsoft Office PowerPoint</Application>
  <PresentationFormat>A3 紙張 (297x420 公釐)</PresentationFormat>
  <Paragraphs>91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4" baseType="lpstr">
      <vt:lpstr>新細明體</vt:lpstr>
      <vt:lpstr>Arial</vt:lpstr>
      <vt:lpstr>Calibri</vt:lpstr>
      <vt:lpstr>Calibri Light</vt:lpstr>
      <vt:lpstr>Times New Roman</vt:lpstr>
      <vt:lpstr>Wingdings 3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YI-YING LU</dc:creator>
  <cp:lastModifiedBy>cylin</cp:lastModifiedBy>
  <cp:revision>91</cp:revision>
  <dcterms:created xsi:type="dcterms:W3CDTF">2017-04-20T09:32:14Z</dcterms:created>
  <dcterms:modified xsi:type="dcterms:W3CDTF">2019-03-09T02:51:09Z</dcterms:modified>
</cp:coreProperties>
</file>