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1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moko Sairenji" initials="TS" lastIdx="0" clrIdx="0">
    <p:extLst/>
  </p:cmAuthor>
  <p:cmAuthor id="2" name="Tomoko Sairenji" initials="TS [2]" lastIdx="1" clrIdx="1">
    <p:extLst/>
  </p:cmAuthor>
  <p:cmAuthor id="3" name="Tomoko Sairenji" initials="TS [3]" lastIdx="1" clrIdx="2">
    <p:extLst/>
  </p:cmAuthor>
  <p:cmAuthor id="4" name="Tomoko Sairenji" initials="TS [4]" lastIdx="1" clrIdx="3">
    <p:extLst/>
  </p:cmAuthor>
  <p:cmAuthor id="5" name="Tomoko Sairenji" initials="TS [5]" lastIdx="1" clrIdx="4">
    <p:extLst/>
  </p:cmAuthor>
  <p:cmAuthor id="6" name="Kinjo Kentaro" initials="KK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98" autoAdjust="0"/>
    <p:restoredTop sz="94554"/>
  </p:normalViewPr>
  <p:slideViewPr>
    <p:cSldViewPr snapToGrid="0" snapToObjects="1">
      <p:cViewPr varScale="1">
        <p:scale>
          <a:sx n="100" d="100"/>
          <a:sy n="100" d="100"/>
        </p:scale>
        <p:origin x="-1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ACC70-A226-B54B-AB86-DD91E35F0DB5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1AD31-08EA-EF40-9D60-49C75BD8C93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814424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A21CAC-FE28-054B-A208-4EA205B46AA7}" type="slidenum">
              <a:rPr lang="ja-JP" altLang="en-US" smtClean="0"/>
              <a:pPr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587287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167797" y="0"/>
            <a:ext cx="8644136" cy="22806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ja-JP" sz="2000" b="1" dirty="0" smtClean="0">
                <a:latin typeface="Times New Roman"/>
                <a:cs typeface="Times New Roman"/>
              </a:rPr>
              <a:t>Additional</a:t>
            </a:r>
            <a:r>
              <a:rPr lang="ja-JP" altLang="en-US" sz="2000" b="1" dirty="0" smtClean="0">
                <a:latin typeface="Times New Roman"/>
                <a:cs typeface="Times New Roman"/>
              </a:rPr>
              <a:t> </a:t>
            </a:r>
            <a:r>
              <a:rPr lang="en-US" altLang="ja-JP" sz="2000" b="1" dirty="0" smtClean="0">
                <a:latin typeface="Times New Roman"/>
                <a:cs typeface="Times New Roman"/>
              </a:rPr>
              <a:t>file 3. </a:t>
            </a:r>
            <a:r>
              <a:rPr lang="en-US" altLang="ja-JP" sz="2000" dirty="0" smtClean="0">
                <a:latin typeface="Times New Roman"/>
                <a:cs typeface="Times New Roman"/>
              </a:rPr>
              <a:t>Average</a:t>
            </a:r>
            <a:r>
              <a:rPr lang="ja-JP" altLang="en-US" sz="2000" dirty="0" smtClean="0">
                <a:latin typeface="Times New Roman"/>
                <a:cs typeface="Times New Roman"/>
              </a:rPr>
              <a:t> </a:t>
            </a:r>
            <a:r>
              <a:rPr lang="en-US" altLang="ja-JP" sz="2000" dirty="0" smtClean="0">
                <a:latin typeface="Times New Roman"/>
                <a:cs typeface="Times New Roman"/>
              </a:rPr>
              <a:t>medical</a:t>
            </a:r>
            <a:r>
              <a:rPr lang="ja-JP" altLang="en-US" sz="2000" dirty="0" smtClean="0">
                <a:latin typeface="Times New Roman"/>
                <a:cs typeface="Times New Roman"/>
              </a:rPr>
              <a:t> </a:t>
            </a:r>
            <a:r>
              <a:rPr lang="en-US" altLang="ja-JP" sz="2000" dirty="0" smtClean="0">
                <a:latin typeface="Times New Roman"/>
                <a:cs typeface="Times New Roman"/>
              </a:rPr>
              <a:t>costs</a:t>
            </a:r>
            <a:r>
              <a:rPr lang="ja-JP" altLang="en-US" sz="2000" dirty="0" smtClean="0">
                <a:latin typeface="Times New Roman"/>
                <a:cs typeface="Times New Roman"/>
              </a:rPr>
              <a:t> </a:t>
            </a:r>
            <a:r>
              <a:rPr lang="en-US" altLang="ja-JP" sz="2000" dirty="0" smtClean="0">
                <a:latin typeface="Times New Roman"/>
                <a:cs typeface="Times New Roman"/>
              </a:rPr>
              <a:t>per</a:t>
            </a:r>
            <a:r>
              <a:rPr lang="ja-JP" altLang="en-US" sz="2000" dirty="0" smtClean="0">
                <a:latin typeface="Times New Roman"/>
                <a:cs typeface="Times New Roman"/>
              </a:rPr>
              <a:t> </a:t>
            </a:r>
            <a:r>
              <a:rPr lang="en-US" altLang="ja-JP" sz="2000" dirty="0" smtClean="0">
                <a:latin typeface="Times New Roman"/>
                <a:cs typeface="Times New Roman"/>
              </a:rPr>
              <a:t>day</a:t>
            </a:r>
            <a:r>
              <a:rPr lang="ja-JP" altLang="en-US" sz="2000" dirty="0" smtClean="0">
                <a:latin typeface="Times New Roman"/>
                <a:cs typeface="Times New Roman"/>
              </a:rPr>
              <a:t> </a:t>
            </a:r>
            <a:r>
              <a:rPr lang="en-US" altLang="ja-JP" sz="2000" dirty="0" smtClean="0">
                <a:latin typeface="Times New Roman"/>
                <a:cs typeface="Times New Roman"/>
              </a:rPr>
              <a:t>for</a:t>
            </a:r>
            <a:r>
              <a:rPr lang="ja-JP" altLang="en-US" sz="2000" dirty="0" smtClean="0">
                <a:latin typeface="Times New Roman"/>
                <a:cs typeface="Times New Roman"/>
              </a:rPr>
              <a:t> </a:t>
            </a:r>
            <a:r>
              <a:rPr lang="en-US" altLang="ja-JP" sz="2000" dirty="0" smtClean="0">
                <a:latin typeface="Times New Roman"/>
                <a:cs typeface="Times New Roman"/>
              </a:rPr>
              <a:t>hospital care in</a:t>
            </a:r>
            <a:r>
              <a:rPr lang="ja-JP" altLang="en-US" sz="2000" dirty="0" smtClean="0">
                <a:latin typeface="Times New Roman"/>
                <a:cs typeface="Times New Roman"/>
              </a:rPr>
              <a:t> </a:t>
            </a:r>
            <a:r>
              <a:rPr lang="en-US" altLang="ja-JP" sz="2000" dirty="0" smtClean="0">
                <a:latin typeface="Times New Roman"/>
                <a:cs typeface="Times New Roman"/>
              </a:rPr>
              <a:t>Japan</a:t>
            </a:r>
            <a:r>
              <a:rPr lang="ja-JP" altLang="en-US" sz="2000" dirty="0" smtClean="0">
                <a:latin typeface="Times New Roman"/>
                <a:cs typeface="Times New Roman"/>
              </a:rPr>
              <a:t> </a:t>
            </a:r>
            <a:r>
              <a:rPr lang="en-US" altLang="ja-JP" sz="1514" dirty="0" smtClean="0">
                <a:latin typeface="Times New Roman"/>
                <a:cs typeface="Times New Roman"/>
              </a:rPr>
              <a:t>(US$/day)</a:t>
            </a:r>
          </a:p>
          <a:p>
            <a:pPr>
              <a:buNone/>
            </a:pPr>
            <a:r>
              <a:rPr lang="en-US" altLang="ja-JP" sz="2000" dirty="0" smtClean="0">
                <a:latin typeface="Times"/>
                <a:cs typeface="Times"/>
              </a:rPr>
              <a:t>year</a:t>
            </a:r>
            <a:r>
              <a:rPr lang="ja-JP" altLang="en-US" sz="2000" dirty="0" smtClean="0">
                <a:latin typeface="Times"/>
                <a:cs typeface="Times"/>
              </a:rPr>
              <a:t>           </a:t>
            </a:r>
            <a:r>
              <a:rPr lang="en-US" altLang="ja-JP" sz="2000" dirty="0" smtClean="0">
                <a:latin typeface="Times"/>
                <a:cs typeface="Times"/>
              </a:rPr>
              <a:t>&lt;200 beds       </a:t>
            </a:r>
            <a:r>
              <a:rPr lang="en-US" altLang="ja-JP" sz="1514" dirty="0" smtClean="0">
                <a:latin typeface="Times"/>
                <a:cs typeface="Times"/>
              </a:rPr>
              <a:t>≧</a:t>
            </a:r>
            <a:r>
              <a:rPr lang="en-US" altLang="ja-JP" sz="2000" dirty="0" smtClean="0">
                <a:latin typeface="Times"/>
                <a:cs typeface="Times"/>
              </a:rPr>
              <a:t>200 beds        public </a:t>
            </a:r>
            <a:r>
              <a:rPr lang="ja-JP" altLang="en-US" sz="2000" dirty="0" smtClean="0">
                <a:latin typeface="Times"/>
                <a:cs typeface="Times"/>
              </a:rPr>
              <a:t>      </a:t>
            </a:r>
            <a:r>
              <a:rPr lang="en-US" altLang="ja-JP" sz="2000" dirty="0" smtClean="0">
                <a:latin typeface="Times"/>
                <a:cs typeface="Times"/>
              </a:rPr>
              <a:t>university </a:t>
            </a:r>
            <a:r>
              <a:rPr lang="ja-JP" altLang="en-US" sz="2000" dirty="0" smtClean="0">
                <a:latin typeface="Times"/>
                <a:cs typeface="Times"/>
              </a:rPr>
              <a:t>    </a:t>
            </a:r>
            <a:r>
              <a:rPr lang="en-US" altLang="ja-JP" sz="2000" dirty="0" smtClean="0">
                <a:latin typeface="Times"/>
                <a:cs typeface="Times"/>
              </a:rPr>
              <a:t>hospital</a:t>
            </a:r>
            <a:r>
              <a:rPr lang="ja-JP" altLang="en-US" sz="2000" dirty="0" smtClean="0">
                <a:latin typeface="Times"/>
                <a:cs typeface="Times"/>
              </a:rPr>
              <a:t> </a:t>
            </a:r>
            <a:r>
              <a:rPr lang="en-US" altLang="ja-JP" sz="2000" dirty="0" smtClean="0">
                <a:latin typeface="Times"/>
                <a:cs typeface="Times"/>
              </a:rPr>
              <a:t>average</a:t>
            </a:r>
            <a:endParaRPr lang="ja-JP" altLang="en-US" sz="2000" dirty="0" smtClean="0">
              <a:latin typeface="Times"/>
              <a:cs typeface="Times"/>
            </a:endParaRPr>
          </a:p>
          <a:p>
            <a:pPr>
              <a:buNone/>
            </a:pPr>
            <a:r>
              <a:rPr lang="en-US" altLang="ja-JP" sz="2000" dirty="0" smtClean="0">
                <a:latin typeface="Times New Roman"/>
                <a:cs typeface="Times New Roman"/>
              </a:rPr>
              <a:t>2012              218.3              312.8              377.0             532.5       </a:t>
            </a:r>
            <a:r>
              <a:rPr lang="ja-JP" altLang="en-US" sz="2000" dirty="0" smtClean="0">
                <a:latin typeface="Times New Roman"/>
                <a:cs typeface="Times New Roman"/>
              </a:rPr>
              <a:t> </a:t>
            </a:r>
            <a:r>
              <a:rPr lang="en-US" altLang="ja-JP" sz="2000" dirty="0" smtClean="0">
                <a:latin typeface="Times New Roman"/>
                <a:cs typeface="Times New Roman"/>
              </a:rPr>
              <a:t>    278.0</a:t>
            </a:r>
          </a:p>
          <a:p>
            <a:pPr marL="457200" indent="-457200">
              <a:buAutoNum type="arabicPlain" startAt="2013"/>
            </a:pPr>
            <a:r>
              <a:rPr lang="en-US" altLang="ja-JP" sz="2000" dirty="0" smtClean="0">
                <a:latin typeface="Times New Roman"/>
                <a:cs typeface="Times New Roman"/>
              </a:rPr>
              <a:t>              221.4              319.5</a:t>
            </a:r>
            <a:r>
              <a:rPr lang="ja-JP" altLang="en-US" sz="2000" dirty="0" smtClean="0">
                <a:latin typeface="Times New Roman"/>
                <a:cs typeface="Times New Roman"/>
              </a:rPr>
              <a:t>              </a:t>
            </a:r>
            <a:r>
              <a:rPr lang="en-US" altLang="ja-JP" sz="2000" dirty="0" smtClean="0">
                <a:latin typeface="Times New Roman"/>
                <a:cs typeface="Times New Roman"/>
              </a:rPr>
              <a:t>385.8        </a:t>
            </a:r>
            <a:r>
              <a:rPr lang="ja-JP" altLang="en-US" sz="2000" dirty="0" smtClean="0">
                <a:latin typeface="Times New Roman"/>
                <a:cs typeface="Times New Roman"/>
              </a:rPr>
              <a:t>     </a:t>
            </a:r>
            <a:r>
              <a:rPr lang="en-US" altLang="ja-JP" sz="2000" dirty="0" smtClean="0">
                <a:latin typeface="Times New Roman"/>
                <a:cs typeface="Times New Roman"/>
              </a:rPr>
              <a:t>542.9 </a:t>
            </a:r>
            <a:r>
              <a:rPr lang="ja-JP" altLang="en-US" sz="2000" dirty="0" smtClean="0">
                <a:latin typeface="Times New Roman"/>
                <a:cs typeface="Times New Roman"/>
              </a:rPr>
              <a:t>           </a:t>
            </a:r>
            <a:r>
              <a:rPr lang="en-US" altLang="ja-JP" sz="2000" dirty="0" smtClean="0">
                <a:latin typeface="Times New Roman"/>
                <a:cs typeface="Times New Roman"/>
              </a:rPr>
              <a:t>283.3</a:t>
            </a:r>
          </a:p>
          <a:p>
            <a:pPr marL="457200" indent="-457200">
              <a:buNone/>
            </a:pPr>
            <a:r>
              <a:rPr lang="en-US" altLang="ja-JP" sz="1800" dirty="0" smtClean="0">
                <a:latin typeface="Times New Roman"/>
                <a:cs typeface="Times New Roman"/>
              </a:rPr>
              <a:t>average</a:t>
            </a:r>
            <a:r>
              <a:rPr lang="en-US" altLang="ja-JP" sz="2000" dirty="0" smtClean="0">
                <a:latin typeface="Times New Roman"/>
                <a:cs typeface="Times New Roman"/>
              </a:rPr>
              <a:t>        </a:t>
            </a:r>
            <a:r>
              <a:rPr lang="ja-JP" altLang="en-US" sz="2000" dirty="0" smtClean="0">
                <a:latin typeface="Times New Roman"/>
                <a:cs typeface="Times New Roman"/>
              </a:rPr>
              <a:t> </a:t>
            </a:r>
            <a:r>
              <a:rPr lang="en-US" altLang="ja-JP" sz="2000" dirty="0" smtClean="0">
                <a:latin typeface="Times New Roman"/>
                <a:cs typeface="Times New Roman"/>
              </a:rPr>
              <a:t>  219.8              316.1</a:t>
            </a:r>
            <a:r>
              <a:rPr lang="ja-JP" altLang="en-US" sz="2000" dirty="0" smtClean="0">
                <a:latin typeface="Times New Roman"/>
                <a:cs typeface="Times New Roman"/>
              </a:rPr>
              <a:t>             </a:t>
            </a:r>
            <a:r>
              <a:rPr lang="en-US" altLang="ja-JP" sz="2000" dirty="0" smtClean="0">
                <a:latin typeface="Times New Roman"/>
                <a:cs typeface="Times New Roman"/>
              </a:rPr>
              <a:t> 381.4             537.7         </a:t>
            </a:r>
            <a:r>
              <a:rPr lang="ja-JP" altLang="en-US" sz="2000" dirty="0" smtClean="0">
                <a:latin typeface="Times New Roman"/>
                <a:cs typeface="Times New Roman"/>
              </a:rPr>
              <a:t> </a:t>
            </a:r>
            <a:r>
              <a:rPr lang="en-US" altLang="ja-JP" sz="2000" dirty="0" smtClean="0">
                <a:latin typeface="Times New Roman"/>
                <a:cs typeface="Times New Roman"/>
              </a:rPr>
              <a:t>  280.6</a:t>
            </a:r>
            <a:endParaRPr lang="en-US" altLang="ja-JP" sz="2240" dirty="0" smtClean="0">
              <a:latin typeface="Times New Roman"/>
              <a:cs typeface="Times New Roman"/>
            </a:endParaRPr>
          </a:p>
        </p:txBody>
      </p:sp>
      <p:cxnSp>
        <p:nvCxnSpPr>
          <p:cNvPr id="5" name="直線コネクタ 4"/>
          <p:cNvCxnSpPr/>
          <p:nvPr/>
        </p:nvCxnSpPr>
        <p:spPr>
          <a:xfrm>
            <a:off x="203836" y="399699"/>
            <a:ext cx="8608097" cy="158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203836" y="40164"/>
            <a:ext cx="8608097" cy="1588"/>
          </a:xfrm>
          <a:prstGeom prst="line">
            <a:avLst/>
          </a:prstGeom>
          <a:ln>
            <a:solidFill>
              <a:srgbClr val="000000"/>
            </a:solidFill>
          </a:ln>
          <a:effectLst>
            <a:outerShdw blurRad="127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181452" y="764445"/>
            <a:ext cx="8630481" cy="15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167797" y="1839447"/>
            <a:ext cx="8644136" cy="1588"/>
          </a:xfrm>
          <a:prstGeom prst="line">
            <a:avLst/>
          </a:prstGeom>
          <a:ln>
            <a:solidFill>
              <a:srgbClr val="000000"/>
            </a:solidFill>
          </a:ln>
          <a:effectLst>
            <a:outerShdw blurRad="127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167797" y="1854992"/>
            <a:ext cx="5042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/>
                <a:cs typeface="Times New Roman"/>
              </a:rPr>
              <a:t>http://</a:t>
            </a:r>
            <a:r>
              <a:rPr lang="en-US" altLang="ja-JP" sz="1200" dirty="0" err="1" smtClean="0">
                <a:latin typeface="Times New Roman"/>
                <a:cs typeface="Times New Roman"/>
              </a:rPr>
              <a:t>www.mhlw.go.jp</a:t>
            </a:r>
            <a:r>
              <a:rPr lang="en-US" altLang="ja-JP" sz="1200" dirty="0" smtClean="0">
                <a:latin typeface="Times New Roman"/>
                <a:cs typeface="Times New Roman"/>
              </a:rPr>
              <a:t>/topics/medias/year/13/dl/</a:t>
            </a:r>
            <a:r>
              <a:rPr lang="en-US" altLang="ja-JP" sz="1200" dirty="0" err="1" smtClean="0">
                <a:latin typeface="Times New Roman"/>
                <a:cs typeface="Times New Roman"/>
              </a:rPr>
              <a:t>iryouhi_data.pdf</a:t>
            </a:r>
            <a:r>
              <a:rPr lang="en-US" altLang="ja-JP" sz="1200" dirty="0" smtClean="0">
                <a:latin typeface="Times New Roman"/>
                <a:cs typeface="Times New Roman"/>
              </a:rPr>
              <a:t> (ref.40)</a:t>
            </a:r>
            <a:endParaRPr lang="ja-JP" altLang="en-US" sz="1200" dirty="0">
              <a:latin typeface="Times New Roman"/>
              <a:cs typeface="Times New Roman"/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>
            <a:off x="194302" y="1461168"/>
            <a:ext cx="8630481" cy="15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20047</TotalTime>
  <Words>55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テーマ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Kinjo Kentaro</dc:creator>
  <cp:lastModifiedBy>wdesales</cp:lastModifiedBy>
  <cp:revision>66</cp:revision>
  <cp:lastPrinted>2016-10-09T11:29:40Z</cp:lastPrinted>
  <dcterms:created xsi:type="dcterms:W3CDTF">2016-09-24T21:25:17Z</dcterms:created>
  <dcterms:modified xsi:type="dcterms:W3CDTF">2016-12-17T03:07:50Z</dcterms:modified>
</cp:coreProperties>
</file>