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</p:sldIdLst>
  <p:sldSz cx="12192000" cy="6858000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Lerstøl Olsen" userId="65a127d3-5670-4efe-be28-65f793256cd7" providerId="ADAL" clId="{7787DD7E-05B1-4405-B082-47EFEB5A4547}"/>
    <pc:docChg chg="modSld">
      <pc:chgData name="Siri Lerstøl Olsen" userId="65a127d3-5670-4efe-be28-65f793256cd7" providerId="ADAL" clId="{7787DD7E-05B1-4405-B082-47EFEB5A4547}" dt="2022-10-14T08:07:17.379" v="28" actId="1076"/>
      <pc:docMkLst>
        <pc:docMk/>
      </pc:docMkLst>
      <pc:sldChg chg="modSp mod">
        <pc:chgData name="Siri Lerstøl Olsen" userId="65a127d3-5670-4efe-be28-65f793256cd7" providerId="ADAL" clId="{7787DD7E-05B1-4405-B082-47EFEB5A4547}" dt="2022-10-14T08:07:17.379" v="28" actId="1076"/>
        <pc:sldMkLst>
          <pc:docMk/>
          <pc:sldMk cId="1456877064" sldId="293"/>
        </pc:sldMkLst>
        <pc:spChg chg="mod">
          <ac:chgData name="Siri Lerstøl Olsen" userId="65a127d3-5670-4efe-be28-65f793256cd7" providerId="ADAL" clId="{7787DD7E-05B1-4405-B082-47EFEB5A4547}" dt="2022-10-14T08:07:17.379" v="28" actId="1076"/>
          <ac:spMkLst>
            <pc:docMk/>
            <pc:sldMk cId="1456877064" sldId="293"/>
            <ac:spMk id="6" creationId="{BFCB13D4-C1B5-4119-AAE5-6475434D7330}"/>
          </ac:spMkLst>
        </pc:spChg>
        <pc:spChg chg="mod">
          <ac:chgData name="Siri Lerstøl Olsen" userId="65a127d3-5670-4efe-be28-65f793256cd7" providerId="ADAL" clId="{7787DD7E-05B1-4405-B082-47EFEB5A4547}" dt="2022-10-11T12:22:41.715" v="9" actId="20577"/>
          <ac:spMkLst>
            <pc:docMk/>
            <pc:sldMk cId="1456877064" sldId="293"/>
            <ac:spMk id="10" creationId="{0343CB7C-AA43-EDF1-48A5-2E3976FC674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A6F42A-01F5-4C6F-A00C-0816A6EC6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4DE768D-CB66-4BCF-9F7C-A32FA3CB31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CB7D12-2F00-4F2E-8756-983877425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03FDCE-029A-40BB-8394-0DB64CD0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0BD36C-DF42-4CAE-87DB-578784C56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235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AAAD51-D0FC-4AE6-909D-525EDE6BD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DC94F6-2AA0-4630-9B60-A8DF97139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0F0316-26A2-4C9C-BAEA-C49E7003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A306E1-EA43-422A-929A-7E9F4416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593F84-4FA9-41A9-B319-BC7BEE768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38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29F0F8-BDA8-4CFF-B333-7B554618D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E6AFB10-8014-4179-B164-F27B57CBF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13B9DE7-77DB-4B71-B189-7C75CBDF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29757EF-19C4-4FAE-9DED-226CE770B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E683121-9C68-40C8-8A68-52795D13C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1440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45CB3A-AB5F-4CBD-B65B-320F0BC99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73DA8A-2808-43CB-8BFB-D6067F460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5E9E3B4-E833-4B19-9E22-93A3229A99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40A85CF-9276-4EDC-BE97-B6D15BE51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E2B6E9C-50E0-4831-B44F-5C53AD3A2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1D6E19B-9321-4538-AE50-A459D8AA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556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AAE6FB-1249-4D33-83CD-8542B704D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B369BB-5554-4E76-ACEC-05C7DBA4E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4FEAA77-7578-4DCD-A41E-978FB2468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82FB6A5-085D-479E-8E27-682CE4008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725C492-58EF-4CAF-818A-2F1D4AC5A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906FB23-D9CD-4B8B-A6CA-AB2615BF2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BEA710C-06BC-4E22-83FB-4ED6CEFD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2377AE8-872D-4874-9300-1E6DB9AF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94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DAF625-FDA8-46A8-839D-C99C284F5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5A8E0FC-8BCF-4C98-81CB-89636FA10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57C59BC-45AF-4FB1-BA35-0E600AC78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EDD85CC-F675-43F5-83D7-4102EE85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9305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C99115-9F62-4A4C-B684-10C3BB1B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D2750A5-C0C1-4434-8C93-AA44E1693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B10B9BA-3061-46E6-A714-C91110124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599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D5114-C0F9-413F-A951-63C7A8530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A21FA5-E313-4585-B3FD-197ECD18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94889EF-4D31-48C2-91F1-1BEEC6792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945E0AD-4F24-4311-B7B3-7B737EEA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BC1272-D37C-46E3-8FDD-82D97BEB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9A87282-4314-42A3-8BDD-49606C60C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276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807C6C-6705-4AEE-A825-CA592A54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85402E6-4C94-469F-806D-F2127E2E6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4B938C-D43A-4739-926B-2527CDB70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67E118-AF0B-40B0-828B-F400E913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12E1C77-61DC-4E1B-9806-4A3DF1395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27858B1-816E-447B-A163-6629D68F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57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6EBA8A-964F-4B95-8DB6-40027156E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D27EE8E-ADEA-4E87-A380-95E837074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F48BC6-E20B-4BDC-903A-70A858310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507B6FA-7357-4233-BCAE-DA2D5E22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52D743-68F5-4581-AF93-F3BC6D501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604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D6A1E95-0FF8-4437-A1A2-9201BFABD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A9B7D7D-F0DD-4F7E-8D12-75814528C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00EC70-EC9C-4C28-820F-52A3FD3F2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C169BA6-E043-434F-BD6F-6E175D9B3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7401C1-4DC1-4DD4-B038-41407AA53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498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887E451-3F93-410F-B4C3-BA69FC605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9D1797-5F24-419F-B662-60DE834E6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EC71AD-7B14-458A-839A-FDE96029A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7CB59-CFCC-44AD-8B6A-2D51AD6CB89B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E5B51F-EC66-4157-A871-FAA07E23A3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608C13-F292-4BE4-9202-10D507D47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2971F-57E2-448C-A8BB-959A78E463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055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2063552" y="119675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049" y="1580520"/>
            <a:ext cx="2149278" cy="3624902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307" y="1496253"/>
            <a:ext cx="2348620" cy="3580131"/>
          </a:xfrm>
          <a:prstGeom prst="rect">
            <a:avLst/>
          </a:prstGeom>
        </p:spPr>
      </p:pic>
      <p:pic>
        <p:nvPicPr>
          <p:cNvPr id="5" name="Bilde 4"/>
          <p:cNvPicPr/>
          <p:nvPr/>
        </p:nvPicPr>
        <p:blipFill>
          <a:blip r:embed="rId4"/>
          <a:stretch>
            <a:fillRect/>
          </a:stretch>
        </p:blipFill>
        <p:spPr>
          <a:xfrm>
            <a:off x="7976907" y="1566084"/>
            <a:ext cx="2190317" cy="3362466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FCB13D4-C1B5-4119-AAE5-6475434D7330}"/>
              </a:ext>
            </a:extLst>
          </p:cNvPr>
          <p:cNvSpPr txBox="1"/>
          <p:nvPr/>
        </p:nvSpPr>
        <p:spPr>
          <a:xfrm>
            <a:off x="670346" y="5247420"/>
            <a:ext cx="10321158" cy="156100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Supl. File 3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Development of patient OM-chart. In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P1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no room for respiratory frequency documentation. In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P2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new charts developed when the MET- c criteria was implemented. In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P3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NEWS is incorporated in the chart. All vital signs are documented both in the top of the chart, and in the bottom as NEW -score. By clicking on the numbers, detailed information about time for registration and all vital sign values are available.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652AA36-E22B-4CEA-95E8-B2F9E655CE77}"/>
              </a:ext>
            </a:extLst>
          </p:cNvPr>
          <p:cNvSpPr txBox="1"/>
          <p:nvPr/>
        </p:nvSpPr>
        <p:spPr>
          <a:xfrm>
            <a:off x="2270812" y="1145411"/>
            <a:ext cx="509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P1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BA8B130-AE8A-4F7F-A6A8-545289D332B5}"/>
              </a:ext>
            </a:extLst>
          </p:cNvPr>
          <p:cNvSpPr txBox="1"/>
          <p:nvPr/>
        </p:nvSpPr>
        <p:spPr>
          <a:xfrm>
            <a:off x="5576050" y="1151373"/>
            <a:ext cx="509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P2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A786E6E-50F6-4F81-93BA-FE01988EAFFB}"/>
              </a:ext>
            </a:extLst>
          </p:cNvPr>
          <p:cNvSpPr txBox="1"/>
          <p:nvPr/>
        </p:nvSpPr>
        <p:spPr>
          <a:xfrm>
            <a:off x="8881288" y="1211188"/>
            <a:ext cx="509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P3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343CB7C-AA43-EDF1-48A5-2E3976FC674A}"/>
              </a:ext>
            </a:extLst>
          </p:cNvPr>
          <p:cNvSpPr txBox="1"/>
          <p:nvPr/>
        </p:nvSpPr>
        <p:spPr>
          <a:xfrm>
            <a:off x="1681566" y="472698"/>
            <a:ext cx="8214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Examples of the charts with documented vital signs used in the three </a:t>
            </a:r>
            <a:r>
              <a:rPr lang="en-GB" b="1"/>
              <a:t>time periods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56877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103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Siri Lerstøl Olsen</dc:creator>
  <cp:lastModifiedBy>Siri Lerstøl Olsen</cp:lastModifiedBy>
  <cp:revision>2</cp:revision>
  <cp:lastPrinted>2022-07-01T10:31:11Z</cp:lastPrinted>
  <dcterms:created xsi:type="dcterms:W3CDTF">2022-07-01T10:29:33Z</dcterms:created>
  <dcterms:modified xsi:type="dcterms:W3CDTF">2022-10-14T08:07:26Z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7fce66-bf2d-46b5-b59a-9f0018501bcd_Enabled">
    <vt:lpwstr>true</vt:lpwstr>
  </property>
  <property fmtid="{D5CDD505-2E9C-101B-9397-08002B2CF9AE}" pid="3" name="MSIP_Label_2b7fce66-bf2d-46b5-b59a-9f0018501bcd_SetDate">
    <vt:lpwstr>2022-07-01T10:29:33Z</vt:lpwstr>
  </property>
  <property fmtid="{D5CDD505-2E9C-101B-9397-08002B2CF9AE}" pid="4" name="MSIP_Label_2b7fce66-bf2d-46b5-b59a-9f0018501bcd_Method">
    <vt:lpwstr>Standard</vt:lpwstr>
  </property>
  <property fmtid="{D5CDD505-2E9C-101B-9397-08002B2CF9AE}" pid="5" name="MSIP_Label_2b7fce66-bf2d-46b5-b59a-9f0018501bcd_Name">
    <vt:lpwstr>s_Intern</vt:lpwstr>
  </property>
  <property fmtid="{D5CDD505-2E9C-101B-9397-08002B2CF9AE}" pid="6" name="MSIP_Label_2b7fce66-bf2d-46b5-b59a-9f0018501bcd_SiteId">
    <vt:lpwstr>f8a213d2-8f6c-400d-9e74-4e8b475316c6</vt:lpwstr>
  </property>
  <property fmtid="{D5CDD505-2E9C-101B-9397-08002B2CF9AE}" pid="7" name="MSIP_Label_2b7fce66-bf2d-46b5-b59a-9f0018501bcd_ActionId">
    <vt:lpwstr>9405d2de-a7e4-422f-a025-52f6f4e75c96</vt:lpwstr>
  </property>
  <property fmtid="{D5CDD505-2E9C-101B-9397-08002B2CF9AE}" pid="8" name="MSIP_Label_2b7fce66-bf2d-46b5-b59a-9f0018501bcd_ContentBits">
    <vt:lpwstr>0</vt:lpwstr>
  </property>
</Properties>
</file>