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474" r:id="rId5"/>
    <p:sldId id="475" r:id="rId6"/>
    <p:sldId id="259" r:id="rId7"/>
    <p:sldId id="476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A324C6-C29E-4E62-BC80-6FEE66F88B9F}" v="4" dt="2023-07-31T22:39:37.1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8" autoAdjust="0"/>
    <p:restoredTop sz="81050" autoAdjust="0"/>
  </p:normalViewPr>
  <p:slideViewPr>
    <p:cSldViewPr snapToGrid="0">
      <p:cViewPr varScale="1">
        <p:scale>
          <a:sx n="51" d="100"/>
          <a:sy n="51" d="100"/>
        </p:scale>
        <p:origin x="11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est" userId="efeeaf7c-a20e-4594-a588-5086f45ec1c5" providerId="ADAL" clId="{8FF1146A-E158-4B7A-AED7-73B29E16FD0B}"/>
    <pc:docChg chg="undo custSel addSld delSld modSld">
      <pc:chgData name="Stephanie Best" userId="efeeaf7c-a20e-4594-a588-5086f45ec1c5" providerId="ADAL" clId="{8FF1146A-E158-4B7A-AED7-73B29E16FD0B}" dt="2023-07-07T03:15:05.038" v="598" actId="6549"/>
      <pc:docMkLst>
        <pc:docMk/>
      </pc:docMkLst>
      <pc:sldChg chg="del modNotesTx">
        <pc:chgData name="Stephanie Best" userId="efeeaf7c-a20e-4594-a588-5086f45ec1c5" providerId="ADAL" clId="{8FF1146A-E158-4B7A-AED7-73B29E16FD0B}" dt="2023-07-07T02:27:02.239" v="109" actId="2696"/>
        <pc:sldMkLst>
          <pc:docMk/>
          <pc:sldMk cId="3469809617" sldId="257"/>
        </pc:sldMkLst>
      </pc:sldChg>
      <pc:sldChg chg="modSp mod modNotesTx">
        <pc:chgData name="Stephanie Best" userId="efeeaf7c-a20e-4594-a588-5086f45ec1c5" providerId="ADAL" clId="{8FF1146A-E158-4B7A-AED7-73B29E16FD0B}" dt="2023-07-07T03:15:05.038" v="598" actId="6549"/>
        <pc:sldMkLst>
          <pc:docMk/>
          <pc:sldMk cId="2364164811" sldId="258"/>
        </pc:sldMkLst>
        <pc:spChg chg="mod">
          <ac:chgData name="Stephanie Best" userId="efeeaf7c-a20e-4594-a588-5086f45ec1c5" providerId="ADAL" clId="{8FF1146A-E158-4B7A-AED7-73B29E16FD0B}" dt="2023-07-07T03:14:45.656" v="583" actId="20577"/>
          <ac:spMkLst>
            <pc:docMk/>
            <pc:sldMk cId="2364164811" sldId="258"/>
            <ac:spMk id="3" creationId="{266B2F43-D40E-4A81-9D8C-51D40F0307C3}"/>
          </ac:spMkLst>
        </pc:spChg>
      </pc:sldChg>
      <pc:sldChg chg="addSp delSp modSp mod modAnim modNotesTx">
        <pc:chgData name="Stephanie Best" userId="efeeaf7c-a20e-4594-a588-5086f45ec1c5" providerId="ADAL" clId="{8FF1146A-E158-4B7A-AED7-73B29E16FD0B}" dt="2023-07-07T03:13:48.609" v="569" actId="207"/>
        <pc:sldMkLst>
          <pc:docMk/>
          <pc:sldMk cId="286525722" sldId="259"/>
        </pc:sldMkLst>
        <pc:spChg chg="mod">
          <ac:chgData name="Stephanie Best" userId="efeeaf7c-a20e-4594-a588-5086f45ec1c5" providerId="ADAL" clId="{8FF1146A-E158-4B7A-AED7-73B29E16FD0B}" dt="2023-07-07T03:13:21.238" v="568" actId="6549"/>
          <ac:spMkLst>
            <pc:docMk/>
            <pc:sldMk cId="286525722" sldId="259"/>
            <ac:spMk id="3" creationId="{9EE7D2B6-101D-4E1B-A147-AFCA1A632DA8}"/>
          </ac:spMkLst>
        </pc:spChg>
        <pc:spChg chg="mod">
          <ac:chgData name="Stephanie Best" userId="efeeaf7c-a20e-4594-a588-5086f45ec1c5" providerId="ADAL" clId="{8FF1146A-E158-4B7A-AED7-73B29E16FD0B}" dt="2023-07-07T02:26:04.527" v="75" actId="6549"/>
          <ac:spMkLst>
            <pc:docMk/>
            <pc:sldMk cId="286525722" sldId="259"/>
            <ac:spMk id="4" creationId="{46DF9733-465D-4EEF-A51A-3A71A55600C4}"/>
          </ac:spMkLst>
        </pc:spChg>
        <pc:graphicFrameChg chg="add del mod">
          <ac:chgData name="Stephanie Best" userId="efeeaf7c-a20e-4594-a588-5086f45ec1c5" providerId="ADAL" clId="{8FF1146A-E158-4B7A-AED7-73B29E16FD0B}" dt="2023-07-07T02:30:30.740" v="229" actId="21"/>
          <ac:graphicFrameMkLst>
            <pc:docMk/>
            <pc:sldMk cId="286525722" sldId="259"/>
            <ac:graphicFrameMk id="5" creationId="{50AB64BA-BC9C-419A-8803-B36E1FAC9208}"/>
          </ac:graphicFrameMkLst>
        </pc:graphicFrameChg>
        <pc:graphicFrameChg chg="add mod modGraphic">
          <ac:chgData name="Stephanie Best" userId="efeeaf7c-a20e-4594-a588-5086f45ec1c5" providerId="ADAL" clId="{8FF1146A-E158-4B7A-AED7-73B29E16FD0B}" dt="2023-07-07T03:13:48.609" v="569" actId="207"/>
          <ac:graphicFrameMkLst>
            <pc:docMk/>
            <pc:sldMk cId="286525722" sldId="259"/>
            <ac:graphicFrameMk id="6" creationId="{7C85172E-F02A-4A9D-AAAF-32A79B469E7C}"/>
          </ac:graphicFrameMkLst>
        </pc:graphicFrameChg>
      </pc:sldChg>
      <pc:sldChg chg="modSp mod">
        <pc:chgData name="Stephanie Best" userId="efeeaf7c-a20e-4594-a588-5086f45ec1c5" providerId="ADAL" clId="{8FF1146A-E158-4B7A-AED7-73B29E16FD0B}" dt="2023-07-07T02:51:20.002" v="552" actId="21"/>
        <pc:sldMkLst>
          <pc:docMk/>
          <pc:sldMk cId="2278585262" sldId="260"/>
        </pc:sldMkLst>
        <pc:spChg chg="mod">
          <ac:chgData name="Stephanie Best" userId="efeeaf7c-a20e-4594-a588-5086f45ec1c5" providerId="ADAL" clId="{8FF1146A-E158-4B7A-AED7-73B29E16FD0B}" dt="2023-07-07T02:51:20.002" v="552" actId="21"/>
          <ac:spMkLst>
            <pc:docMk/>
            <pc:sldMk cId="2278585262" sldId="260"/>
            <ac:spMk id="3" creationId="{02A95D18-CFF4-436F-8FCC-2445B7A69432}"/>
          </ac:spMkLst>
        </pc:spChg>
      </pc:sldChg>
      <pc:sldChg chg="addSp modSp mod">
        <pc:chgData name="Stephanie Best" userId="efeeaf7c-a20e-4594-a588-5086f45ec1c5" providerId="ADAL" clId="{8FF1146A-E158-4B7A-AED7-73B29E16FD0B}" dt="2023-07-07T02:26:52.283" v="108" actId="1076"/>
        <pc:sldMkLst>
          <pc:docMk/>
          <pc:sldMk cId="425976273" sldId="474"/>
        </pc:sldMkLst>
        <pc:spChg chg="add mod">
          <ac:chgData name="Stephanie Best" userId="efeeaf7c-a20e-4594-a588-5086f45ec1c5" providerId="ADAL" clId="{8FF1146A-E158-4B7A-AED7-73B29E16FD0B}" dt="2023-07-07T02:26:52.283" v="108" actId="1076"/>
          <ac:spMkLst>
            <pc:docMk/>
            <pc:sldMk cId="425976273" sldId="474"/>
            <ac:spMk id="14" creationId="{A40E983D-5464-494E-BFAF-5A4C4ED1F016}"/>
          </ac:spMkLst>
        </pc:spChg>
        <pc:picChg chg="mod">
          <ac:chgData name="Stephanie Best" userId="efeeaf7c-a20e-4594-a588-5086f45ec1c5" providerId="ADAL" clId="{8FF1146A-E158-4B7A-AED7-73B29E16FD0B}" dt="2023-07-07T02:26:46.438" v="107" actId="1076"/>
          <ac:picMkLst>
            <pc:docMk/>
            <pc:sldMk cId="425976273" sldId="474"/>
            <ac:picMk id="8" creationId="{43A65255-F076-4864-AFB9-0B345FE493F6}"/>
          </ac:picMkLst>
        </pc:picChg>
      </pc:sldChg>
      <pc:sldChg chg="addSp delSp modSp new mod modNotesTx">
        <pc:chgData name="Stephanie Best" userId="efeeaf7c-a20e-4594-a588-5086f45ec1c5" providerId="ADAL" clId="{8FF1146A-E158-4B7A-AED7-73B29E16FD0B}" dt="2023-07-07T02:51:27.755" v="553"/>
        <pc:sldMkLst>
          <pc:docMk/>
          <pc:sldMk cId="1963678260" sldId="475"/>
        </pc:sldMkLst>
        <pc:spChg chg="del">
          <ac:chgData name="Stephanie Best" userId="efeeaf7c-a20e-4594-a588-5086f45ec1c5" providerId="ADAL" clId="{8FF1146A-E158-4B7A-AED7-73B29E16FD0B}" dt="2023-07-07T02:25:04.233" v="54" actId="21"/>
          <ac:spMkLst>
            <pc:docMk/>
            <pc:sldMk cId="1963678260" sldId="475"/>
            <ac:spMk id="2" creationId="{1A690EC8-BFAC-4839-BF46-CC8F69F1617A}"/>
          </ac:spMkLst>
        </pc:spChg>
        <pc:spChg chg="del mod">
          <ac:chgData name="Stephanie Best" userId="efeeaf7c-a20e-4594-a588-5086f45ec1c5" providerId="ADAL" clId="{8FF1146A-E158-4B7A-AED7-73B29E16FD0B}" dt="2023-07-07T02:25:49.245" v="72" actId="21"/>
          <ac:spMkLst>
            <pc:docMk/>
            <pc:sldMk cId="1963678260" sldId="475"/>
            <ac:spMk id="3" creationId="{E4F6033A-78CF-43F1-B787-56B953EEB855}"/>
          </ac:spMkLst>
        </pc:spChg>
        <pc:spChg chg="add mod">
          <ac:chgData name="Stephanie Best" userId="efeeaf7c-a20e-4594-a588-5086f45ec1c5" providerId="ADAL" clId="{8FF1146A-E158-4B7A-AED7-73B29E16FD0B}" dt="2023-07-07T02:25:26.405" v="66" actId="1076"/>
          <ac:spMkLst>
            <pc:docMk/>
            <pc:sldMk cId="1963678260" sldId="475"/>
            <ac:spMk id="6" creationId="{8A2F4796-7C40-4D98-B0DE-BFF62CC394D9}"/>
          </ac:spMkLst>
        </pc:spChg>
        <pc:graphicFrameChg chg="add mod">
          <ac:chgData name="Stephanie Best" userId="efeeaf7c-a20e-4594-a588-5086f45ec1c5" providerId="ADAL" clId="{8FF1146A-E158-4B7A-AED7-73B29E16FD0B}" dt="2023-07-07T02:25:59.556" v="74" actId="255"/>
          <ac:graphicFrameMkLst>
            <pc:docMk/>
            <pc:sldMk cId="1963678260" sldId="475"/>
            <ac:graphicFrameMk id="4" creationId="{9E85DED6-F360-46D2-9EFB-E8B008A47576}"/>
          </ac:graphicFrameMkLst>
        </pc:graphicFrameChg>
      </pc:sldChg>
      <pc:sldChg chg="modSp new del mod">
        <pc:chgData name="Stephanie Best" userId="efeeaf7c-a20e-4594-a588-5086f45ec1c5" providerId="ADAL" clId="{8FF1146A-E158-4B7A-AED7-73B29E16FD0B}" dt="2023-07-07T03:14:26.991" v="580" actId="2696"/>
        <pc:sldMkLst>
          <pc:docMk/>
          <pc:sldMk cId="987979324" sldId="476"/>
        </pc:sldMkLst>
        <pc:spChg chg="mod">
          <ac:chgData name="Stephanie Best" userId="efeeaf7c-a20e-4594-a588-5086f45ec1c5" providerId="ADAL" clId="{8FF1146A-E158-4B7A-AED7-73B29E16FD0B}" dt="2023-07-07T03:14:14.295" v="579" actId="20577"/>
          <ac:spMkLst>
            <pc:docMk/>
            <pc:sldMk cId="987979324" sldId="476"/>
            <ac:spMk id="2" creationId="{048A9E93-E865-48E0-9181-5138424DFFDE}"/>
          </ac:spMkLst>
        </pc:spChg>
      </pc:sldChg>
      <pc:sldChg chg="addSp delSp modSp new del mod setBg modNotesTx">
        <pc:chgData name="Stephanie Best" userId="efeeaf7c-a20e-4594-a588-5086f45ec1c5" providerId="ADAL" clId="{8FF1146A-E158-4B7A-AED7-73B29E16FD0B}" dt="2023-07-07T02:52:38.790" v="555" actId="2696"/>
        <pc:sldMkLst>
          <pc:docMk/>
          <pc:sldMk cId="4053539781" sldId="476"/>
        </pc:sldMkLst>
        <pc:spChg chg="mod">
          <ac:chgData name="Stephanie Best" userId="efeeaf7c-a20e-4594-a588-5086f45ec1c5" providerId="ADAL" clId="{8FF1146A-E158-4B7A-AED7-73B29E16FD0B}" dt="2023-07-07T02:29:34.593" v="209" actId="20577"/>
          <ac:spMkLst>
            <pc:docMk/>
            <pc:sldMk cId="4053539781" sldId="476"/>
            <ac:spMk id="2" creationId="{04AB8F44-1AE9-46FC-B798-23A118F3BF97}"/>
          </ac:spMkLst>
        </pc:spChg>
        <pc:spChg chg="del">
          <ac:chgData name="Stephanie Best" userId="efeeaf7c-a20e-4594-a588-5086f45ec1c5" providerId="ADAL" clId="{8FF1146A-E158-4B7A-AED7-73B29E16FD0B}" dt="2023-07-07T02:29:14.857" v="180"/>
          <ac:spMkLst>
            <pc:docMk/>
            <pc:sldMk cId="4053539781" sldId="476"/>
            <ac:spMk id="3" creationId="{2E1229CF-C737-4E6E-832B-3C0D00C1CBE2}"/>
          </ac:spMkLst>
        </pc:spChg>
        <pc:spChg chg="add del">
          <ac:chgData name="Stephanie Best" userId="efeeaf7c-a20e-4594-a588-5086f45ec1c5" providerId="ADAL" clId="{8FF1146A-E158-4B7A-AED7-73B29E16FD0B}" dt="2023-07-07T02:29:05.854" v="179" actId="21"/>
          <ac:spMkLst>
            <pc:docMk/>
            <pc:sldMk cId="4053539781" sldId="476"/>
            <ac:spMk id="5" creationId="{FC8C3AE0-42B4-410B-B710-AF7C7589882F}"/>
          </ac:spMkLst>
        </pc:spChg>
        <pc:spChg chg="add">
          <ac:chgData name="Stephanie Best" userId="efeeaf7c-a20e-4594-a588-5086f45ec1c5" providerId="ADAL" clId="{8FF1146A-E158-4B7A-AED7-73B29E16FD0B}" dt="2023-07-07T02:29:19.298" v="181" actId="26606"/>
          <ac:spMkLst>
            <pc:docMk/>
            <pc:sldMk cId="4053539781" sldId="476"/>
            <ac:spMk id="11" creationId="{576152AB-DB4E-43E1-BE8B-9E2B5DE4CA12}"/>
          </ac:spMkLst>
        </pc:spChg>
        <pc:spChg chg="add">
          <ac:chgData name="Stephanie Best" userId="efeeaf7c-a20e-4594-a588-5086f45ec1c5" providerId="ADAL" clId="{8FF1146A-E158-4B7A-AED7-73B29E16FD0B}" dt="2023-07-07T02:29:19.298" v="181" actId="26606"/>
          <ac:spMkLst>
            <pc:docMk/>
            <pc:sldMk cId="4053539781" sldId="476"/>
            <ac:spMk id="13" creationId="{92544CF4-9B52-4A7B-A4B3-88C72729B77D}"/>
          </ac:spMkLst>
        </pc:spChg>
        <pc:spChg chg="add">
          <ac:chgData name="Stephanie Best" userId="efeeaf7c-a20e-4594-a588-5086f45ec1c5" providerId="ADAL" clId="{8FF1146A-E158-4B7A-AED7-73B29E16FD0B}" dt="2023-07-07T02:29:19.298" v="181" actId="26606"/>
          <ac:spMkLst>
            <pc:docMk/>
            <pc:sldMk cId="4053539781" sldId="476"/>
            <ac:spMk id="15" creationId="{E75862C5-5C00-4421-BC7B-9B7B86DBC80D}"/>
          </ac:spMkLst>
        </pc:spChg>
        <pc:spChg chg="add">
          <ac:chgData name="Stephanie Best" userId="efeeaf7c-a20e-4594-a588-5086f45ec1c5" providerId="ADAL" clId="{8FF1146A-E158-4B7A-AED7-73B29E16FD0B}" dt="2023-07-07T02:29:19.298" v="181" actId="26606"/>
          <ac:spMkLst>
            <pc:docMk/>
            <pc:sldMk cId="4053539781" sldId="476"/>
            <ac:spMk id="17" creationId="{089440EF-9BE9-4AE9-8C28-00B02296CDB6}"/>
          </ac:spMkLst>
        </pc:spChg>
        <pc:graphicFrameChg chg="add mod modGraphic">
          <ac:chgData name="Stephanie Best" userId="efeeaf7c-a20e-4594-a588-5086f45ec1c5" providerId="ADAL" clId="{8FF1146A-E158-4B7A-AED7-73B29E16FD0B}" dt="2023-07-07T02:29:27.005" v="183" actId="14100"/>
          <ac:graphicFrameMkLst>
            <pc:docMk/>
            <pc:sldMk cId="4053539781" sldId="476"/>
            <ac:graphicFrameMk id="6" creationId="{88AF70EE-E9B2-4833-A965-6056BD64E2AA}"/>
          </ac:graphicFrameMkLst>
        </pc:graphicFrameChg>
      </pc:sldChg>
      <pc:sldChg chg="addSp delSp modSp new del mod">
        <pc:chgData name="Stephanie Best" userId="efeeaf7c-a20e-4594-a588-5086f45ec1c5" providerId="ADAL" clId="{8FF1146A-E158-4B7A-AED7-73B29E16FD0B}" dt="2023-07-07T02:49:26.693" v="467" actId="2696"/>
        <pc:sldMkLst>
          <pc:docMk/>
          <pc:sldMk cId="3105864331" sldId="477"/>
        </pc:sldMkLst>
        <pc:spChg chg="mod">
          <ac:chgData name="Stephanie Best" userId="efeeaf7c-a20e-4594-a588-5086f45ec1c5" providerId="ADAL" clId="{8FF1146A-E158-4B7A-AED7-73B29E16FD0B}" dt="2023-07-07T02:32:59.612" v="309" actId="20577"/>
          <ac:spMkLst>
            <pc:docMk/>
            <pc:sldMk cId="3105864331" sldId="477"/>
            <ac:spMk id="2" creationId="{BC174F06-33AF-457D-B63A-F905CAC7691A}"/>
          </ac:spMkLst>
        </pc:spChg>
        <pc:spChg chg="del">
          <ac:chgData name="Stephanie Best" userId="efeeaf7c-a20e-4594-a588-5086f45ec1c5" providerId="ADAL" clId="{8FF1146A-E158-4B7A-AED7-73B29E16FD0B}" dt="2023-07-07T02:31:28.618" v="239" actId="21"/>
          <ac:spMkLst>
            <pc:docMk/>
            <pc:sldMk cId="3105864331" sldId="477"/>
            <ac:spMk id="3" creationId="{B07FD0D0-EE5F-4186-B173-8B7E20683E37}"/>
          </ac:spMkLst>
        </pc:spChg>
        <pc:graphicFrameChg chg="add mod modGraphic">
          <ac:chgData name="Stephanie Best" userId="efeeaf7c-a20e-4594-a588-5086f45ec1c5" providerId="ADAL" clId="{8FF1146A-E158-4B7A-AED7-73B29E16FD0B}" dt="2023-07-07T02:47:00.022" v="344" actId="1076"/>
          <ac:graphicFrameMkLst>
            <pc:docMk/>
            <pc:sldMk cId="3105864331" sldId="477"/>
            <ac:graphicFrameMk id="4" creationId="{8E215A6D-4B39-4CEE-BA60-5323270AA54E}"/>
          </ac:graphicFrameMkLst>
        </pc:graphicFrameChg>
      </pc:sldChg>
    </pc:docChg>
  </pc:docChgLst>
  <pc:docChgLst>
    <pc:chgData name="Zoe Fehlberg" userId="5a123bd2-7317-4220-884d-082c90c58297" providerId="ADAL" clId="{2FA324C6-C29E-4E62-BC80-6FEE66F88B9F}"/>
    <pc:docChg chg="undo custSel addSld delSld modSld sldOrd">
      <pc:chgData name="Zoe Fehlberg" userId="5a123bd2-7317-4220-884d-082c90c58297" providerId="ADAL" clId="{2FA324C6-C29E-4E62-BC80-6FEE66F88B9F}" dt="2023-07-31T22:40:56.035" v="66" actId="47"/>
      <pc:docMkLst>
        <pc:docMk/>
      </pc:docMkLst>
      <pc:sldChg chg="addSp delSp modSp mod">
        <pc:chgData name="Zoe Fehlberg" userId="5a123bd2-7317-4220-884d-082c90c58297" providerId="ADAL" clId="{2FA324C6-C29E-4E62-BC80-6FEE66F88B9F}" dt="2023-07-31T22:40:52.673" v="65" actId="1076"/>
        <pc:sldMkLst>
          <pc:docMk/>
          <pc:sldMk cId="425976273" sldId="474"/>
        </pc:sldMkLst>
        <pc:spChg chg="add mod">
          <ac:chgData name="Zoe Fehlberg" userId="5a123bd2-7317-4220-884d-082c90c58297" providerId="ADAL" clId="{2FA324C6-C29E-4E62-BC80-6FEE66F88B9F}" dt="2023-07-31T22:40:40.797" v="61" actId="27636"/>
          <ac:spMkLst>
            <pc:docMk/>
            <pc:sldMk cId="425976273" sldId="474"/>
            <ac:spMk id="4" creationId="{63927C75-0B3A-B9B6-808D-67ED0967435E}"/>
          </ac:spMkLst>
        </pc:spChg>
        <pc:spChg chg="del">
          <ac:chgData name="Zoe Fehlberg" userId="5a123bd2-7317-4220-884d-082c90c58297" providerId="ADAL" clId="{2FA324C6-C29E-4E62-BC80-6FEE66F88B9F}" dt="2023-07-31T22:40:15.312" v="55" actId="478"/>
          <ac:spMkLst>
            <pc:docMk/>
            <pc:sldMk cId="425976273" sldId="474"/>
            <ac:spMk id="5" creationId="{EC88D331-4D81-4798-B7E6-765A8C115CF0}"/>
          </ac:spMkLst>
        </pc:spChg>
        <pc:spChg chg="add del">
          <ac:chgData name="Zoe Fehlberg" userId="5a123bd2-7317-4220-884d-082c90c58297" providerId="ADAL" clId="{2FA324C6-C29E-4E62-BC80-6FEE66F88B9F}" dt="2023-07-31T22:40:34.073" v="59" actId="478"/>
          <ac:spMkLst>
            <pc:docMk/>
            <pc:sldMk cId="425976273" sldId="474"/>
            <ac:spMk id="6" creationId="{4947105C-2F3B-4FC3-8313-159B2F18C992}"/>
          </ac:spMkLst>
        </pc:spChg>
        <pc:spChg chg="mod">
          <ac:chgData name="Zoe Fehlberg" userId="5a123bd2-7317-4220-884d-082c90c58297" providerId="ADAL" clId="{2FA324C6-C29E-4E62-BC80-6FEE66F88B9F}" dt="2023-07-31T22:40:47.805" v="63" actId="14100"/>
          <ac:spMkLst>
            <pc:docMk/>
            <pc:sldMk cId="425976273" sldId="474"/>
            <ac:spMk id="7" creationId="{73310F29-7D11-487A-8139-1C948ABEC629}"/>
          </ac:spMkLst>
        </pc:spChg>
        <pc:spChg chg="add mod">
          <ac:chgData name="Zoe Fehlberg" userId="5a123bd2-7317-4220-884d-082c90c58297" providerId="ADAL" clId="{2FA324C6-C29E-4E62-BC80-6FEE66F88B9F}" dt="2023-07-31T22:40:45.652" v="62" actId="1076"/>
          <ac:spMkLst>
            <pc:docMk/>
            <pc:sldMk cId="425976273" sldId="474"/>
            <ac:spMk id="15" creationId="{945EE740-4E14-595F-9E54-E783F4AA36C6}"/>
          </ac:spMkLst>
        </pc:spChg>
        <pc:picChg chg="mod">
          <ac:chgData name="Zoe Fehlberg" userId="5a123bd2-7317-4220-884d-082c90c58297" providerId="ADAL" clId="{2FA324C6-C29E-4E62-BC80-6FEE66F88B9F}" dt="2023-07-31T22:40:02.723" v="51" actId="14100"/>
          <ac:picMkLst>
            <pc:docMk/>
            <pc:sldMk cId="425976273" sldId="474"/>
            <ac:picMk id="8" creationId="{43A65255-F076-4864-AFB9-0B345FE493F6}"/>
          </ac:picMkLst>
        </pc:picChg>
        <pc:picChg chg="mod">
          <ac:chgData name="Zoe Fehlberg" userId="5a123bd2-7317-4220-884d-082c90c58297" providerId="ADAL" clId="{2FA324C6-C29E-4E62-BC80-6FEE66F88B9F}" dt="2023-07-31T22:40:52.673" v="65" actId="1076"/>
          <ac:picMkLst>
            <pc:docMk/>
            <pc:sldMk cId="425976273" sldId="474"/>
            <ac:picMk id="10" creationId="{44558D4D-75AE-4A4C-90A3-0D809E137948}"/>
          </ac:picMkLst>
        </pc:picChg>
        <pc:picChg chg="mod">
          <ac:chgData name="Zoe Fehlberg" userId="5a123bd2-7317-4220-884d-082c90c58297" providerId="ADAL" clId="{2FA324C6-C29E-4E62-BC80-6FEE66F88B9F}" dt="2023-07-31T22:40:50.296" v="64" actId="1076"/>
          <ac:picMkLst>
            <pc:docMk/>
            <pc:sldMk cId="425976273" sldId="474"/>
            <ac:picMk id="11" creationId="{2FD37935-0D64-4956-9FE5-AC8AC9E4EDFD}"/>
          </ac:picMkLst>
        </pc:picChg>
      </pc:sldChg>
      <pc:sldChg chg="modSp new del mod ord">
        <pc:chgData name="Zoe Fehlberg" userId="5a123bd2-7317-4220-884d-082c90c58297" providerId="ADAL" clId="{2FA324C6-C29E-4E62-BC80-6FEE66F88B9F}" dt="2023-07-31T22:40:56.035" v="66" actId="47"/>
        <pc:sldMkLst>
          <pc:docMk/>
          <pc:sldMk cId="1091150337" sldId="477"/>
        </pc:sldMkLst>
        <pc:spChg chg="mod">
          <ac:chgData name="Zoe Fehlberg" userId="5a123bd2-7317-4220-884d-082c90c58297" providerId="ADAL" clId="{2FA324C6-C29E-4E62-BC80-6FEE66F88B9F}" dt="2023-07-31T22:38:28.584" v="29" actId="20577"/>
          <ac:spMkLst>
            <pc:docMk/>
            <pc:sldMk cId="1091150337" sldId="477"/>
            <ac:spMk id="2" creationId="{65A13A39-BB24-70E4-5814-00B6A6610EDB}"/>
          </ac:spMkLst>
        </pc:spChg>
        <pc:spChg chg="mod">
          <ac:chgData name="Zoe Fehlberg" userId="5a123bd2-7317-4220-884d-082c90c58297" providerId="ADAL" clId="{2FA324C6-C29E-4E62-BC80-6FEE66F88B9F}" dt="2023-07-31T22:39:16.816" v="43" actId="27636"/>
          <ac:spMkLst>
            <pc:docMk/>
            <pc:sldMk cId="1091150337" sldId="477"/>
            <ac:spMk id="3" creationId="{7B8C4649-ABDC-6586-C96F-9575110610C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TDF barriers from HCP Survey (HCP2)</a:t>
            </a:r>
          </a:p>
          <a:p>
            <a:pPr>
              <a:defRPr/>
            </a:pPr>
            <a:r>
              <a:rPr lang="en-US" sz="2000" dirty="0"/>
              <a:t>N=107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Sheet1!$A$3:$A$10</c:f>
              <c:strCache>
                <c:ptCount val="8"/>
                <c:pt idx="0">
                  <c:v>Knowledge</c:v>
                </c:pt>
                <c:pt idx="1">
                  <c:v>Skills</c:v>
                </c:pt>
                <c:pt idx="2">
                  <c:v>Belief about consequences</c:v>
                </c:pt>
                <c:pt idx="3">
                  <c:v>Motivation and goals</c:v>
                </c:pt>
                <c:pt idx="4">
                  <c:v>Environmental context and resources</c:v>
                </c:pt>
                <c:pt idx="5">
                  <c:v>Emotion</c:v>
                </c:pt>
                <c:pt idx="6">
                  <c:v>Intentions</c:v>
                </c:pt>
                <c:pt idx="7">
                  <c:v>Optimism</c:v>
                </c:pt>
              </c:strCache>
            </c:strRef>
          </c:cat>
          <c:val>
            <c:numRef>
              <c:f>Sheet1!$B$3:$B$10</c:f>
              <c:numCache>
                <c:formatCode>General</c:formatCode>
                <c:ptCount val="8"/>
                <c:pt idx="0">
                  <c:v>2.0489999999999999</c:v>
                </c:pt>
                <c:pt idx="1">
                  <c:v>2.76</c:v>
                </c:pt>
                <c:pt idx="2">
                  <c:v>2.0339999999999998</c:v>
                </c:pt>
                <c:pt idx="3">
                  <c:v>2.399</c:v>
                </c:pt>
                <c:pt idx="4">
                  <c:v>2.5920000000000001</c:v>
                </c:pt>
                <c:pt idx="5">
                  <c:v>1.883</c:v>
                </c:pt>
                <c:pt idx="6">
                  <c:v>1.784</c:v>
                </c:pt>
                <c:pt idx="7">
                  <c:v>1.974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65-40F9-B3C1-2226F1413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3889360"/>
        <c:axId val="1633888528"/>
      </c:barChart>
      <c:catAx>
        <c:axId val="1633889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3888528"/>
        <c:crosses val="autoZero"/>
        <c:auto val="1"/>
        <c:lblAlgn val="ctr"/>
        <c:lblOffset val="100"/>
        <c:noMultiLvlLbl val="0"/>
      </c:catAx>
      <c:valAx>
        <c:axId val="163388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3889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7910A-21BF-49AF-9F7B-67B05F5608FB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283EB-A78C-4BDB-AAE0-E0BBB17F4F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757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We (imp sci) will to link strategies with the TDF domains and Behaviour Change Techniques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283EB-A78C-4BDB-AAE0-E0BBB17F4F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819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Discussion about what imp </a:t>
            </a:r>
            <a:r>
              <a:rPr lang="en-AU" dirty="0" err="1"/>
              <a:t>strats</a:t>
            </a:r>
            <a:r>
              <a:rPr lang="en-AU" dirty="0"/>
              <a:t> could be used</a:t>
            </a:r>
          </a:p>
          <a:p>
            <a:r>
              <a:rPr lang="en-AU" dirty="0"/>
              <a:t>And preferred options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283EB-A78C-4BDB-AAE0-E0BBB17F4F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597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Emphasis on importance of GC feedback – </a:t>
            </a:r>
            <a:r>
              <a:rPr lang="en-AU"/>
              <a:t>how should we do </a:t>
            </a:r>
            <a:r>
              <a:rPr lang="en-AU" dirty="0"/>
              <a:t>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283EB-A78C-4BDB-AAE0-E0BBB17F4F6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15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46328-8411-4865-9BD8-6FDB7C8F3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55D7F-E8A6-4BB6-AED1-30BB0E999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DD86E-1388-4A13-8B0C-F3F921A4A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55124-D2B8-40B5-8ED7-A0EB62D5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B5D89-5E86-46B9-87E5-27C51C706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228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4714B-D389-4BE7-B052-3307A6DF1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A8F67A-47E6-45F1-B389-C287ACC05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BCB42-9442-46D2-82B8-2416D0AE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D8AFF-54F8-4406-93E7-D8F25A39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A4A92-F9A2-4F95-A18F-7AD47EA7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36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7FC3FB-0EEA-4DEE-8FE9-39A76B14FE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EEA076-D102-472F-BC06-3DD6B0933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02C48-3E82-48A2-A06A-320916AF0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4A9C1-FCB9-460D-BA13-48AC7744A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067DE-A178-4EF9-84D1-6E30EDB82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809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274638"/>
            <a:ext cx="8458276" cy="648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81329"/>
            <a:ext cx="2844800" cy="365125"/>
          </a:xfrm>
        </p:spPr>
        <p:txBody>
          <a:bodyPr/>
          <a:lstStyle/>
          <a:p>
            <a:fld id="{D9C42BCC-44E8-4F98-A8FE-EAF16D8C1E6E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908720"/>
            <a:ext cx="8542867" cy="443830"/>
          </a:xfrm>
        </p:spPr>
        <p:txBody>
          <a:bodyPr/>
          <a:lstStyle>
            <a:lvl1pPr marL="0" indent="0">
              <a:buNone/>
              <a:defRPr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Click to ADD SUBTITLE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1EE0D7E-51A6-4ADE-84D0-B98E90D32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0000" y="6309321"/>
            <a:ext cx="711166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 dirty="0"/>
              <a:t>AUSTRALIAN INSTITUTE OF HEALTH INNOVATION | FACULTY OF MEDICINE AND HEALTH SCIENCES</a:t>
            </a:r>
          </a:p>
        </p:txBody>
      </p:sp>
    </p:spTree>
    <p:extLst>
      <p:ext uri="{BB962C8B-B14F-4D97-AF65-F5344CB8AC3E}">
        <p14:creationId xmlns:p14="http://schemas.microsoft.com/office/powerpoint/2010/main" val="4551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8289-EEFE-4277-BE48-64CFA0BB4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C2A86-3A01-4788-81C4-9A82747A8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3DC7E-EAC2-4091-982B-F2CA62B6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5BB2-F068-4632-93D0-3D62BCCB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5B639-F63F-471E-AB70-C014CE83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71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6DEB1-A142-4C93-B5BA-ADDC99FE5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88E72-CE31-47FF-BF1E-D05545BFF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D2053-85EE-4D45-B5E9-5E6177DD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24FC-6CC1-48D3-A3C5-0700DEA37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6261F-3910-43CC-893D-2FCED35D8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56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4D38D-889A-4CB0-935E-776F050E3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E1CCA-4D38-4889-BF21-C7FA60267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8CFAB1-5F5F-48B6-AF55-15A62DCB64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5BF6F-1346-4F59-BF4A-433BB04FA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2C3EA-C5F7-4B3A-869F-2A32E921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73910-1BA3-44F9-887A-5BCE59F88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16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B488-3619-48A6-9727-B5CCAA270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6D38F-459C-45EF-AB0D-DFDF611BC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28D868-DD65-4376-A26A-2C2FBD7DE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34B21B-E191-4303-91FC-8DEEE262E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A812D2-9B5F-4835-8CD7-7FF0692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66416E-7723-43C2-AF40-3A5104D9E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4B9EB4-5F4A-4A1E-8714-66751BB97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699E8E-DD43-47BD-AF74-E38EDD165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158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C4D88-3644-4694-98B3-B4F7CFB4E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08CE0D-31EB-4E25-BD64-47C559D1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E2B31E-2769-4715-9C2E-7430A1450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6A1E6-31F2-48B8-9C85-DE48A972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595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9DDC21-01C7-4A7F-9CC6-5E0B0E37B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B19764-BBC0-472B-80ED-2D36CB85E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CDEB1-5E97-44A0-91C8-0D338090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17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10509-886C-4912-A967-42675B32A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A9876-368B-4867-9E26-2B2D93112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15F2B-FF08-4B20-9D91-E1863F82C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78A056-A587-4DE4-B5D5-97F8B70C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81369-4BAF-4D65-A728-956D855EE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DEF72-7312-47CE-8709-E82A11CED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9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173AF-13EC-45C4-A36A-495DE0215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5D3FB-6821-4673-9D17-DDB65E795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9F85C-559B-4EBD-AF47-8D7459273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85D890-E88B-4F68-9B8C-5EE80BBDA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9C7DD-F89E-4A0D-B77D-2D180A94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D2B60-7D54-4EC6-B04D-4052F13D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98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C031C0-EDB6-4AF0-90BA-D2868D3D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5F58E-1E9A-4909-9976-54EB63A19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5B2B7-4718-472D-A241-2BCB8847E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14136-5C34-4BC8-A4DB-8C4B81ACCA5E}" type="datetimeFigureOut">
              <a:rPr lang="en-GB" smtClean="0"/>
              <a:t>01/08/2023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B99BF-9084-4B7C-810B-B8373F651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6DEBD-E52F-46DA-823A-990342307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551CC-58FE-4A08-BE1E-F4FADFE466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60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3310F29-7D11-487A-8139-1C948ABEC629}"/>
              </a:ext>
            </a:extLst>
          </p:cNvPr>
          <p:cNvSpPr/>
          <p:nvPr/>
        </p:nvSpPr>
        <p:spPr>
          <a:xfrm>
            <a:off x="251428" y="1251509"/>
            <a:ext cx="11703337" cy="5434134"/>
          </a:xfrm>
          <a:prstGeom prst="rect">
            <a:avLst/>
          </a:prstGeom>
          <a:solidFill>
            <a:srgbClr val="E6E4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Placeholder 9">
            <a:extLst>
              <a:ext uri="{FF2B5EF4-FFF2-40B4-BE49-F238E27FC236}">
                <a16:creationId xmlns:a16="http://schemas.microsoft.com/office/drawing/2014/main" id="{43A65255-F076-4864-AFB9-0B345FE493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11"/>
          <a:stretch/>
        </p:blipFill>
        <p:spPr>
          <a:xfrm>
            <a:off x="247914" y="2148906"/>
            <a:ext cx="11710365" cy="4527665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D284FC-6EF8-4335-B9F6-35F1D0463B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457" y="3502203"/>
            <a:ext cx="3174822" cy="31748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558D4D-75AE-4A4C-90A3-0D809E137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9487" y="1297825"/>
            <a:ext cx="2037600" cy="804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D37935-0D64-4956-9FE5-AC8AC9E4E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28" y="1126810"/>
            <a:ext cx="1994613" cy="11467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9CB83D9-913A-422C-93F7-884B8780C274}"/>
              </a:ext>
            </a:extLst>
          </p:cNvPr>
          <p:cNvSpPr txBox="1"/>
          <p:nvPr/>
        </p:nvSpPr>
        <p:spPr>
          <a:xfrm>
            <a:off x="598792" y="2193645"/>
            <a:ext cx="1047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AUSTRALIAN INSTITUTE OF HEALTH INNOVATION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C410A-F2F3-4AE1-AA35-9A5F186034F6}"/>
              </a:ext>
            </a:extLst>
          </p:cNvPr>
          <p:cNvSpPr txBox="1"/>
          <p:nvPr/>
        </p:nvSpPr>
        <p:spPr>
          <a:xfrm>
            <a:off x="598792" y="2922906"/>
            <a:ext cx="61877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AU" sz="4400" dirty="0"/>
              <a:t>Implementation strategies</a:t>
            </a:r>
            <a:endParaRPr kumimoji="0" lang="en-AU" sz="4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D2135D-89CC-4FA0-9940-F39EFBB4C053}"/>
              </a:ext>
            </a:extLst>
          </p:cNvPr>
          <p:cNvSpPr/>
          <p:nvPr/>
        </p:nvSpPr>
        <p:spPr>
          <a:xfrm>
            <a:off x="687770" y="3774887"/>
            <a:ext cx="5589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dirty="0"/>
              <a:t>What to do and how to measure if it makes any difference</a:t>
            </a:r>
            <a:endParaRPr lang="en-GB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D5F0EA-4779-4222-88D3-1DD25EEF37F5}"/>
              </a:ext>
            </a:extLst>
          </p:cNvPr>
          <p:cNvSpPr/>
          <p:nvPr/>
        </p:nvSpPr>
        <p:spPr>
          <a:xfrm>
            <a:off x="481226" y="6030383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AU" b="1" dirty="0">
                <a:solidFill>
                  <a:prstClr val="black"/>
                </a:solidFill>
                <a:latin typeface="Arial"/>
              </a:rPr>
              <a:t>aihi.mq.edu.au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0E983D-5464-494E-BFAF-5A4C4ED1F016}"/>
              </a:ext>
            </a:extLst>
          </p:cNvPr>
          <p:cNvSpPr/>
          <p:nvPr/>
        </p:nvSpPr>
        <p:spPr>
          <a:xfrm>
            <a:off x="3039687" y="6027900"/>
            <a:ext cx="5589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dirty="0"/>
              <a:t>GC Workshop – May 2020</a:t>
            </a:r>
            <a:endParaRPr lang="en-GB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927C75-0B3A-B9B6-808D-67ED0967435E}"/>
              </a:ext>
            </a:extLst>
          </p:cNvPr>
          <p:cNvSpPr txBox="1">
            <a:spLocks/>
          </p:cNvSpPr>
          <p:nvPr/>
        </p:nvSpPr>
        <p:spPr>
          <a:xfrm>
            <a:off x="671631" y="302122"/>
            <a:ext cx="8458276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Supplementary Material 1</a:t>
            </a:r>
            <a:endParaRPr lang="en-AU" sz="200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45EE740-4E14-595F-9E54-E783F4AA36C6}"/>
              </a:ext>
            </a:extLst>
          </p:cNvPr>
          <p:cNvSpPr txBox="1">
            <a:spLocks/>
          </p:cNvSpPr>
          <p:nvPr/>
        </p:nvSpPr>
        <p:spPr>
          <a:xfrm>
            <a:off x="687770" y="769305"/>
            <a:ext cx="10891627" cy="1810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cap="all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600" cap="none" dirty="0">
                <a:solidFill>
                  <a:schemeClr val="tx1"/>
                </a:solidFill>
                <a:ea typeface="+mj-ea"/>
                <a:cs typeface="+mj-cs"/>
              </a:rPr>
              <a:t>Genetic counsellor workshop. PowerPoint slides to guide discussion about using theory to inform implementation strategies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976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E85DED6-F360-46D2-9EFB-E8B008A475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389541"/>
              </p:ext>
            </p:extLst>
          </p:nvPr>
        </p:nvGraphicFramePr>
        <p:xfrm>
          <a:off x="1254579" y="1028700"/>
          <a:ext cx="8490858" cy="5238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A2F4796-7C40-4D98-B0DE-BFF62CC394D9}"/>
              </a:ext>
            </a:extLst>
          </p:cNvPr>
          <p:cNvSpPr txBox="1"/>
          <p:nvPr/>
        </p:nvSpPr>
        <p:spPr>
          <a:xfrm>
            <a:off x="8237764" y="188458"/>
            <a:ext cx="3616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1" dirty="0"/>
              <a:t>TDF Domains</a:t>
            </a:r>
          </a:p>
          <a:p>
            <a:r>
              <a:rPr lang="en-AU" dirty="0"/>
              <a:t>a. Skills </a:t>
            </a:r>
          </a:p>
          <a:p>
            <a:r>
              <a:rPr lang="en-AU" dirty="0"/>
              <a:t>b. Environment and resources</a:t>
            </a:r>
          </a:p>
        </p:txBody>
      </p:sp>
    </p:spTree>
    <p:extLst>
      <p:ext uri="{BB962C8B-B14F-4D97-AF65-F5344CB8AC3E}">
        <p14:creationId xmlns:p14="http://schemas.microsoft.com/office/powerpoint/2010/main" val="196367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B1F3C-1389-4C55-AEEB-26E458EAE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Research Plan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7D2B6-101D-4E1B-A147-AFCA1A632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8523"/>
            <a:ext cx="11035937" cy="1980477"/>
          </a:xfrm>
        </p:spPr>
        <p:txBody>
          <a:bodyPr>
            <a:no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AU" sz="2400" dirty="0"/>
              <a:t>Identify common practice across all states. This should mimic real world practice where possible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AU" sz="2400" dirty="0"/>
              <a:t>Allocate one TDF domain to each state   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en-AU" sz="2400" dirty="0"/>
              <a:t>Then identify one strategy per state (in addition to current education interventions). Examples from theory include…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DF9733-465D-4EEF-A51A-3A71A55600C4}"/>
              </a:ext>
            </a:extLst>
          </p:cNvPr>
          <p:cNvSpPr txBox="1"/>
          <p:nvPr/>
        </p:nvSpPr>
        <p:spPr>
          <a:xfrm>
            <a:off x="8438605" y="248194"/>
            <a:ext cx="343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TDF Domains</a:t>
            </a:r>
          </a:p>
          <a:p>
            <a:r>
              <a:rPr lang="en-AU" dirty="0"/>
              <a:t>a. Skills </a:t>
            </a:r>
          </a:p>
          <a:p>
            <a:r>
              <a:rPr lang="en-AU" dirty="0"/>
              <a:t>b. Environment and resources</a:t>
            </a:r>
          </a:p>
        </p:txBody>
      </p:sp>
    </p:spTree>
    <p:extLst>
      <p:ext uri="{BB962C8B-B14F-4D97-AF65-F5344CB8AC3E}">
        <p14:creationId xmlns:p14="http://schemas.microsoft.com/office/powerpoint/2010/main" val="286525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359EF-76DC-45B4-8809-0862FE97D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Theory and implementation strategies!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B45E9668-2684-4083-BD10-9A58AD2B79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154488"/>
              </p:ext>
            </p:extLst>
          </p:nvPr>
        </p:nvGraphicFramePr>
        <p:xfrm>
          <a:off x="266699" y="2441851"/>
          <a:ext cx="11658601" cy="3601130"/>
        </p:xfrm>
        <a:graphic>
          <a:graphicData uri="http://schemas.openxmlformats.org/drawingml/2006/table">
            <a:tbl>
              <a:tblPr firstRow="1" firstCol="1" bandRow="1"/>
              <a:tblGrid>
                <a:gridCol w="1660072">
                  <a:extLst>
                    <a:ext uri="{9D8B030D-6E8A-4147-A177-3AD203B41FA5}">
                      <a16:colId xmlns:a16="http://schemas.microsoft.com/office/drawing/2014/main" val="972970021"/>
                    </a:ext>
                  </a:extLst>
                </a:gridCol>
                <a:gridCol w="4139293">
                  <a:extLst>
                    <a:ext uri="{9D8B030D-6E8A-4147-A177-3AD203B41FA5}">
                      <a16:colId xmlns:a16="http://schemas.microsoft.com/office/drawing/2014/main" val="3062384556"/>
                    </a:ext>
                  </a:extLst>
                </a:gridCol>
                <a:gridCol w="691545">
                  <a:extLst>
                    <a:ext uri="{9D8B030D-6E8A-4147-A177-3AD203B41FA5}">
                      <a16:colId xmlns:a16="http://schemas.microsoft.com/office/drawing/2014/main" val="1416021939"/>
                    </a:ext>
                  </a:extLst>
                </a:gridCol>
                <a:gridCol w="669169">
                  <a:extLst>
                    <a:ext uri="{9D8B030D-6E8A-4147-A177-3AD203B41FA5}">
                      <a16:colId xmlns:a16="http://schemas.microsoft.com/office/drawing/2014/main" val="3533221779"/>
                    </a:ext>
                  </a:extLst>
                </a:gridCol>
                <a:gridCol w="4498522">
                  <a:extLst>
                    <a:ext uri="{9D8B030D-6E8A-4147-A177-3AD203B41FA5}">
                      <a16:colId xmlns:a16="http://schemas.microsoft.com/office/drawing/2014/main" val="705184932"/>
                    </a:ext>
                  </a:extLst>
                </a:gridCol>
              </a:tblGrid>
              <a:tr h="364670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BCT title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BCT description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Skills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ECR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1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Example strategy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946067"/>
                  </a:ext>
                </a:extLst>
              </a:tr>
              <a:tr h="32873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Instruction on how to perform behaviour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Advise or agree on how to perform the behaviour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e.g., in person or video showing how to offer screening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663193"/>
                  </a:ext>
                </a:extLst>
              </a:tr>
              <a:tr h="3605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Prompts and Cues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Introduce or define environmental or social stimulus with the purpose of prompting or cueing the behaviour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e.g., practice nurse asking all eligible patients about their preferences for screening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756013"/>
                  </a:ext>
                </a:extLst>
              </a:tr>
              <a:tr h="51908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Behavioural practice/ rehearsal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Prompt practice or rehearsal of the performance of the behaviour one or more times in context or at a time when the performance may not be necessary, in order to build habit and skill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e.g., role playing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355309"/>
                  </a:ext>
                </a:extLst>
              </a:tr>
              <a:tr h="3605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Restructuring the physical environment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 or advise to change the physical environment in order to facilitate performance of the wanted behaviour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e.g., changing the layout of the waiting room or GP room to promote reproductive genetic carrier screening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566561"/>
                  </a:ext>
                </a:extLst>
              </a:tr>
              <a:tr h="3605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Restructuring the social environment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Change or advise to change the social environment in order to facilitate performance of the wanted behaviour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e.g., prompting peer discussions through for example team meetings or continuing professional development opportunities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720049"/>
                  </a:ext>
                </a:extLst>
              </a:tr>
              <a:tr h="36058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Adding objects to the environment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 objects to the environment in order to facilitate performance of the behaviour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AU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E.g., addition of leaflets to hand out to patients</a:t>
                      </a:r>
                      <a:endParaRPr lang="en-A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269" marR="43269" marT="60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07490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A9739E9-A6C4-4692-B3D9-FD78861780D5}"/>
              </a:ext>
            </a:extLst>
          </p:cNvPr>
          <p:cNvSpPr txBox="1"/>
          <p:nvPr/>
        </p:nvSpPr>
        <p:spPr>
          <a:xfrm>
            <a:off x="8756468" y="1416771"/>
            <a:ext cx="3435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TDF Domains</a:t>
            </a:r>
          </a:p>
          <a:p>
            <a:r>
              <a:rPr lang="en-AU" dirty="0"/>
              <a:t>a. Skills </a:t>
            </a:r>
          </a:p>
          <a:p>
            <a:r>
              <a:rPr lang="en-AU" dirty="0"/>
              <a:t>b. Environment and resources</a:t>
            </a:r>
          </a:p>
        </p:txBody>
      </p:sp>
    </p:spTree>
    <p:extLst>
      <p:ext uri="{BB962C8B-B14F-4D97-AF65-F5344CB8AC3E}">
        <p14:creationId xmlns:p14="http://schemas.microsoft.com/office/powerpoint/2010/main" val="26436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BF744-1E3C-4861-B748-B2C288CF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Implementation and measures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B2F43-D40E-4A81-9D8C-51D40F030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003"/>
            <a:ext cx="10515600" cy="4927872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AU" sz="2000" dirty="0"/>
              <a:t>4. When to implement the identified strategy e.g. no early than 4/52 post education?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AU" sz="2000" dirty="0"/>
              <a:t>5. Identify measures including,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n-AU" sz="1900" dirty="0"/>
              <a:t>a. Offer rate (if we can capture this) – review at 6/52?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n-AU" sz="1900" dirty="0"/>
              <a:t>b. HCP3 at around 6/52  post implementation of identified strategy (this means moving when we planned to do this survey but that is fine)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en-AU" sz="1900" dirty="0"/>
              <a:t>c. We are unlikely to get statistically significant numbers so will need to support this with some qual data for example,</a:t>
            </a:r>
          </a:p>
          <a:p>
            <a:pPr marL="914400" lvl="2" indent="0">
              <a:lnSpc>
                <a:spcPct val="160000"/>
              </a:lnSpc>
              <a:buNone/>
            </a:pPr>
            <a:r>
              <a:rPr lang="en-AU" sz="1800" dirty="0"/>
              <a:t>i. feedback from GCs</a:t>
            </a:r>
          </a:p>
          <a:p>
            <a:pPr marL="914400" lvl="2" indent="0">
              <a:lnSpc>
                <a:spcPct val="160000"/>
              </a:lnSpc>
              <a:buNone/>
            </a:pPr>
            <a:r>
              <a:rPr lang="en-AU" sz="1800" dirty="0"/>
              <a:t>ii. interviews with HCPs including perceptions of the intervention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16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106D4-A56D-46A5-858A-0EFA94802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Discussion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95D18-CFF4-436F-8FCC-2445B7A69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dirty="0"/>
              <a:t>Identify implementation strategies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Identify common practice across states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When to implement (e.g. Not before 4/52)?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How to measure any change?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Any other points from the research plan</a:t>
            </a:r>
          </a:p>
          <a:p>
            <a:endParaRPr lang="en-AU" dirty="0"/>
          </a:p>
          <a:p>
            <a:endParaRPr lang="en-AU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585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7B712D53B36D48BCE32BDB4FA9A016" ma:contentTypeVersion="13" ma:contentTypeDescription="Create a new document." ma:contentTypeScope="" ma:versionID="4ceed883e4f745fe8c61b00ff95cdcde">
  <xsd:schema xmlns:xsd="http://www.w3.org/2001/XMLSchema" xmlns:xs="http://www.w3.org/2001/XMLSchema" xmlns:p="http://schemas.microsoft.com/office/2006/metadata/properties" xmlns:ns3="a9bd224f-2ae5-48f0-a826-c434c4c214e9" xmlns:ns4="260a9b64-8bb2-4976-963a-800b916f6b65" targetNamespace="http://schemas.microsoft.com/office/2006/metadata/properties" ma:root="true" ma:fieldsID="2a48d4c28c73994c442f09e71c2717d8" ns3:_="" ns4:_="">
    <xsd:import namespace="a9bd224f-2ae5-48f0-a826-c434c4c214e9"/>
    <xsd:import namespace="260a9b64-8bb2-4976-963a-800b916f6b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bd224f-2ae5-48f0-a826-c434c4c214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0a9b64-8bb2-4976-963a-800b916f6b6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8B287B-730E-4400-ADFD-D4B50D25CAFA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260a9b64-8bb2-4976-963a-800b916f6b65"/>
    <ds:schemaRef ds:uri="a9bd224f-2ae5-48f0-a826-c434c4c214e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74721A5-7B37-4535-8996-5068924395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bd224f-2ae5-48f0-a826-c434c4c214e9"/>
    <ds:schemaRef ds:uri="260a9b64-8bb2-4976-963a-800b916f6b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7A467E-2F0F-4E42-A1EE-E6D03DCB2B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562</Words>
  <Application>Microsoft Office PowerPoint</Application>
  <PresentationFormat>Widescreen</PresentationFormat>
  <Paragraphs>80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Research Plan</vt:lpstr>
      <vt:lpstr>Theory and implementation strategies!</vt:lpstr>
      <vt:lpstr>Implementation and measures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strategies</dc:title>
  <dc:creator>Dr Stephanie Best</dc:creator>
  <cp:lastModifiedBy>Zoe Fehlberg</cp:lastModifiedBy>
  <cp:revision>7</cp:revision>
  <dcterms:created xsi:type="dcterms:W3CDTF">2020-05-19T23:33:51Z</dcterms:created>
  <dcterms:modified xsi:type="dcterms:W3CDTF">2023-07-31T22:41:05Z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0x0101000B7B712D53B36D48BCE32BDB4FA9A016</vt:lpwstr>
  </property>
</Properties>
</file>