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5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40"/>
  </p:normalViewPr>
  <p:slideViewPr>
    <p:cSldViewPr snapToGrid="0" snapToObjects="1">
      <p:cViewPr varScale="1">
        <p:scale>
          <a:sx n="111" d="100"/>
          <a:sy n="111" d="100"/>
        </p:scale>
        <p:origin x="47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ADB181-DD8D-0C44-8062-0A7D0A89B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53B937A-20B9-984A-A5D9-DFAA2A59CC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308984-454C-4F40-9C31-F70DF98D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8CCB41-91E8-264B-99A7-2D47E7DEC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9B4075-A26A-4645-AB69-32460CACF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12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7BD77-C894-EF4B-8838-3AE5CEA0C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FDF1BD-4D92-C349-82F2-AF8A88407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F9D75D-0126-AA4F-AE81-A0495E322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AE5D400-7DDB-474B-A637-CD533BFC0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72C0905-4AA2-5F4E-81CA-9C087E90F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3208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40BC52-B779-2D4A-B0CD-8F8FCC8E9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7F5C9-6058-F14A-8D27-E7D640307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A3B4D8-F030-2B4C-9A65-CE3C70258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5C085BD-DF3D-5D4E-BEFA-F46A4FA6F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DF11C90-B961-CA45-A044-F4ED0332A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633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52AF3D-83E9-DC4A-8A34-0C0572F8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B30AE4-BB45-2042-8DF7-5F08B5B935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70F6E9B-9BFA-AE42-BAB6-77BC55CF5D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060B8E5-6FA1-DA44-93DB-1AC73E105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A8F4A8E-BC07-BF4D-A17C-C9209654F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E69213-0FA1-2C46-9F44-603B5AD0D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2971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1AD55-5F48-B447-A242-6A8B36043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D3E9767-8C69-324A-8192-24AB1775DD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9418BB6-B276-7548-BBF6-3D0C66F4D5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BD3B046-76D5-8D43-8125-1BF33DAE1F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78E5A2B-D1A8-B448-961B-1C0E7597F2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91E9B56A-E9BC-114D-8F8B-4A5F09EA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57EE02E-8E90-AE4E-A7AC-3C06B452F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24C58D8-645D-9F49-A974-14FBBC8D8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0906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241998-88F0-144A-AEA0-7F168AECF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DEFD6B1-87BA-CD4F-80DE-DE60C8FC0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96A288-31E2-424A-81EE-1799434E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ABE85BF-EC7F-4B4C-A3CA-57F98071F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413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40A7587-B8B7-564A-8D33-AF96286F5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C5A62DB-6B99-6B48-BC8A-AB58A0B43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97F124-537A-BA47-9980-709DB2DAA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614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4EE7CF-B0F8-BC4A-9D82-059849D0A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29BFF2-08A6-424E-80EB-46B396CF9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9CB843B-2CE5-8040-BFE5-0D22AF787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CD9C37C-8673-484A-A057-BA352ADD8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A4577A2-5351-8E48-B6FE-8F361181F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8C6A11-88EE-3D44-8E33-574B9DB4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0583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BD822-C3D5-8749-B3A1-8D6142862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DEEC912-7376-C34A-8351-63D718BEB8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DF0DFE2-B98B-914F-9B91-BD0433D62C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F6451F-BBD2-A046-964D-DCAAEA5C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780DDE6-7F1E-AF4F-B48A-7F286918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FA6BD1F-21F6-0E4D-BEDE-D06C8206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508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605AC3-D11F-AE40-B596-D23415ABD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607A942-D56C-A14A-BEF9-05B70CCCF2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19C3702-B917-5346-B04A-1D5D047EE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8D4D58-47F3-BE4D-A815-7A6EBE3AE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97F408-AB40-8F4C-90DC-8957E6B45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8647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4A09127-4F8F-CC4D-9F93-A37C748578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B2CB7BE-2848-4F43-B9EB-183FD032BB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546914-49F6-E341-82E3-A713DB46B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6D1FD59-E682-3848-B563-6618AB9E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F21DC7-FF39-5347-92EA-147390E6D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243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37F2583-0B39-E448-8BF2-FD248F0AA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5D7BC2-3F77-4A47-A227-94D46B767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0A5BBA-F582-EF45-9B48-9A6E164B1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0FE9F-193E-4E4D-B5F5-8849CD387078}" type="datetimeFigureOut">
              <a:rPr lang="de-DE" smtClean="0"/>
              <a:t>28.09.2023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E7A2BA0-9E5F-E244-923A-73E151D7FD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71D462-DAF3-E54D-8476-2B45FCAB04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8459A-FC80-844F-9511-28DA59969A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9476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432D5BF2-B717-6041-8140-31F338CF2333}"/>
              </a:ext>
            </a:extLst>
          </p:cNvPr>
          <p:cNvSpPr>
            <a:spLocks/>
          </p:cNvSpPr>
          <p:nvPr/>
        </p:nvSpPr>
        <p:spPr>
          <a:xfrm>
            <a:off x="5251099" y="523958"/>
            <a:ext cx="5069062" cy="2368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not in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sense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SOD</a:t>
            </a:r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7F618A78-5BB5-174A-B714-03D67C0302BD}"/>
              </a:ext>
            </a:extLst>
          </p:cNvPr>
          <p:cNvSpPr>
            <a:spLocks/>
          </p:cNvSpPr>
          <p:nvPr/>
        </p:nvSpPr>
        <p:spPr>
          <a:xfrm>
            <a:off x="5251098" y="908297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assistants</a:t>
            </a:r>
            <a:endParaRPr lang="de-DE" sz="105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A4D13F47-8880-C145-B5F4-0350B9A24C7C}"/>
              </a:ext>
            </a:extLst>
          </p:cNvPr>
          <p:cNvSpPr>
            <a:spLocks/>
          </p:cNvSpPr>
          <p:nvPr/>
        </p:nvSpPr>
        <p:spPr>
          <a:xfrm>
            <a:off x="5251099" y="1295658"/>
            <a:ext cx="5069062" cy="2368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surgeon</a:t>
            </a:r>
            <a:endParaRPr lang="de-DE" sz="105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49DC592F-1616-E840-8495-287742854BF7}"/>
              </a:ext>
            </a:extLst>
          </p:cNvPr>
          <p:cNvSpPr>
            <a:spLocks/>
          </p:cNvSpPr>
          <p:nvPr/>
        </p:nvSpPr>
        <p:spPr>
          <a:xfrm>
            <a:off x="5251098" y="1679998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influence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physicians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explanation</a:t>
            </a:r>
            <a:endParaRPr lang="de-DE" sz="105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bgerundetes Rechteck 16">
            <a:extLst>
              <a:ext uri="{FF2B5EF4-FFF2-40B4-BE49-F238E27FC236}">
                <a16:creationId xmlns:a16="http://schemas.microsoft.com/office/drawing/2014/main" id="{8160AA85-1C0C-AA40-BC17-C97EF890EF09}"/>
              </a:ext>
            </a:extLst>
          </p:cNvPr>
          <p:cNvSpPr>
            <a:spLocks/>
          </p:cNvSpPr>
          <p:nvPr/>
        </p:nvSpPr>
        <p:spPr>
          <a:xfrm>
            <a:off x="3084514" y="919775"/>
            <a:ext cx="1573479" cy="60459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Verbal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Advice</a:t>
            </a:r>
            <a:endParaRPr lang="de-DE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Abgerundetes Rechteck 48">
            <a:extLst>
              <a:ext uri="{FF2B5EF4-FFF2-40B4-BE49-F238E27FC236}">
                <a16:creationId xmlns:a16="http://schemas.microsoft.com/office/drawing/2014/main" id="{31ECB282-9CB8-3E44-92E6-633D0B2AC087}"/>
              </a:ext>
            </a:extLst>
          </p:cNvPr>
          <p:cNvSpPr>
            <a:spLocks/>
          </p:cNvSpPr>
          <p:nvPr/>
        </p:nvSpPr>
        <p:spPr>
          <a:xfrm>
            <a:off x="3084513" y="2126219"/>
            <a:ext cx="1573479" cy="60459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leaflet</a:t>
            </a:r>
            <a:endParaRPr lang="de-DE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Abgerundetes Rechteck 49">
            <a:extLst>
              <a:ext uri="{FF2B5EF4-FFF2-40B4-BE49-F238E27FC236}">
                <a16:creationId xmlns:a16="http://schemas.microsoft.com/office/drawing/2014/main" id="{2E406A94-8501-5E49-A00D-A7F11EC8D77D}"/>
              </a:ext>
            </a:extLst>
          </p:cNvPr>
          <p:cNvSpPr>
            <a:spLocks/>
          </p:cNvSpPr>
          <p:nvPr/>
        </p:nvSpPr>
        <p:spPr>
          <a:xfrm>
            <a:off x="5251096" y="2126219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DFACF815-F724-F447-A178-75857BF42BFF}"/>
              </a:ext>
            </a:extLst>
          </p:cNvPr>
          <p:cNvSpPr>
            <a:spLocks/>
          </p:cNvSpPr>
          <p:nvPr/>
        </p:nvSpPr>
        <p:spPr>
          <a:xfrm>
            <a:off x="5251096" y="2519434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not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leaflet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3" name="Abgerundetes Rechteck 52">
            <a:extLst>
              <a:ext uri="{FF2B5EF4-FFF2-40B4-BE49-F238E27FC236}">
                <a16:creationId xmlns:a16="http://schemas.microsoft.com/office/drawing/2014/main" id="{75A5DC09-B393-8041-80DF-407E6A54D3A1}"/>
              </a:ext>
            </a:extLst>
          </p:cNvPr>
          <p:cNvSpPr>
            <a:spLocks/>
          </p:cNvSpPr>
          <p:nvPr/>
        </p:nvSpPr>
        <p:spPr>
          <a:xfrm>
            <a:off x="5251096" y="3024647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cannot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4" name="Abgerundetes Rechteck 53">
            <a:extLst>
              <a:ext uri="{FF2B5EF4-FFF2-40B4-BE49-F238E27FC236}">
                <a16:creationId xmlns:a16="http://schemas.microsoft.com/office/drawing/2014/main" id="{381456C7-B8ED-DF4F-BBC2-A52F818A1C54}"/>
              </a:ext>
            </a:extLst>
          </p:cNvPr>
          <p:cNvSpPr>
            <a:spLocks/>
          </p:cNvSpPr>
          <p:nvPr/>
        </p:nvSpPr>
        <p:spPr>
          <a:xfrm>
            <a:off x="5251096" y="3420613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not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leaflet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5" name="Abgerundetes Rechteck 54">
            <a:extLst>
              <a:ext uri="{FF2B5EF4-FFF2-40B4-BE49-F238E27FC236}">
                <a16:creationId xmlns:a16="http://schemas.microsoft.com/office/drawing/2014/main" id="{8A2D92EA-AF69-CD46-B063-0EFBA7E5661C}"/>
              </a:ext>
            </a:extLst>
          </p:cNvPr>
          <p:cNvSpPr>
            <a:spLocks/>
          </p:cNvSpPr>
          <p:nvPr/>
        </p:nvSpPr>
        <p:spPr>
          <a:xfrm>
            <a:off x="3084514" y="3032885"/>
            <a:ext cx="1573479" cy="60459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Authorised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Second Opinion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Physicians</a:t>
            </a:r>
            <a:endParaRPr lang="de-DE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Abgerundetes Rechteck 55">
            <a:extLst>
              <a:ext uri="{FF2B5EF4-FFF2-40B4-BE49-F238E27FC236}">
                <a16:creationId xmlns:a16="http://schemas.microsoft.com/office/drawing/2014/main" id="{B8FDB1F4-D7E9-4645-90C0-528ACA39A246}"/>
              </a:ext>
            </a:extLst>
          </p:cNvPr>
          <p:cNvSpPr>
            <a:spLocks/>
          </p:cNvSpPr>
          <p:nvPr/>
        </p:nvSpPr>
        <p:spPr>
          <a:xfrm>
            <a:off x="5246310" y="3857044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opinion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mentioned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surgey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7" name="Abgerundetes Rechteck 56">
            <a:extLst>
              <a:ext uri="{FF2B5EF4-FFF2-40B4-BE49-F238E27FC236}">
                <a16:creationId xmlns:a16="http://schemas.microsoft.com/office/drawing/2014/main" id="{EA573A34-2756-5242-9D34-561DAD7FA410}"/>
              </a:ext>
            </a:extLst>
          </p:cNvPr>
          <p:cNvSpPr>
            <a:spLocks/>
          </p:cNvSpPr>
          <p:nvPr/>
        </p:nvSpPr>
        <p:spPr>
          <a:xfrm>
            <a:off x="5246310" y="4252210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opinion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mentioned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surgery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8" name="Abgerundetes Rechteck 57">
            <a:extLst>
              <a:ext uri="{FF2B5EF4-FFF2-40B4-BE49-F238E27FC236}">
                <a16:creationId xmlns:a16="http://schemas.microsoft.com/office/drawing/2014/main" id="{9FD1FC7E-92A9-624C-A55C-16DF654F56C4}"/>
              </a:ext>
            </a:extLst>
          </p:cNvPr>
          <p:cNvSpPr>
            <a:spLocks/>
          </p:cNvSpPr>
          <p:nvPr/>
        </p:nvSpPr>
        <p:spPr>
          <a:xfrm>
            <a:off x="3079728" y="3867454"/>
            <a:ext cx="1573479" cy="60459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</a:t>
            </a:r>
            <a:endParaRPr lang="de-DE" sz="10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Gerade Verbindung 12">
            <a:extLst>
              <a:ext uri="{FF2B5EF4-FFF2-40B4-BE49-F238E27FC236}">
                <a16:creationId xmlns:a16="http://schemas.microsoft.com/office/drawing/2014/main" id="{311A7D02-5804-EB42-B57A-D261A0BBB0D7}"/>
              </a:ext>
            </a:extLst>
          </p:cNvPr>
          <p:cNvCxnSpPr>
            <a:cxnSpLocks/>
          </p:cNvCxnSpPr>
          <p:nvPr/>
        </p:nvCxnSpPr>
        <p:spPr>
          <a:xfrm>
            <a:off x="4957508" y="640171"/>
            <a:ext cx="0" cy="11597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58">
            <a:extLst>
              <a:ext uri="{FF2B5EF4-FFF2-40B4-BE49-F238E27FC236}">
                <a16:creationId xmlns:a16="http://schemas.microsoft.com/office/drawing/2014/main" id="{453027C1-554B-9445-9131-BA48FCA2EB10}"/>
              </a:ext>
            </a:extLst>
          </p:cNvPr>
          <p:cNvCxnSpPr>
            <a:cxnSpLocks/>
          </p:cNvCxnSpPr>
          <p:nvPr/>
        </p:nvCxnSpPr>
        <p:spPr>
          <a:xfrm flipH="1">
            <a:off x="4961228" y="64017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59">
            <a:extLst>
              <a:ext uri="{FF2B5EF4-FFF2-40B4-BE49-F238E27FC236}">
                <a16:creationId xmlns:a16="http://schemas.microsoft.com/office/drawing/2014/main" id="{1E474FFC-8C81-A34E-84F2-0F2E191CB94C}"/>
              </a:ext>
            </a:extLst>
          </p:cNvPr>
          <p:cNvCxnSpPr>
            <a:cxnSpLocks/>
          </p:cNvCxnSpPr>
          <p:nvPr/>
        </p:nvCxnSpPr>
        <p:spPr>
          <a:xfrm flipH="1">
            <a:off x="4956442" y="103061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60">
            <a:extLst>
              <a:ext uri="{FF2B5EF4-FFF2-40B4-BE49-F238E27FC236}">
                <a16:creationId xmlns:a16="http://schemas.microsoft.com/office/drawing/2014/main" id="{C60701D5-D35D-634D-A0B4-75D0C23E2E87}"/>
              </a:ext>
            </a:extLst>
          </p:cNvPr>
          <p:cNvCxnSpPr>
            <a:cxnSpLocks/>
          </p:cNvCxnSpPr>
          <p:nvPr/>
        </p:nvCxnSpPr>
        <p:spPr>
          <a:xfrm flipH="1">
            <a:off x="4956442" y="1414080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61">
            <a:extLst>
              <a:ext uri="{FF2B5EF4-FFF2-40B4-BE49-F238E27FC236}">
                <a16:creationId xmlns:a16="http://schemas.microsoft.com/office/drawing/2014/main" id="{44EEE26D-0887-0C42-A36B-BDA42BEFA77B}"/>
              </a:ext>
            </a:extLst>
          </p:cNvPr>
          <p:cNvCxnSpPr>
            <a:cxnSpLocks/>
          </p:cNvCxnSpPr>
          <p:nvPr/>
        </p:nvCxnSpPr>
        <p:spPr>
          <a:xfrm flipH="1">
            <a:off x="4956442" y="1802312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62">
            <a:extLst>
              <a:ext uri="{FF2B5EF4-FFF2-40B4-BE49-F238E27FC236}">
                <a16:creationId xmlns:a16="http://schemas.microsoft.com/office/drawing/2014/main" id="{CF166EC8-6F8E-BF40-8864-C027C63F7E5C}"/>
              </a:ext>
            </a:extLst>
          </p:cNvPr>
          <p:cNvCxnSpPr>
            <a:cxnSpLocks/>
          </p:cNvCxnSpPr>
          <p:nvPr/>
        </p:nvCxnSpPr>
        <p:spPr>
          <a:xfrm flipH="1">
            <a:off x="4666574" y="122005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63">
            <a:extLst>
              <a:ext uri="{FF2B5EF4-FFF2-40B4-BE49-F238E27FC236}">
                <a16:creationId xmlns:a16="http://schemas.microsoft.com/office/drawing/2014/main" id="{C773460F-54AD-4C4A-B011-696088FA2D76}"/>
              </a:ext>
            </a:extLst>
          </p:cNvPr>
          <p:cNvCxnSpPr>
            <a:cxnSpLocks/>
          </p:cNvCxnSpPr>
          <p:nvPr/>
        </p:nvCxnSpPr>
        <p:spPr>
          <a:xfrm flipH="1">
            <a:off x="4956442" y="225044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64">
            <a:extLst>
              <a:ext uri="{FF2B5EF4-FFF2-40B4-BE49-F238E27FC236}">
                <a16:creationId xmlns:a16="http://schemas.microsoft.com/office/drawing/2014/main" id="{8A7B8EEB-2EC6-6A41-84A0-AB9C08A5B214}"/>
              </a:ext>
            </a:extLst>
          </p:cNvPr>
          <p:cNvCxnSpPr>
            <a:cxnSpLocks/>
          </p:cNvCxnSpPr>
          <p:nvPr/>
        </p:nvCxnSpPr>
        <p:spPr>
          <a:xfrm flipH="1">
            <a:off x="4956442" y="2638673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65">
            <a:extLst>
              <a:ext uri="{FF2B5EF4-FFF2-40B4-BE49-F238E27FC236}">
                <a16:creationId xmlns:a16="http://schemas.microsoft.com/office/drawing/2014/main" id="{53079AF1-388D-0541-ABBC-525088D5DC76}"/>
              </a:ext>
            </a:extLst>
          </p:cNvPr>
          <p:cNvCxnSpPr>
            <a:cxnSpLocks/>
          </p:cNvCxnSpPr>
          <p:nvPr/>
        </p:nvCxnSpPr>
        <p:spPr>
          <a:xfrm flipH="1">
            <a:off x="4956442" y="3152314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66">
            <a:extLst>
              <a:ext uri="{FF2B5EF4-FFF2-40B4-BE49-F238E27FC236}">
                <a16:creationId xmlns:a16="http://schemas.microsoft.com/office/drawing/2014/main" id="{6C51F4A3-108A-004A-965B-637F02646894}"/>
              </a:ext>
            </a:extLst>
          </p:cNvPr>
          <p:cNvCxnSpPr>
            <a:cxnSpLocks/>
          </p:cNvCxnSpPr>
          <p:nvPr/>
        </p:nvCxnSpPr>
        <p:spPr>
          <a:xfrm flipH="1">
            <a:off x="4956442" y="3540546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67">
            <a:extLst>
              <a:ext uri="{FF2B5EF4-FFF2-40B4-BE49-F238E27FC236}">
                <a16:creationId xmlns:a16="http://schemas.microsoft.com/office/drawing/2014/main" id="{542F8A0B-C18D-EE47-86A3-952B035D4565}"/>
              </a:ext>
            </a:extLst>
          </p:cNvPr>
          <p:cNvCxnSpPr>
            <a:cxnSpLocks/>
          </p:cNvCxnSpPr>
          <p:nvPr/>
        </p:nvCxnSpPr>
        <p:spPr>
          <a:xfrm flipH="1">
            <a:off x="4951656" y="3979198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68">
            <a:extLst>
              <a:ext uri="{FF2B5EF4-FFF2-40B4-BE49-F238E27FC236}">
                <a16:creationId xmlns:a16="http://schemas.microsoft.com/office/drawing/2014/main" id="{1299454A-9A93-8A4F-A705-02BC07F31238}"/>
              </a:ext>
            </a:extLst>
          </p:cNvPr>
          <p:cNvCxnSpPr>
            <a:cxnSpLocks/>
          </p:cNvCxnSpPr>
          <p:nvPr/>
        </p:nvCxnSpPr>
        <p:spPr>
          <a:xfrm flipH="1">
            <a:off x="4951656" y="4367430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69">
            <a:extLst>
              <a:ext uri="{FF2B5EF4-FFF2-40B4-BE49-F238E27FC236}">
                <a16:creationId xmlns:a16="http://schemas.microsoft.com/office/drawing/2014/main" id="{4AF24B3B-011C-4949-BBB8-CD8731B97CA0}"/>
              </a:ext>
            </a:extLst>
          </p:cNvPr>
          <p:cNvCxnSpPr>
            <a:cxnSpLocks/>
          </p:cNvCxnSpPr>
          <p:nvPr/>
        </p:nvCxnSpPr>
        <p:spPr>
          <a:xfrm>
            <a:off x="4956442" y="2246152"/>
            <a:ext cx="0" cy="3925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70">
            <a:extLst>
              <a:ext uri="{FF2B5EF4-FFF2-40B4-BE49-F238E27FC236}">
                <a16:creationId xmlns:a16="http://schemas.microsoft.com/office/drawing/2014/main" id="{4CCEAA6C-AF06-C34C-9298-D2A45D412E3D}"/>
              </a:ext>
            </a:extLst>
          </p:cNvPr>
          <p:cNvCxnSpPr>
            <a:cxnSpLocks/>
          </p:cNvCxnSpPr>
          <p:nvPr/>
        </p:nvCxnSpPr>
        <p:spPr>
          <a:xfrm>
            <a:off x="4956442" y="3152314"/>
            <a:ext cx="0" cy="3925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71">
            <a:extLst>
              <a:ext uri="{FF2B5EF4-FFF2-40B4-BE49-F238E27FC236}">
                <a16:creationId xmlns:a16="http://schemas.microsoft.com/office/drawing/2014/main" id="{9654DFC0-D4F8-094B-81B0-1E39E04C048D}"/>
              </a:ext>
            </a:extLst>
          </p:cNvPr>
          <p:cNvCxnSpPr>
            <a:cxnSpLocks/>
          </p:cNvCxnSpPr>
          <p:nvPr/>
        </p:nvCxnSpPr>
        <p:spPr>
          <a:xfrm>
            <a:off x="4951656" y="3976977"/>
            <a:ext cx="0" cy="39252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72">
            <a:extLst>
              <a:ext uri="{FF2B5EF4-FFF2-40B4-BE49-F238E27FC236}">
                <a16:creationId xmlns:a16="http://schemas.microsoft.com/office/drawing/2014/main" id="{648F8F88-F21E-2E43-B846-F90A1472A2C8}"/>
              </a:ext>
            </a:extLst>
          </p:cNvPr>
          <p:cNvCxnSpPr>
            <a:cxnSpLocks/>
          </p:cNvCxnSpPr>
          <p:nvPr/>
        </p:nvCxnSpPr>
        <p:spPr>
          <a:xfrm flipH="1">
            <a:off x="4666574" y="2450713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73">
            <a:extLst>
              <a:ext uri="{FF2B5EF4-FFF2-40B4-BE49-F238E27FC236}">
                <a16:creationId xmlns:a16="http://schemas.microsoft.com/office/drawing/2014/main" id="{F54A0AC7-E0A8-334F-8BAA-14BDE650DF01}"/>
              </a:ext>
            </a:extLst>
          </p:cNvPr>
          <p:cNvCxnSpPr>
            <a:cxnSpLocks/>
          </p:cNvCxnSpPr>
          <p:nvPr/>
        </p:nvCxnSpPr>
        <p:spPr>
          <a:xfrm flipH="1">
            <a:off x="4666574" y="3348574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74">
            <a:extLst>
              <a:ext uri="{FF2B5EF4-FFF2-40B4-BE49-F238E27FC236}">
                <a16:creationId xmlns:a16="http://schemas.microsoft.com/office/drawing/2014/main" id="{9817EB3D-6D07-7743-A482-31BBBDE52214}"/>
              </a:ext>
            </a:extLst>
          </p:cNvPr>
          <p:cNvCxnSpPr>
            <a:cxnSpLocks/>
          </p:cNvCxnSpPr>
          <p:nvPr/>
        </p:nvCxnSpPr>
        <p:spPr>
          <a:xfrm flipH="1">
            <a:off x="4661788" y="4173237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bgerundetes Rechteck 33">
            <a:extLst>
              <a:ext uri="{FF2B5EF4-FFF2-40B4-BE49-F238E27FC236}">
                <a16:creationId xmlns:a16="http://schemas.microsoft.com/office/drawing/2014/main" id="{983938EB-2731-1A4A-BB80-C22833376413}"/>
              </a:ext>
            </a:extLst>
          </p:cNvPr>
          <p:cNvSpPr>
            <a:spLocks/>
          </p:cNvSpPr>
          <p:nvPr/>
        </p:nvSpPr>
        <p:spPr>
          <a:xfrm>
            <a:off x="944687" y="2154710"/>
            <a:ext cx="1573479" cy="11098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Informing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seeking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opinion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8" name="Abgerundetes Rechteck 37">
            <a:extLst>
              <a:ext uri="{FF2B5EF4-FFF2-40B4-BE49-F238E27FC236}">
                <a16:creationId xmlns:a16="http://schemas.microsoft.com/office/drawing/2014/main" id="{93321916-53A9-AF42-8A0A-35C4398C37CD}"/>
              </a:ext>
            </a:extLst>
          </p:cNvPr>
          <p:cNvSpPr>
            <a:spLocks/>
          </p:cNvSpPr>
          <p:nvPr/>
        </p:nvSpPr>
        <p:spPr>
          <a:xfrm>
            <a:off x="926513" y="5541995"/>
            <a:ext cx="1573479" cy="110980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experiences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being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informed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</a:t>
            </a:r>
            <a:r>
              <a:rPr lang="de-DE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SO </a:t>
            </a:r>
          </a:p>
        </p:txBody>
      </p:sp>
      <p:sp>
        <p:nvSpPr>
          <p:cNvPr id="39" name="Abgerundetes Rechteck 38">
            <a:extLst>
              <a:ext uri="{FF2B5EF4-FFF2-40B4-BE49-F238E27FC236}">
                <a16:creationId xmlns:a16="http://schemas.microsoft.com/office/drawing/2014/main" id="{239573DA-1E73-394D-B110-8483A8A28410}"/>
              </a:ext>
            </a:extLst>
          </p:cNvPr>
          <p:cNvSpPr>
            <a:spLocks/>
          </p:cNvSpPr>
          <p:nvPr/>
        </p:nvSpPr>
        <p:spPr>
          <a:xfrm>
            <a:off x="5251097" y="5398713"/>
            <a:ext cx="5069062" cy="2368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Confidence-building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1B32A410-CE55-2C4C-BD99-55FBA87CFAAD}"/>
              </a:ext>
            </a:extLst>
          </p:cNvPr>
          <p:cNvSpPr>
            <a:spLocks/>
          </p:cNvSpPr>
          <p:nvPr/>
        </p:nvSpPr>
        <p:spPr>
          <a:xfrm>
            <a:off x="5251096" y="5783052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Physician's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1" name="Abgerundetes Rechteck 40">
            <a:extLst>
              <a:ext uri="{FF2B5EF4-FFF2-40B4-BE49-F238E27FC236}">
                <a16:creationId xmlns:a16="http://schemas.microsoft.com/office/drawing/2014/main" id="{9C54CAC6-4D7C-8E40-B694-BED3BA2262DB}"/>
              </a:ext>
            </a:extLst>
          </p:cNvPr>
          <p:cNvSpPr>
            <a:spLocks/>
          </p:cNvSpPr>
          <p:nvPr/>
        </p:nvSpPr>
        <p:spPr>
          <a:xfrm>
            <a:off x="5251097" y="6170413"/>
            <a:ext cx="5069062" cy="23684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Reassurance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diagnosis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2" name="Abgerundetes Rechteck 41">
            <a:extLst>
              <a:ext uri="{FF2B5EF4-FFF2-40B4-BE49-F238E27FC236}">
                <a16:creationId xmlns:a16="http://schemas.microsoft.com/office/drawing/2014/main" id="{1AC3DD77-DC06-8649-AA41-E9BE476A957C}"/>
              </a:ext>
            </a:extLst>
          </p:cNvPr>
          <p:cNvSpPr>
            <a:spLocks/>
          </p:cNvSpPr>
          <p:nvPr/>
        </p:nvSpPr>
        <p:spPr>
          <a:xfrm>
            <a:off x="5251096" y="6554753"/>
            <a:ext cx="5069064" cy="23986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reflection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health-related</a:t>
            </a:r>
            <a:r>
              <a:rPr lang="de-DE" sz="105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50" dirty="0" err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information</a:t>
            </a:r>
            <a:endParaRPr lang="de-DE" sz="105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Gerade Verbindung 47">
            <a:extLst>
              <a:ext uri="{FF2B5EF4-FFF2-40B4-BE49-F238E27FC236}">
                <a16:creationId xmlns:a16="http://schemas.microsoft.com/office/drawing/2014/main" id="{BD354B0F-BB4C-B94D-94D3-91080B753AF6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2499992" y="6094806"/>
            <a:ext cx="2451664" cy="209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50">
            <a:extLst>
              <a:ext uri="{FF2B5EF4-FFF2-40B4-BE49-F238E27FC236}">
                <a16:creationId xmlns:a16="http://schemas.microsoft.com/office/drawing/2014/main" id="{51619D1F-A10F-EC46-9956-45A392E55743}"/>
              </a:ext>
            </a:extLst>
          </p:cNvPr>
          <p:cNvCxnSpPr>
            <a:cxnSpLocks/>
          </p:cNvCxnSpPr>
          <p:nvPr/>
        </p:nvCxnSpPr>
        <p:spPr>
          <a:xfrm flipH="1">
            <a:off x="2789860" y="122005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75">
            <a:extLst>
              <a:ext uri="{FF2B5EF4-FFF2-40B4-BE49-F238E27FC236}">
                <a16:creationId xmlns:a16="http://schemas.microsoft.com/office/drawing/2014/main" id="{EDB70435-99E1-8646-9264-481C41973155}"/>
              </a:ext>
            </a:extLst>
          </p:cNvPr>
          <p:cNvCxnSpPr>
            <a:cxnSpLocks/>
          </p:cNvCxnSpPr>
          <p:nvPr/>
        </p:nvCxnSpPr>
        <p:spPr>
          <a:xfrm flipH="1">
            <a:off x="2789860" y="2453681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76">
            <a:extLst>
              <a:ext uri="{FF2B5EF4-FFF2-40B4-BE49-F238E27FC236}">
                <a16:creationId xmlns:a16="http://schemas.microsoft.com/office/drawing/2014/main" id="{781A879F-3F95-0441-8EE8-CD066E8355E9}"/>
              </a:ext>
            </a:extLst>
          </p:cNvPr>
          <p:cNvCxnSpPr>
            <a:cxnSpLocks/>
          </p:cNvCxnSpPr>
          <p:nvPr/>
        </p:nvCxnSpPr>
        <p:spPr>
          <a:xfrm flipH="1">
            <a:off x="2789860" y="3348574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61A72060-B13F-5A4A-A3C4-FE76E421B67A}"/>
              </a:ext>
            </a:extLst>
          </p:cNvPr>
          <p:cNvCxnSpPr>
            <a:cxnSpLocks/>
          </p:cNvCxnSpPr>
          <p:nvPr/>
        </p:nvCxnSpPr>
        <p:spPr>
          <a:xfrm flipH="1">
            <a:off x="2789860" y="4169749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Gerade Verbindung 78">
            <a:extLst>
              <a:ext uri="{FF2B5EF4-FFF2-40B4-BE49-F238E27FC236}">
                <a16:creationId xmlns:a16="http://schemas.microsoft.com/office/drawing/2014/main" id="{40438E3E-1B57-C648-A93F-DA12CC245370}"/>
              </a:ext>
            </a:extLst>
          </p:cNvPr>
          <p:cNvCxnSpPr>
            <a:cxnSpLocks/>
          </p:cNvCxnSpPr>
          <p:nvPr/>
        </p:nvCxnSpPr>
        <p:spPr>
          <a:xfrm>
            <a:off x="2789860" y="1220051"/>
            <a:ext cx="0" cy="295318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Gerade Verbindung 79">
            <a:extLst>
              <a:ext uri="{FF2B5EF4-FFF2-40B4-BE49-F238E27FC236}">
                <a16:creationId xmlns:a16="http://schemas.microsoft.com/office/drawing/2014/main" id="{21712438-5C64-6047-941A-0E4FB3B561A3}"/>
              </a:ext>
            </a:extLst>
          </p:cNvPr>
          <p:cNvCxnSpPr>
            <a:cxnSpLocks/>
          </p:cNvCxnSpPr>
          <p:nvPr/>
        </p:nvCxnSpPr>
        <p:spPr>
          <a:xfrm flipH="1">
            <a:off x="2499992" y="2714080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80">
            <a:extLst>
              <a:ext uri="{FF2B5EF4-FFF2-40B4-BE49-F238E27FC236}">
                <a16:creationId xmlns:a16="http://schemas.microsoft.com/office/drawing/2014/main" id="{B03FEE67-DB71-7B42-9D7F-4C47D80FDFBA}"/>
              </a:ext>
            </a:extLst>
          </p:cNvPr>
          <p:cNvCxnSpPr>
            <a:cxnSpLocks/>
          </p:cNvCxnSpPr>
          <p:nvPr/>
        </p:nvCxnSpPr>
        <p:spPr>
          <a:xfrm>
            <a:off x="4948651" y="5514926"/>
            <a:ext cx="0" cy="11597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Gerade Verbindung 81">
            <a:extLst>
              <a:ext uri="{FF2B5EF4-FFF2-40B4-BE49-F238E27FC236}">
                <a16:creationId xmlns:a16="http://schemas.microsoft.com/office/drawing/2014/main" id="{26684B7A-AA06-D34D-B911-C695FCA68747}"/>
              </a:ext>
            </a:extLst>
          </p:cNvPr>
          <p:cNvCxnSpPr>
            <a:cxnSpLocks/>
          </p:cNvCxnSpPr>
          <p:nvPr/>
        </p:nvCxnSpPr>
        <p:spPr>
          <a:xfrm flipH="1">
            <a:off x="4952371" y="5514926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Gerade Verbindung 82">
            <a:extLst>
              <a:ext uri="{FF2B5EF4-FFF2-40B4-BE49-F238E27FC236}">
                <a16:creationId xmlns:a16="http://schemas.microsoft.com/office/drawing/2014/main" id="{5A152895-6F56-EF45-AB76-3FA40B90D82C}"/>
              </a:ext>
            </a:extLst>
          </p:cNvPr>
          <p:cNvCxnSpPr>
            <a:cxnSpLocks/>
          </p:cNvCxnSpPr>
          <p:nvPr/>
        </p:nvCxnSpPr>
        <p:spPr>
          <a:xfrm flipH="1">
            <a:off x="4947585" y="5905366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Gerade Verbindung 83">
            <a:extLst>
              <a:ext uri="{FF2B5EF4-FFF2-40B4-BE49-F238E27FC236}">
                <a16:creationId xmlns:a16="http://schemas.microsoft.com/office/drawing/2014/main" id="{88F36A1B-0CA4-C64A-8BE6-C67A7C45B1E1}"/>
              </a:ext>
            </a:extLst>
          </p:cNvPr>
          <p:cNvCxnSpPr>
            <a:cxnSpLocks/>
          </p:cNvCxnSpPr>
          <p:nvPr/>
        </p:nvCxnSpPr>
        <p:spPr>
          <a:xfrm flipH="1">
            <a:off x="4947585" y="6288835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>
            <a:extLst>
              <a:ext uri="{FF2B5EF4-FFF2-40B4-BE49-F238E27FC236}">
                <a16:creationId xmlns:a16="http://schemas.microsoft.com/office/drawing/2014/main" id="{A3D6C965-C273-DA48-B4ED-28C554813648}"/>
              </a:ext>
            </a:extLst>
          </p:cNvPr>
          <p:cNvCxnSpPr>
            <a:cxnSpLocks/>
          </p:cNvCxnSpPr>
          <p:nvPr/>
        </p:nvCxnSpPr>
        <p:spPr>
          <a:xfrm flipH="1">
            <a:off x="4947585" y="6677067"/>
            <a:ext cx="28986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661398C5-F9A3-124C-8BD8-0749D5BF1472}"/>
              </a:ext>
            </a:extLst>
          </p:cNvPr>
          <p:cNvSpPr txBox="1"/>
          <p:nvPr/>
        </p:nvSpPr>
        <p:spPr>
          <a:xfrm>
            <a:off x="247035" y="207933"/>
            <a:ext cx="26420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de-DE" sz="1400" dirty="0">
                <a:latin typeface="Arial" panose="020B0604020202020204" pitchFamily="34" charset="0"/>
                <a:cs typeface="Arial" panose="020B0604020202020204" pitchFamily="34" charset="0"/>
              </a:rPr>
              <a:t> Material </a:t>
            </a:r>
            <a:r>
              <a:rPr lang="de-DE" sz="1400">
                <a:latin typeface="Arial" panose="020B0604020202020204" pitchFamily="34" charset="0"/>
                <a:cs typeface="Arial" panose="020B0604020202020204" pitchFamily="34" charset="0"/>
              </a:rPr>
              <a:t>File </a:t>
            </a:r>
            <a:r>
              <a:rPr lang="de-DE" sz="14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de-DE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Coding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tree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qualitative </a:t>
            </a:r>
            <a:r>
              <a:rPr lang="de-DE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endParaRPr lang="de-D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120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Breitbild</PresentationFormat>
  <Paragraphs>22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Susann May</dc:creator>
  <cp:lastModifiedBy>Prediger, Barbara</cp:lastModifiedBy>
  <cp:revision>4</cp:revision>
  <dcterms:created xsi:type="dcterms:W3CDTF">2022-07-24T07:25:25Z</dcterms:created>
  <dcterms:modified xsi:type="dcterms:W3CDTF">2023-09-28T18:31:11Z</dcterms:modified>
</cp:coreProperties>
</file>