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0221" autoAdjust="0"/>
  </p:normalViewPr>
  <p:slideViewPr>
    <p:cSldViewPr snapToGrid="0" showGuides="1">
      <p:cViewPr varScale="1">
        <p:scale>
          <a:sx n="99" d="100"/>
          <a:sy n="99" d="100"/>
        </p:scale>
        <p:origin x="89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F5D505-CD04-4CDA-B0AC-52C9FFB74ED0}" type="datetimeFigureOut">
              <a:rPr lang="ko-KR" altLang="en-US" smtClean="0"/>
              <a:t>2023-10-29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C61836-11B9-45A7-9A8E-6655A13AA3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5935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Additional file</a:t>
            </a:r>
            <a:r>
              <a:rPr lang="en-US" altLang="ko-KR" baseline="0" dirty="0" smtClean="0"/>
              <a:t> 1. Adjustment rules for overlapped episode windows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C61836-11B9-45A7-9A8E-6655A13AA3F2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4088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74348-8354-4142-913E-158306F9C3DD}" type="datetimeFigureOut">
              <a:rPr lang="ko-KR" altLang="en-US" smtClean="0"/>
              <a:t>2023-10-29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5B468-9851-4CA7-A29F-AE9EB2DA16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3018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74348-8354-4142-913E-158306F9C3DD}" type="datetimeFigureOut">
              <a:rPr lang="ko-KR" altLang="en-US" smtClean="0"/>
              <a:t>2023-10-29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5B468-9851-4CA7-A29F-AE9EB2DA16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836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74348-8354-4142-913E-158306F9C3DD}" type="datetimeFigureOut">
              <a:rPr lang="ko-KR" altLang="en-US" smtClean="0"/>
              <a:t>2023-10-29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5B468-9851-4CA7-A29F-AE9EB2DA16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0767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74348-8354-4142-913E-158306F9C3DD}" type="datetimeFigureOut">
              <a:rPr lang="ko-KR" altLang="en-US" smtClean="0"/>
              <a:t>2023-10-29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5B468-9851-4CA7-A29F-AE9EB2DA16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2164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74348-8354-4142-913E-158306F9C3DD}" type="datetimeFigureOut">
              <a:rPr lang="ko-KR" altLang="en-US" smtClean="0"/>
              <a:t>2023-10-29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5B468-9851-4CA7-A29F-AE9EB2DA16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4221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74348-8354-4142-913E-158306F9C3DD}" type="datetimeFigureOut">
              <a:rPr lang="ko-KR" altLang="en-US" smtClean="0"/>
              <a:t>2023-10-29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5B468-9851-4CA7-A29F-AE9EB2DA16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2341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74348-8354-4142-913E-158306F9C3DD}" type="datetimeFigureOut">
              <a:rPr lang="ko-KR" altLang="en-US" smtClean="0"/>
              <a:t>2023-10-29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5B468-9851-4CA7-A29F-AE9EB2DA16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7648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74348-8354-4142-913E-158306F9C3DD}" type="datetimeFigureOut">
              <a:rPr lang="ko-KR" altLang="en-US" smtClean="0"/>
              <a:t>2023-10-29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5B468-9851-4CA7-A29F-AE9EB2DA16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5430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74348-8354-4142-913E-158306F9C3DD}" type="datetimeFigureOut">
              <a:rPr lang="ko-KR" altLang="en-US" smtClean="0"/>
              <a:t>2023-10-29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5B468-9851-4CA7-A29F-AE9EB2DA16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4933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74348-8354-4142-913E-158306F9C3DD}" type="datetimeFigureOut">
              <a:rPr lang="ko-KR" altLang="en-US" smtClean="0"/>
              <a:t>2023-10-29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5B468-9851-4CA7-A29F-AE9EB2DA16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6132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74348-8354-4142-913E-158306F9C3DD}" type="datetimeFigureOut">
              <a:rPr lang="ko-KR" altLang="en-US" smtClean="0"/>
              <a:t>2023-10-29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5B468-9851-4CA7-A29F-AE9EB2DA16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1459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A74348-8354-4142-913E-158306F9C3DD}" type="datetimeFigureOut">
              <a:rPr lang="ko-KR" altLang="en-US" smtClean="0"/>
              <a:t>2023-10-29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55B468-9851-4CA7-A29F-AE9EB2DA16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6757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6396" y="5604163"/>
            <a:ext cx="86525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Modified from the classification of overlapped episode windows </a:t>
            </a:r>
            <a:r>
              <a:rPr lang="en-US" altLang="ko-KR" sz="1100" smtClean="0">
                <a:latin typeface="Arial" panose="020B0604020202020204" pitchFamily="34" charset="0"/>
                <a:cs typeface="Arial" panose="020B0604020202020204" pitchFamily="34" charset="0"/>
              </a:rPr>
              <a:t>[17].</a:t>
            </a:r>
            <a:endParaRPr lang="ko-KR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346396" y="181585"/>
            <a:ext cx="525086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Additional file 1. </a:t>
            </a:r>
            <a:r>
              <a:rPr lang="en-US" altLang="ko-K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Adjustment rules for overlapped episode </a:t>
            </a:r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windows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230" y="554837"/>
            <a:ext cx="9715601" cy="504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6332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687</TotalTime>
  <Words>32</Words>
  <Application>Microsoft Office PowerPoint</Application>
  <PresentationFormat>와이드스크린</PresentationFormat>
  <Paragraphs>4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Juyoung Kim</dc:creator>
  <cp:lastModifiedBy>User</cp:lastModifiedBy>
  <cp:revision>13</cp:revision>
  <dcterms:created xsi:type="dcterms:W3CDTF">2022-12-21T08:42:38Z</dcterms:created>
  <dcterms:modified xsi:type="dcterms:W3CDTF">2023-10-29T13:08:21Z</dcterms:modified>
</cp:coreProperties>
</file>