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339" r:id="rId5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179132F-CB77-3ACD-7A74-E5AE90549528}" name="Brand, Matthias" initials="MB" userId="S::brandm2@upmc.edu::7562dd18-3d3d-4610-a3bd-8fa09317cf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A0FFA0"/>
    <a:srgbClr val="A0A0A4"/>
    <a:srgbClr val="F94040"/>
    <a:srgbClr val="000000"/>
    <a:srgbClr val="99FF99"/>
    <a:srgbClr val="CCFFCC"/>
    <a:srgbClr val="66CCFF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57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8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8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3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5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48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99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44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76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68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6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005A4-55CA-4E09-BB90-F9CF49190594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5AEEA-82E3-4A43-BB72-DC4FDE162A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2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82F59B1-8497-499F-8E69-632742EE37FD}"/>
              </a:ext>
            </a:extLst>
          </p:cNvPr>
          <p:cNvSpPr txBox="1"/>
          <p:nvPr/>
        </p:nvSpPr>
        <p:spPr>
          <a:xfrm>
            <a:off x="457200" y="457200"/>
            <a:ext cx="3105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C69329-50F5-C901-54A9-8F0EEF35B575}"/>
              </a:ext>
            </a:extLst>
          </p:cNvPr>
          <p:cNvSpPr txBox="1"/>
          <p:nvPr/>
        </p:nvSpPr>
        <p:spPr>
          <a:xfrm>
            <a:off x="0" y="7697722"/>
            <a:ext cx="6858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1: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A: Drug allergies marked in the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ePA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at Site A. If a medication allergy is indicated on admission, the electronic file is marked with a red exclamation mark (red pill), which is always visible when the file is opened. The allergy is noted by hand in the Kardex and color-coded. B: Biohazard warning hazard sign in the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ePA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at Site A. If an infectious pathogen is detected and marked in a patient, the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ePF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is color-coded.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2F21CD-82C3-C311-5B65-C41E80121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527" y="1157097"/>
            <a:ext cx="4925028" cy="30431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B9C57F-420F-0AD3-6B2F-7CE7F58AF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527" y="4385651"/>
            <a:ext cx="4925028" cy="30122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DD9825-863F-17D1-BC31-6584DCD7B857}"/>
              </a:ext>
            </a:extLst>
          </p:cNvPr>
          <p:cNvSpPr txBox="1"/>
          <p:nvPr/>
        </p:nvSpPr>
        <p:spPr>
          <a:xfrm>
            <a:off x="505149" y="91627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EC1E48-E5F0-01F3-15C6-79EAF260C64D}"/>
              </a:ext>
            </a:extLst>
          </p:cNvPr>
          <p:cNvSpPr txBox="1"/>
          <p:nvPr/>
        </p:nvSpPr>
        <p:spPr>
          <a:xfrm>
            <a:off x="505149" y="415993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857922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5484B8C691E44DA3DAC9BBC48C48F8" ma:contentTypeVersion="12" ma:contentTypeDescription="Create a new document." ma:contentTypeScope="" ma:versionID="7c35857cf2449c086a3f21dbdd8055ae">
  <xsd:schema xmlns:xsd="http://www.w3.org/2001/XMLSchema" xmlns:xs="http://www.w3.org/2001/XMLSchema" xmlns:p="http://schemas.microsoft.com/office/2006/metadata/properties" xmlns:ns3="4560b02a-e85d-49d1-97f7-239b725f2179" xmlns:ns4="5b9fd263-dad0-4aa8-bece-c2f9e81fff2d" targetNamespace="http://schemas.microsoft.com/office/2006/metadata/properties" ma:root="true" ma:fieldsID="290e30174229eaa77f73a0a6e971fe6c" ns3:_="" ns4:_="">
    <xsd:import namespace="4560b02a-e85d-49d1-97f7-239b725f2179"/>
    <xsd:import namespace="5b9fd263-dad0-4aa8-bece-c2f9e81fff2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60b02a-e85d-49d1-97f7-239b725f21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9fd263-dad0-4aa8-bece-c2f9e81fff2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C3BC80-D69F-4E96-933B-5812885B8A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119607-4DC9-468E-873B-A7AC4140BC41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5b9fd263-dad0-4aa8-bece-c2f9e81fff2d"/>
    <ds:schemaRef ds:uri="4560b02a-e85d-49d1-97f7-239b725f2179"/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1CD849C-C77F-4742-BBE4-48FE692B48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60b02a-e85d-49d1-97f7-239b725f2179"/>
    <ds:schemaRef ds:uri="5b9fd263-dad0-4aa8-bece-c2f9e81fff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96</Words>
  <Application>Microsoft Office PowerPoint</Application>
  <PresentationFormat>Bildschirmpräsentation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Vujanovic, Lazar</dc:creator>
  <cp:lastModifiedBy>Felix Böhm</cp:lastModifiedBy>
  <cp:revision>198</cp:revision>
  <cp:lastPrinted>2021-01-03T05:31:33Z</cp:lastPrinted>
  <dcterms:created xsi:type="dcterms:W3CDTF">2018-08-08T16:46:04Z</dcterms:created>
  <dcterms:modified xsi:type="dcterms:W3CDTF">2025-07-13T08:38:20Z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0x0101002F5484B8C691E44DA3DAC9BBC48C48F8</vt:lpwstr>
  </property>
  <property fmtid="{D5CDD505-2E9C-101B-9397-08002B2CF9AE}" pid="3" name="MSIP_Label_5e4b1be8-281e-475d-98b0-21c3457e5a46_Enabled">
    <vt:lpwstr>true</vt:lpwstr>
  </property>
  <property fmtid="{D5CDD505-2E9C-101B-9397-08002B2CF9AE}" pid="4" name="MSIP_Label_5e4b1be8-281e-475d-98b0-21c3457e5a46_SetDate">
    <vt:lpwstr>2024-09-16T13:21:40Z</vt:lpwstr>
  </property>
  <property fmtid="{D5CDD505-2E9C-101B-9397-08002B2CF9AE}" pid="5" name="MSIP_Label_5e4b1be8-281e-475d-98b0-21c3457e5a46_Method">
    <vt:lpwstr>Standard</vt:lpwstr>
  </property>
  <property fmtid="{D5CDD505-2E9C-101B-9397-08002B2CF9AE}" pid="6" name="MSIP_Label_5e4b1be8-281e-475d-98b0-21c3457e5a46_Name">
    <vt:lpwstr>Public</vt:lpwstr>
  </property>
  <property fmtid="{D5CDD505-2E9C-101B-9397-08002B2CF9AE}" pid="7" name="MSIP_Label_5e4b1be8-281e-475d-98b0-21c3457e5a46_SiteId">
    <vt:lpwstr>8b3dd73e-4e72-4679-b191-56da1588712b</vt:lpwstr>
  </property>
  <property fmtid="{D5CDD505-2E9C-101B-9397-08002B2CF9AE}" pid="8" name="MSIP_Label_5e4b1be8-281e-475d-98b0-21c3457e5a46_ActionId">
    <vt:lpwstr>6a8f1b28-291e-4907-81a3-c6bbf9824596</vt:lpwstr>
  </property>
  <property fmtid="{D5CDD505-2E9C-101B-9397-08002B2CF9AE}" pid="9" name="MSIP_Label_5e4b1be8-281e-475d-98b0-21c3457e5a46_ContentBits">
    <vt:lpwstr>0</vt:lpwstr>
  </property>
</Properties>
</file>