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62" r:id="rId3"/>
    <p:sldId id="266" r:id="rId4"/>
    <p:sldId id="257" r:id="rId5"/>
    <p:sldId id="259" r:id="rId6"/>
    <p:sldId id="260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89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035BB5-F043-4485-8A5D-E30CF37A9541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F05622-9E96-4BB0-BD14-22C18001C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065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DIC image.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05622-9E96-4BB0-BD14-22C18001CF2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750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DAPI image.  Note diffuse label of exoskeleton</a:t>
            </a:r>
            <a:r>
              <a:rPr lang="en-US" baseline="0" dirty="0" smtClean="0"/>
              <a:t> </a:t>
            </a:r>
            <a:r>
              <a:rPr lang="en-US" baseline="0" dirty="0" smtClean="0"/>
              <a:t>(almost no internal tissue</a:t>
            </a:r>
            <a:r>
              <a:rPr lang="en-US" baseline="0" dirty="0" smtClean="0"/>
              <a:t>).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05622-9E96-4BB0-BD14-22C18001CF2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460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DIC image.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05622-9E96-4BB0-BD14-22C18001CF2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961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DAPI image. Note diffuse label of exoskeleton</a:t>
            </a:r>
            <a:r>
              <a:rPr lang="en-US" baseline="0" dirty="0" smtClean="0"/>
              <a:t> </a:t>
            </a:r>
            <a:r>
              <a:rPr lang="en-US" baseline="0" dirty="0" smtClean="0"/>
              <a:t>and very few small internal signals (point sources).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05622-9E96-4BB0-BD14-22C18001CF2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508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DIC image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05622-9E96-4BB0-BD14-22C18001CF2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178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DAPI image. Note diffuse label of exoskeleton</a:t>
            </a:r>
            <a:r>
              <a:rPr lang="en-US" baseline="0" dirty="0" smtClean="0"/>
              <a:t> (not </a:t>
            </a:r>
            <a:r>
              <a:rPr lang="en-US" baseline="0" dirty="0" smtClean="0"/>
              <a:t>internal tissue</a:t>
            </a:r>
            <a:r>
              <a:rPr lang="en-US" baseline="0" dirty="0" smtClean="0"/>
              <a:t>).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05622-9E96-4BB0-BD14-22C18001CF2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3615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DIC image.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05622-9E96-4BB0-BD14-22C18001CF2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1136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DAPI image.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 label of exoskeleton (not internal tissue).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05622-9E96-4BB0-BD14-22C18001CF2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200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28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413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585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310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81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96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410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7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910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74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646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466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" y="0"/>
            <a:ext cx="91520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0015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94"/>
            <a:ext cx="9148396" cy="685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288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94"/>
            <a:ext cx="9148396" cy="685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08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9"/>
            <a:ext cx="9145889" cy="6853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7754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9145887" cy="6853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6537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" y="0"/>
            <a:ext cx="91520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1115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" y="0"/>
            <a:ext cx="91520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031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" y="0"/>
            <a:ext cx="91520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5485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76</Words>
  <Application>Microsoft Office PowerPoint</Application>
  <PresentationFormat>On-screen Show (4:3)</PresentationFormat>
  <Paragraphs>16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</dc:creator>
  <cp:lastModifiedBy>Joan</cp:lastModifiedBy>
  <cp:revision>12</cp:revision>
  <dcterms:created xsi:type="dcterms:W3CDTF">2015-09-15T18:32:01Z</dcterms:created>
  <dcterms:modified xsi:type="dcterms:W3CDTF">2015-10-02T13:56:06Z</dcterms:modified>
</cp:coreProperties>
</file>