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0" r:id="rId2"/>
    <p:sldId id="262" r:id="rId3"/>
    <p:sldId id="261" r:id="rId4"/>
    <p:sldId id="265" r:id="rId5"/>
    <p:sldId id="257" r:id="rId6"/>
    <p:sldId id="264" r:id="rId7"/>
    <p:sldId id="259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9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19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4BEEA-B995-4BEB-81A6-DC8A080B1FC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6329E-55A8-4AA5-B211-9139A641D3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289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5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DAPI image.</a:t>
            </a:r>
            <a:r>
              <a:rPr lang="en-US" dirty="0" smtClean="0"/>
              <a:t>  Note diffuse label of exoskeleton</a:t>
            </a:r>
            <a:r>
              <a:rPr lang="en-US" baseline="0" dirty="0" smtClean="0"/>
              <a:t> (no internal tissue labeling). 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183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931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DAPI image.  Note diffuse label of exoskeleton</a:t>
            </a:r>
            <a:r>
              <a:rPr lang="en-US" baseline="0" dirty="0" smtClean="0"/>
              <a:t> (very little internal tissue labeling). 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80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986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DAPI image.  Note diffuse label of exoskeleton</a:t>
            </a:r>
            <a:r>
              <a:rPr lang="en-US" baseline="0" dirty="0" smtClean="0"/>
              <a:t> and very little label of internal tissue (only point sources).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04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389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DAPI image.  Note diffuse label of exoskeleton</a:t>
            </a:r>
            <a:r>
              <a:rPr lang="en-US" baseline="0" dirty="0" smtClean="0"/>
              <a:t> and very little label of internal tissue (only point sources).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329E-55A8-4AA5-B211-9139A641D33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0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28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41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58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310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8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96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410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10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4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23A8E-9DAC-45DD-A570-CBDEB58D2370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2CDEF-A167-4FF5-AC05-35ADCB8E4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66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4"/>
            <a:ext cx="9148396" cy="685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15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4"/>
            <a:ext cx="9148396" cy="685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88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9145887" cy="68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669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9145887" cy="68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485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754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9145887" cy="68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031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9145887" cy="68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537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" y="0"/>
            <a:ext cx="91520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015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89</Words>
  <Application>Microsoft Office PowerPoint</Application>
  <PresentationFormat>On-screen Show (4:3)</PresentationFormat>
  <Paragraphs>16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</dc:creator>
  <cp:lastModifiedBy>Joan</cp:lastModifiedBy>
  <cp:revision>6</cp:revision>
  <dcterms:created xsi:type="dcterms:W3CDTF">2015-09-15T18:32:01Z</dcterms:created>
  <dcterms:modified xsi:type="dcterms:W3CDTF">2015-10-02T13:56:12Z</dcterms:modified>
</cp:coreProperties>
</file>