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D7D31"/>
    <a:srgbClr val="C5E0B4"/>
    <a:srgbClr val="A9D18E"/>
    <a:srgbClr val="FFD966"/>
    <a:srgbClr val="CC5252"/>
    <a:srgbClr val="FFC000"/>
    <a:srgbClr val="F9ED07"/>
    <a:srgbClr val="1820E4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5995" autoAdjust="0"/>
  </p:normalViewPr>
  <p:slideViewPr>
    <p:cSldViewPr snapToGrid="0">
      <p:cViewPr varScale="1">
        <p:scale>
          <a:sx n="105" d="100"/>
          <a:sy n="105" d="100"/>
        </p:scale>
        <p:origin x="149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C4EBC175-D544-4B39-8C86-CA40EDA841BA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2"/>
          </a:xfrm>
          <a:prstGeom prst="rect">
            <a:avLst/>
          </a:prstGeom>
        </p:spPr>
        <p:txBody>
          <a:bodyPr vert="horz" lIns="90992" tIns="45496" rIns="90992" bIns="454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2B3711A-532A-4B2E-B8B9-F1C632594D4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93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5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2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48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4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21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05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7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8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80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55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64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28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r="2539"/>
          <a:stretch/>
        </p:blipFill>
        <p:spPr>
          <a:xfrm>
            <a:off x="830318" y="1149960"/>
            <a:ext cx="7961258" cy="4771962"/>
          </a:xfrm>
          <a:prstGeom prst="rect">
            <a:avLst/>
          </a:prstGeom>
        </p:spPr>
      </p:pic>
      <p:sp>
        <p:nvSpPr>
          <p:cNvPr id="7" name="Ellipse 17"/>
          <p:cNvSpPr>
            <a:spLocks noChangeAspect="1"/>
          </p:cNvSpPr>
          <p:nvPr/>
        </p:nvSpPr>
        <p:spPr>
          <a:xfrm>
            <a:off x="3612111" y="3552656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Ellipse 17"/>
          <p:cNvSpPr>
            <a:spLocks noChangeAspect="1"/>
          </p:cNvSpPr>
          <p:nvPr/>
        </p:nvSpPr>
        <p:spPr>
          <a:xfrm>
            <a:off x="3773802" y="4308680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Ellipse 17"/>
          <p:cNvSpPr>
            <a:spLocks noChangeAspect="1"/>
          </p:cNvSpPr>
          <p:nvPr/>
        </p:nvSpPr>
        <p:spPr>
          <a:xfrm>
            <a:off x="4093543" y="4472857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Ellipse 17"/>
          <p:cNvSpPr>
            <a:spLocks noChangeAspect="1"/>
          </p:cNvSpPr>
          <p:nvPr/>
        </p:nvSpPr>
        <p:spPr>
          <a:xfrm>
            <a:off x="5372094" y="4571298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1" name="Ellipse 17"/>
          <p:cNvSpPr>
            <a:spLocks noChangeAspect="1"/>
          </p:cNvSpPr>
          <p:nvPr/>
        </p:nvSpPr>
        <p:spPr>
          <a:xfrm>
            <a:off x="6092259" y="3424335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2" name="Ellipse 17"/>
          <p:cNvSpPr>
            <a:spLocks noChangeAspect="1"/>
          </p:cNvSpPr>
          <p:nvPr/>
        </p:nvSpPr>
        <p:spPr>
          <a:xfrm>
            <a:off x="6860235" y="2680264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3" name="Ellipse 17"/>
          <p:cNvSpPr>
            <a:spLocks noChangeAspect="1"/>
          </p:cNvSpPr>
          <p:nvPr/>
        </p:nvSpPr>
        <p:spPr>
          <a:xfrm>
            <a:off x="7508682" y="2886452"/>
            <a:ext cx="119859" cy="128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203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42460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</dc:creator>
  <cp:lastModifiedBy>Thierry</cp:lastModifiedBy>
  <cp:revision>631</cp:revision>
  <cp:lastPrinted>2016-06-28T16:42:36Z</cp:lastPrinted>
  <dcterms:created xsi:type="dcterms:W3CDTF">2016-01-20T20:41:47Z</dcterms:created>
  <dcterms:modified xsi:type="dcterms:W3CDTF">2016-09-13T21:28:26Z</dcterms:modified>
</cp:coreProperties>
</file>