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256213" cy="7415213"/>
  <p:notesSz cx="6858000" cy="9144000"/>
  <p:defaultTextStyle>
    <a:defPPr>
      <a:defRPr lang="zh-CN"/>
    </a:defPPr>
    <a:lvl1pPr marL="0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1pPr>
    <a:lvl2pPr marL="453120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2pPr>
    <a:lvl3pPr marL="906240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3pPr>
    <a:lvl4pPr marL="1359358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4pPr>
    <a:lvl5pPr marL="1812478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5pPr>
    <a:lvl6pPr marL="2265599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6pPr>
    <a:lvl7pPr marL="2718719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7pPr>
    <a:lvl8pPr marL="3171837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8pPr>
    <a:lvl9pPr marL="3624957" algn="l" defTabSz="906240" rtl="0" eaLnBrk="1" latinLnBrk="0" hangingPunct="1">
      <a:defRPr sz="1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16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 autoAdjust="0"/>
    <p:restoredTop sz="94660"/>
  </p:normalViewPr>
  <p:slideViewPr>
    <p:cSldViewPr>
      <p:cViewPr varScale="1">
        <p:scale>
          <a:sx n="77" d="100"/>
          <a:sy n="77" d="100"/>
        </p:scale>
        <p:origin x="1356" y="96"/>
      </p:cViewPr>
      <p:guideLst>
        <p:guide orient="horz" pos="2336"/>
        <p:guide pos="16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4226" y="2303534"/>
            <a:ext cx="4467782" cy="158946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88436" y="4201957"/>
            <a:ext cx="3679350" cy="18949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4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0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6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2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8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810756" y="296960"/>
            <a:ext cx="1182648" cy="632696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62816" y="296960"/>
            <a:ext cx="3460340" cy="632696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5210" y="4764964"/>
            <a:ext cx="4467782" cy="1472745"/>
          </a:xfrm>
        </p:spPr>
        <p:txBody>
          <a:bodyPr anchor="t"/>
          <a:lstStyle>
            <a:lvl1pPr algn="l">
              <a:defRPr sz="49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15210" y="3142889"/>
            <a:ext cx="4467782" cy="1622077"/>
          </a:xfrm>
        </p:spPr>
        <p:txBody>
          <a:bodyPr anchor="b"/>
          <a:lstStyle>
            <a:lvl1pPr marL="0" indent="0">
              <a:buNone/>
              <a:defRPr sz="245">
                <a:solidFill>
                  <a:schemeClr val="tx1">
                    <a:tint val="75000"/>
                  </a:schemeClr>
                </a:solidFill>
              </a:defRPr>
            </a:lvl1pPr>
            <a:lvl2pPr marL="56026" indent="0">
              <a:buNone/>
              <a:defRPr sz="221">
                <a:solidFill>
                  <a:schemeClr val="tx1">
                    <a:tint val="75000"/>
                  </a:schemeClr>
                </a:solidFill>
              </a:defRPr>
            </a:lvl2pPr>
            <a:lvl3pPr marL="112053" indent="0">
              <a:buNone/>
              <a:defRPr sz="196">
                <a:solidFill>
                  <a:schemeClr val="tx1">
                    <a:tint val="75000"/>
                  </a:schemeClr>
                </a:solidFill>
              </a:defRPr>
            </a:lvl3pPr>
            <a:lvl4pPr marL="168078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4pPr>
            <a:lvl5pPr marL="224107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5pPr>
            <a:lvl6pPr marL="280133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6pPr>
            <a:lvl7pPr marL="336159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7pPr>
            <a:lvl8pPr marL="392186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8pPr>
            <a:lvl9pPr marL="448212" indent="0">
              <a:buNone/>
              <a:defRPr sz="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62813" y="1730222"/>
            <a:ext cx="2321494" cy="4893698"/>
          </a:xfrm>
        </p:spPr>
        <p:txBody>
          <a:bodyPr/>
          <a:lstStyle>
            <a:lvl1pPr>
              <a:defRPr sz="344"/>
            </a:lvl1pPr>
            <a:lvl2pPr>
              <a:defRPr sz="294"/>
            </a:lvl2pPr>
            <a:lvl3pPr>
              <a:defRPr sz="245"/>
            </a:lvl3pPr>
            <a:lvl4pPr>
              <a:defRPr sz="221"/>
            </a:lvl4pPr>
            <a:lvl5pPr>
              <a:defRPr sz="221"/>
            </a:lvl5pPr>
            <a:lvl6pPr>
              <a:defRPr sz="221"/>
            </a:lvl6pPr>
            <a:lvl7pPr>
              <a:defRPr sz="221"/>
            </a:lvl7pPr>
            <a:lvl8pPr>
              <a:defRPr sz="221"/>
            </a:lvl8pPr>
            <a:lvl9pPr>
              <a:defRPr sz="22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671907" y="1730222"/>
            <a:ext cx="2321494" cy="4893698"/>
          </a:xfrm>
        </p:spPr>
        <p:txBody>
          <a:bodyPr/>
          <a:lstStyle>
            <a:lvl1pPr>
              <a:defRPr sz="344"/>
            </a:lvl1pPr>
            <a:lvl2pPr>
              <a:defRPr sz="294"/>
            </a:lvl2pPr>
            <a:lvl3pPr>
              <a:defRPr sz="245"/>
            </a:lvl3pPr>
            <a:lvl4pPr>
              <a:defRPr sz="221"/>
            </a:lvl4pPr>
            <a:lvl5pPr>
              <a:defRPr sz="221"/>
            </a:lvl5pPr>
            <a:lvl6pPr>
              <a:defRPr sz="221"/>
            </a:lvl6pPr>
            <a:lvl7pPr>
              <a:defRPr sz="221"/>
            </a:lvl7pPr>
            <a:lvl8pPr>
              <a:defRPr sz="221"/>
            </a:lvl8pPr>
            <a:lvl9pPr>
              <a:defRPr sz="22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62824" y="1659845"/>
            <a:ext cx="2322407" cy="691744"/>
          </a:xfrm>
        </p:spPr>
        <p:txBody>
          <a:bodyPr anchor="b"/>
          <a:lstStyle>
            <a:lvl1pPr marL="0" indent="0">
              <a:buNone/>
              <a:defRPr sz="294" b="1"/>
            </a:lvl1pPr>
            <a:lvl2pPr marL="56026" indent="0">
              <a:buNone/>
              <a:defRPr sz="245" b="1"/>
            </a:lvl2pPr>
            <a:lvl3pPr marL="112053" indent="0">
              <a:buNone/>
              <a:defRPr sz="221" b="1"/>
            </a:lvl3pPr>
            <a:lvl4pPr marL="168078" indent="0">
              <a:buNone/>
              <a:defRPr sz="196" b="1"/>
            </a:lvl4pPr>
            <a:lvl5pPr marL="224107" indent="0">
              <a:buNone/>
              <a:defRPr sz="196" b="1"/>
            </a:lvl5pPr>
            <a:lvl6pPr marL="280133" indent="0">
              <a:buNone/>
              <a:defRPr sz="196" b="1"/>
            </a:lvl6pPr>
            <a:lvl7pPr marL="336159" indent="0">
              <a:buNone/>
              <a:defRPr sz="196" b="1"/>
            </a:lvl7pPr>
            <a:lvl8pPr marL="392186" indent="0">
              <a:buNone/>
              <a:defRPr sz="196" b="1"/>
            </a:lvl8pPr>
            <a:lvl9pPr marL="448212" indent="0">
              <a:buNone/>
              <a:defRPr sz="196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62824" y="2351594"/>
            <a:ext cx="2322407" cy="4272330"/>
          </a:xfrm>
        </p:spPr>
        <p:txBody>
          <a:bodyPr/>
          <a:lstStyle>
            <a:lvl1pPr>
              <a:defRPr sz="294"/>
            </a:lvl1pPr>
            <a:lvl2pPr>
              <a:defRPr sz="245"/>
            </a:lvl2pPr>
            <a:lvl3pPr>
              <a:defRPr sz="221"/>
            </a:lvl3pPr>
            <a:lvl4pPr>
              <a:defRPr sz="196"/>
            </a:lvl4pPr>
            <a:lvl5pPr>
              <a:defRPr sz="196"/>
            </a:lvl5pPr>
            <a:lvl6pPr>
              <a:defRPr sz="196"/>
            </a:lvl6pPr>
            <a:lvl7pPr>
              <a:defRPr sz="196"/>
            </a:lvl7pPr>
            <a:lvl8pPr>
              <a:defRPr sz="196"/>
            </a:lvl8pPr>
            <a:lvl9pPr>
              <a:defRPr sz="196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2670092" y="1659845"/>
            <a:ext cx="2323319" cy="691744"/>
          </a:xfrm>
        </p:spPr>
        <p:txBody>
          <a:bodyPr anchor="b"/>
          <a:lstStyle>
            <a:lvl1pPr marL="0" indent="0">
              <a:buNone/>
              <a:defRPr sz="294" b="1"/>
            </a:lvl1pPr>
            <a:lvl2pPr marL="56026" indent="0">
              <a:buNone/>
              <a:defRPr sz="245" b="1"/>
            </a:lvl2pPr>
            <a:lvl3pPr marL="112053" indent="0">
              <a:buNone/>
              <a:defRPr sz="221" b="1"/>
            </a:lvl3pPr>
            <a:lvl4pPr marL="168078" indent="0">
              <a:buNone/>
              <a:defRPr sz="196" b="1"/>
            </a:lvl4pPr>
            <a:lvl5pPr marL="224107" indent="0">
              <a:buNone/>
              <a:defRPr sz="196" b="1"/>
            </a:lvl5pPr>
            <a:lvl6pPr marL="280133" indent="0">
              <a:buNone/>
              <a:defRPr sz="196" b="1"/>
            </a:lvl6pPr>
            <a:lvl7pPr marL="336159" indent="0">
              <a:buNone/>
              <a:defRPr sz="196" b="1"/>
            </a:lvl7pPr>
            <a:lvl8pPr marL="392186" indent="0">
              <a:buNone/>
              <a:defRPr sz="196" b="1"/>
            </a:lvl8pPr>
            <a:lvl9pPr marL="448212" indent="0">
              <a:buNone/>
              <a:defRPr sz="196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2670092" y="2351594"/>
            <a:ext cx="2323319" cy="4272330"/>
          </a:xfrm>
        </p:spPr>
        <p:txBody>
          <a:bodyPr/>
          <a:lstStyle>
            <a:lvl1pPr>
              <a:defRPr sz="294"/>
            </a:lvl1pPr>
            <a:lvl2pPr>
              <a:defRPr sz="245"/>
            </a:lvl2pPr>
            <a:lvl3pPr>
              <a:defRPr sz="221"/>
            </a:lvl3pPr>
            <a:lvl4pPr>
              <a:defRPr sz="196"/>
            </a:lvl4pPr>
            <a:lvl5pPr>
              <a:defRPr sz="196"/>
            </a:lvl5pPr>
            <a:lvl6pPr>
              <a:defRPr sz="196"/>
            </a:lvl6pPr>
            <a:lvl7pPr>
              <a:defRPr sz="196"/>
            </a:lvl7pPr>
            <a:lvl8pPr>
              <a:defRPr sz="196"/>
            </a:lvl8pPr>
            <a:lvl9pPr>
              <a:defRPr sz="196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815" y="295246"/>
            <a:ext cx="1729258" cy="1256466"/>
          </a:xfrm>
        </p:spPr>
        <p:txBody>
          <a:bodyPr anchor="b"/>
          <a:lstStyle>
            <a:lvl1pPr algn="l">
              <a:defRPr sz="24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55032" y="295236"/>
            <a:ext cx="2938370" cy="6328680"/>
          </a:xfrm>
        </p:spPr>
        <p:txBody>
          <a:bodyPr/>
          <a:lstStyle>
            <a:lvl1pPr>
              <a:defRPr sz="392"/>
            </a:lvl1pPr>
            <a:lvl2pPr>
              <a:defRPr sz="344"/>
            </a:lvl2pPr>
            <a:lvl3pPr>
              <a:defRPr sz="294"/>
            </a:lvl3pPr>
            <a:lvl4pPr>
              <a:defRPr sz="245"/>
            </a:lvl4pPr>
            <a:lvl5pPr>
              <a:defRPr sz="245"/>
            </a:lvl5pPr>
            <a:lvl6pPr>
              <a:defRPr sz="245"/>
            </a:lvl6pPr>
            <a:lvl7pPr>
              <a:defRPr sz="245"/>
            </a:lvl7pPr>
            <a:lvl8pPr>
              <a:defRPr sz="245"/>
            </a:lvl8pPr>
            <a:lvl9pPr>
              <a:defRPr sz="24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62815" y="1551711"/>
            <a:ext cx="1729258" cy="5072213"/>
          </a:xfrm>
        </p:spPr>
        <p:txBody>
          <a:bodyPr/>
          <a:lstStyle>
            <a:lvl1pPr marL="0" indent="0">
              <a:buNone/>
              <a:defRPr sz="172"/>
            </a:lvl1pPr>
            <a:lvl2pPr marL="56026" indent="0">
              <a:buNone/>
              <a:defRPr sz="147"/>
            </a:lvl2pPr>
            <a:lvl3pPr marL="112053" indent="0">
              <a:buNone/>
              <a:defRPr sz="123"/>
            </a:lvl3pPr>
            <a:lvl4pPr marL="168078" indent="0">
              <a:buNone/>
              <a:defRPr sz="110"/>
            </a:lvl4pPr>
            <a:lvl5pPr marL="224107" indent="0">
              <a:buNone/>
              <a:defRPr sz="110"/>
            </a:lvl5pPr>
            <a:lvl6pPr marL="280133" indent="0">
              <a:buNone/>
              <a:defRPr sz="110"/>
            </a:lvl6pPr>
            <a:lvl7pPr marL="336159" indent="0">
              <a:buNone/>
              <a:defRPr sz="110"/>
            </a:lvl7pPr>
            <a:lvl8pPr marL="392186" indent="0">
              <a:buNone/>
              <a:defRPr sz="110"/>
            </a:lvl8pPr>
            <a:lvl9pPr marL="448212" indent="0">
              <a:buNone/>
              <a:defRPr sz="11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30260" y="5190656"/>
            <a:ext cx="3153728" cy="612785"/>
          </a:xfrm>
        </p:spPr>
        <p:txBody>
          <a:bodyPr anchor="b"/>
          <a:lstStyle>
            <a:lvl1pPr algn="l">
              <a:defRPr sz="24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0260" y="662570"/>
            <a:ext cx="3153728" cy="4449128"/>
          </a:xfrm>
        </p:spPr>
        <p:txBody>
          <a:bodyPr/>
          <a:lstStyle>
            <a:lvl1pPr marL="0" indent="0">
              <a:buNone/>
              <a:defRPr sz="392"/>
            </a:lvl1pPr>
            <a:lvl2pPr marL="56026" indent="0">
              <a:buNone/>
              <a:defRPr sz="344"/>
            </a:lvl2pPr>
            <a:lvl3pPr marL="112053" indent="0">
              <a:buNone/>
              <a:defRPr sz="294"/>
            </a:lvl3pPr>
            <a:lvl4pPr marL="168078" indent="0">
              <a:buNone/>
              <a:defRPr sz="245"/>
            </a:lvl4pPr>
            <a:lvl5pPr marL="224107" indent="0">
              <a:buNone/>
              <a:defRPr sz="245"/>
            </a:lvl5pPr>
            <a:lvl6pPr marL="280133" indent="0">
              <a:buNone/>
              <a:defRPr sz="245"/>
            </a:lvl6pPr>
            <a:lvl7pPr marL="336159" indent="0">
              <a:buNone/>
              <a:defRPr sz="245"/>
            </a:lvl7pPr>
            <a:lvl8pPr marL="392186" indent="0">
              <a:buNone/>
              <a:defRPr sz="245"/>
            </a:lvl8pPr>
            <a:lvl9pPr marL="448212" indent="0">
              <a:buNone/>
              <a:defRPr sz="24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030260" y="5803441"/>
            <a:ext cx="3153728" cy="870255"/>
          </a:xfrm>
        </p:spPr>
        <p:txBody>
          <a:bodyPr/>
          <a:lstStyle>
            <a:lvl1pPr marL="0" indent="0">
              <a:buNone/>
              <a:defRPr sz="172"/>
            </a:lvl1pPr>
            <a:lvl2pPr marL="56026" indent="0">
              <a:buNone/>
              <a:defRPr sz="147"/>
            </a:lvl2pPr>
            <a:lvl3pPr marL="112053" indent="0">
              <a:buNone/>
              <a:defRPr sz="123"/>
            </a:lvl3pPr>
            <a:lvl4pPr marL="168078" indent="0">
              <a:buNone/>
              <a:defRPr sz="110"/>
            </a:lvl4pPr>
            <a:lvl5pPr marL="224107" indent="0">
              <a:buNone/>
              <a:defRPr sz="110"/>
            </a:lvl5pPr>
            <a:lvl6pPr marL="280133" indent="0">
              <a:buNone/>
              <a:defRPr sz="110"/>
            </a:lvl6pPr>
            <a:lvl7pPr marL="336159" indent="0">
              <a:buNone/>
              <a:defRPr sz="110"/>
            </a:lvl7pPr>
            <a:lvl8pPr marL="392186" indent="0">
              <a:buNone/>
              <a:defRPr sz="110"/>
            </a:lvl8pPr>
            <a:lvl9pPr marL="448212" indent="0">
              <a:buNone/>
              <a:defRPr sz="11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62816" y="296956"/>
            <a:ext cx="4730592" cy="1235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62816" y="1730222"/>
            <a:ext cx="4730592" cy="4893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62816" y="6872813"/>
            <a:ext cx="1226449" cy="394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795885" y="6872813"/>
            <a:ext cx="1664467" cy="394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3766958" y="6872813"/>
            <a:ext cx="1226449" cy="394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053" rtl="0" eaLnBrk="1" latinLnBrk="0" hangingPunct="1">
        <a:spcBef>
          <a:spcPct val="0"/>
        </a:spcBef>
        <a:buNone/>
        <a:defRPr sz="5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20" indent="-42020" algn="l" defTabSz="112053" rtl="0" eaLnBrk="1" latinLnBrk="0" hangingPunct="1">
        <a:spcBef>
          <a:spcPct val="20000"/>
        </a:spcBef>
        <a:buFont typeface="Arial" pitchFamily="34" charset="0"/>
        <a:buChar char="•"/>
        <a:defRPr sz="392" kern="1200">
          <a:solidFill>
            <a:schemeClr val="tx1"/>
          </a:solidFill>
          <a:latin typeface="+mn-lt"/>
          <a:ea typeface="+mn-ea"/>
          <a:cs typeface="+mn-cs"/>
        </a:defRPr>
      </a:lvl1pPr>
      <a:lvl2pPr marL="91043" indent="-35016" algn="l" defTabSz="112053" rtl="0" eaLnBrk="1" latinLnBrk="0" hangingPunct="1">
        <a:spcBef>
          <a:spcPct val="20000"/>
        </a:spcBef>
        <a:buFont typeface="Arial" pitchFamily="34" charset="0"/>
        <a:buChar char="–"/>
        <a:defRPr sz="344" kern="1200">
          <a:solidFill>
            <a:schemeClr val="tx1"/>
          </a:solidFill>
          <a:latin typeface="+mn-lt"/>
          <a:ea typeface="+mn-ea"/>
          <a:cs typeface="+mn-cs"/>
        </a:defRPr>
      </a:lvl2pPr>
      <a:lvl3pPr marL="140067" indent="-28013" algn="l" defTabSz="112053" rtl="0" eaLnBrk="1" latinLnBrk="0" hangingPunct="1">
        <a:spcBef>
          <a:spcPct val="20000"/>
        </a:spcBef>
        <a:buFont typeface="Arial" pitchFamily="34" charset="0"/>
        <a:buChar char="•"/>
        <a:defRPr sz="294" kern="1200">
          <a:solidFill>
            <a:schemeClr val="tx1"/>
          </a:solidFill>
          <a:latin typeface="+mn-lt"/>
          <a:ea typeface="+mn-ea"/>
          <a:cs typeface="+mn-cs"/>
        </a:defRPr>
      </a:lvl3pPr>
      <a:lvl4pPr marL="196093" indent="-28013" algn="l" defTabSz="112053" rtl="0" eaLnBrk="1" latinLnBrk="0" hangingPunct="1">
        <a:spcBef>
          <a:spcPct val="20000"/>
        </a:spcBef>
        <a:buFont typeface="Arial" pitchFamily="34" charset="0"/>
        <a:buChar char="–"/>
        <a:defRPr sz="245" kern="1200">
          <a:solidFill>
            <a:schemeClr val="tx1"/>
          </a:solidFill>
          <a:latin typeface="+mn-lt"/>
          <a:ea typeface="+mn-ea"/>
          <a:cs typeface="+mn-cs"/>
        </a:defRPr>
      </a:lvl4pPr>
      <a:lvl5pPr marL="252119" indent="-28013" algn="l" defTabSz="112053" rtl="0" eaLnBrk="1" latinLnBrk="0" hangingPunct="1">
        <a:spcBef>
          <a:spcPct val="20000"/>
        </a:spcBef>
        <a:buFont typeface="Arial" pitchFamily="34" charset="0"/>
        <a:buChar char="»"/>
        <a:defRPr sz="245" kern="1200">
          <a:solidFill>
            <a:schemeClr val="tx1"/>
          </a:solidFill>
          <a:latin typeface="+mn-lt"/>
          <a:ea typeface="+mn-ea"/>
          <a:cs typeface="+mn-cs"/>
        </a:defRPr>
      </a:lvl5pPr>
      <a:lvl6pPr marL="308147" indent="-28013" algn="l" defTabSz="112053" rtl="0" eaLnBrk="1" latinLnBrk="0" hangingPunct="1">
        <a:spcBef>
          <a:spcPct val="20000"/>
        </a:spcBef>
        <a:buFont typeface="Arial" pitchFamily="34" charset="0"/>
        <a:buChar char="•"/>
        <a:defRPr sz="245" kern="1200">
          <a:solidFill>
            <a:schemeClr val="tx1"/>
          </a:solidFill>
          <a:latin typeface="+mn-lt"/>
          <a:ea typeface="+mn-ea"/>
          <a:cs typeface="+mn-cs"/>
        </a:defRPr>
      </a:lvl6pPr>
      <a:lvl7pPr marL="364174" indent="-28013" algn="l" defTabSz="112053" rtl="0" eaLnBrk="1" latinLnBrk="0" hangingPunct="1">
        <a:spcBef>
          <a:spcPct val="20000"/>
        </a:spcBef>
        <a:buFont typeface="Arial" pitchFamily="34" charset="0"/>
        <a:buChar char="•"/>
        <a:defRPr sz="245" kern="1200">
          <a:solidFill>
            <a:schemeClr val="tx1"/>
          </a:solidFill>
          <a:latin typeface="+mn-lt"/>
          <a:ea typeface="+mn-ea"/>
          <a:cs typeface="+mn-cs"/>
        </a:defRPr>
      </a:lvl7pPr>
      <a:lvl8pPr marL="420200" indent="-28013" algn="l" defTabSz="112053" rtl="0" eaLnBrk="1" latinLnBrk="0" hangingPunct="1">
        <a:spcBef>
          <a:spcPct val="20000"/>
        </a:spcBef>
        <a:buFont typeface="Arial" pitchFamily="34" charset="0"/>
        <a:buChar char="•"/>
        <a:defRPr sz="245" kern="1200">
          <a:solidFill>
            <a:schemeClr val="tx1"/>
          </a:solidFill>
          <a:latin typeface="+mn-lt"/>
          <a:ea typeface="+mn-ea"/>
          <a:cs typeface="+mn-cs"/>
        </a:defRPr>
      </a:lvl8pPr>
      <a:lvl9pPr marL="476226" indent="-28013" algn="l" defTabSz="112053" rtl="0" eaLnBrk="1" latinLnBrk="0" hangingPunct="1">
        <a:spcBef>
          <a:spcPct val="20000"/>
        </a:spcBef>
        <a:buFont typeface="Arial" pitchFamily="34" charset="0"/>
        <a:buChar char="•"/>
        <a:defRPr sz="2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1pPr>
      <a:lvl2pPr marL="56026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2pPr>
      <a:lvl3pPr marL="112053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3pPr>
      <a:lvl4pPr marL="168078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4pPr>
      <a:lvl5pPr marL="224107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5pPr>
      <a:lvl6pPr marL="280133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6pPr>
      <a:lvl7pPr marL="336159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7pPr>
      <a:lvl8pPr marL="392186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8pPr>
      <a:lvl9pPr marL="448212" algn="l" defTabSz="112053" rtl="0" eaLnBrk="1" latinLnBrk="0" hangingPunct="1">
        <a:defRPr sz="2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35818" y="-36809"/>
            <a:ext cx="5025627" cy="7356336"/>
            <a:chOff x="35818" y="-36810"/>
            <a:chExt cx="5128191" cy="7506466"/>
          </a:xfrm>
        </p:grpSpPr>
        <p:sp>
          <p:nvSpPr>
            <p:cNvPr id="89" name="文本框 2"/>
            <p:cNvSpPr txBox="1">
              <a:spLocks noChangeArrowheads="1"/>
            </p:cNvSpPr>
            <p:nvPr/>
          </p:nvSpPr>
          <p:spPr bwMode="auto">
            <a:xfrm>
              <a:off x="1058124" y="4660515"/>
              <a:ext cx="59531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0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NIP</a:t>
              </a:r>
              <a:endParaRPr lang="zh-CN" altLang="en-US" sz="1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文本框 12"/>
            <p:cNvSpPr txBox="1">
              <a:spLocks noChangeArrowheads="1"/>
            </p:cNvSpPr>
            <p:nvPr/>
          </p:nvSpPr>
          <p:spPr bwMode="auto">
            <a:xfrm>
              <a:off x="2847688" y="4660515"/>
              <a:ext cx="8417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0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NIL(SLG)</a:t>
              </a:r>
              <a:endParaRPr lang="zh-CN" altLang="en-US" sz="1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1" name="组合 9"/>
            <p:cNvGrpSpPr>
              <a:grpSpLocks/>
            </p:cNvGrpSpPr>
            <p:nvPr/>
          </p:nvGrpSpPr>
          <p:grpSpPr bwMode="auto">
            <a:xfrm>
              <a:off x="234825" y="295833"/>
              <a:ext cx="3716338" cy="1920875"/>
              <a:chOff x="1774070" y="1273176"/>
              <a:chExt cx="3714900" cy="1921393"/>
            </a:xfrm>
          </p:grpSpPr>
          <p:pic>
            <p:nvPicPr>
              <p:cNvPr id="92" name="图片 1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4070" y="1273176"/>
                <a:ext cx="1850400" cy="1917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" name="图片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8570" y="1277126"/>
                <a:ext cx="1850400" cy="1917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4" name="文本框 12"/>
            <p:cNvSpPr txBox="1">
              <a:spLocks noChangeArrowheads="1"/>
            </p:cNvSpPr>
            <p:nvPr/>
          </p:nvSpPr>
          <p:spPr bwMode="auto">
            <a:xfrm>
              <a:off x="936500" y="2196078"/>
              <a:ext cx="62071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0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NIP</a:t>
              </a:r>
              <a:endParaRPr lang="zh-CN" altLang="en-US" sz="1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文本框 13"/>
            <p:cNvSpPr txBox="1">
              <a:spLocks noChangeArrowheads="1"/>
            </p:cNvSpPr>
            <p:nvPr/>
          </p:nvSpPr>
          <p:spPr bwMode="auto">
            <a:xfrm>
              <a:off x="2631946" y="2197666"/>
              <a:ext cx="10350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0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NIL(SLG)</a:t>
              </a:r>
              <a:endParaRPr lang="zh-CN" altLang="en-US" sz="1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6" name="组合 14"/>
            <p:cNvGrpSpPr>
              <a:grpSpLocks/>
            </p:cNvGrpSpPr>
            <p:nvPr/>
          </p:nvGrpSpPr>
          <p:grpSpPr bwMode="auto">
            <a:xfrm>
              <a:off x="2104896" y="1592822"/>
              <a:ext cx="1449388" cy="276225"/>
              <a:chOff x="213847" y="6934200"/>
              <a:chExt cx="1691153" cy="341550"/>
            </a:xfrm>
          </p:grpSpPr>
          <p:cxnSp>
            <p:nvCxnSpPr>
              <p:cNvPr id="97" name="直接连接符 96"/>
              <p:cNvCxnSpPr/>
              <p:nvPr/>
            </p:nvCxnSpPr>
            <p:spPr>
              <a:xfrm>
                <a:off x="213847" y="7275750"/>
                <a:ext cx="1081745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</p:cxnSp>
          <p:sp>
            <p:nvSpPr>
              <p:cNvPr id="98" name="文本框 16"/>
              <p:cNvSpPr txBox="1">
                <a:spLocks noChangeArrowheads="1"/>
              </p:cNvSpPr>
              <p:nvPr/>
            </p:nvSpPr>
            <p:spPr bwMode="auto">
              <a:xfrm>
                <a:off x="1238250" y="6934200"/>
                <a:ext cx="666750" cy="303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/>
                </a:pPr>
                <a:r>
                  <a:rPr lang="en-US" altLang="zh-CN" sz="1000" kern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50μm</a:t>
                </a:r>
                <a:endParaRPr lang="zh-CN" altLang="en-US" sz="1000" kern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9" name="组合 17"/>
            <p:cNvGrpSpPr>
              <a:grpSpLocks/>
            </p:cNvGrpSpPr>
            <p:nvPr/>
          </p:nvGrpSpPr>
          <p:grpSpPr bwMode="auto">
            <a:xfrm>
              <a:off x="287209" y="1661083"/>
              <a:ext cx="1514475" cy="246062"/>
              <a:chOff x="118597" y="6838950"/>
              <a:chExt cx="1767353" cy="303449"/>
            </a:xfrm>
          </p:grpSpPr>
          <p:cxnSp>
            <p:nvCxnSpPr>
              <p:cNvPr id="100" name="直接连接符 99"/>
              <p:cNvCxnSpPr/>
              <p:nvPr/>
            </p:nvCxnSpPr>
            <p:spPr>
              <a:xfrm>
                <a:off x="118597" y="7028850"/>
                <a:ext cx="1081902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</p:cxnSp>
          <p:sp>
            <p:nvSpPr>
              <p:cNvPr id="101" name="文本框 19"/>
              <p:cNvSpPr txBox="1">
                <a:spLocks noChangeArrowheads="1"/>
              </p:cNvSpPr>
              <p:nvPr/>
            </p:nvSpPr>
            <p:spPr bwMode="auto">
              <a:xfrm>
                <a:off x="1219200" y="6838950"/>
                <a:ext cx="666750" cy="303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/>
                </a:pPr>
                <a:r>
                  <a:rPr lang="en-US" altLang="zh-CN" sz="1000" kern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50μm</a:t>
                </a:r>
                <a:endParaRPr lang="zh-CN" altLang="en-US" sz="1000" kern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02" name="图片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21" y="5134443"/>
              <a:ext cx="5056188" cy="2335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图片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11" y="2733282"/>
              <a:ext cx="4024313" cy="1924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文本框 19"/>
            <p:cNvSpPr txBox="1">
              <a:spLocks noChangeArrowheads="1"/>
            </p:cNvSpPr>
            <p:nvPr/>
          </p:nvSpPr>
          <p:spPr bwMode="auto">
            <a:xfrm>
              <a:off x="117623" y="-36810"/>
              <a:ext cx="3429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文本框 19"/>
            <p:cNvSpPr txBox="1">
              <a:spLocks noChangeArrowheads="1"/>
            </p:cNvSpPr>
            <p:nvPr/>
          </p:nvSpPr>
          <p:spPr bwMode="auto">
            <a:xfrm>
              <a:off x="107821" y="2416187"/>
              <a:ext cx="3429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文本框 19"/>
            <p:cNvSpPr txBox="1">
              <a:spLocks noChangeArrowheads="1"/>
            </p:cNvSpPr>
            <p:nvPr/>
          </p:nvSpPr>
          <p:spPr bwMode="auto">
            <a:xfrm>
              <a:off x="35818" y="4931241"/>
              <a:ext cx="3429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文本框 19"/>
            <p:cNvSpPr txBox="1">
              <a:spLocks noChangeArrowheads="1"/>
            </p:cNvSpPr>
            <p:nvPr/>
          </p:nvSpPr>
          <p:spPr bwMode="auto">
            <a:xfrm>
              <a:off x="1769541" y="4960816"/>
              <a:ext cx="3429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文本框 19"/>
            <p:cNvSpPr txBox="1">
              <a:spLocks noChangeArrowheads="1"/>
            </p:cNvSpPr>
            <p:nvPr/>
          </p:nvSpPr>
          <p:spPr bwMode="auto">
            <a:xfrm>
              <a:off x="3556414" y="4929913"/>
              <a:ext cx="3429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9" name="直接连接符 108"/>
            <p:cNvCxnSpPr/>
            <p:nvPr/>
          </p:nvCxnSpPr>
          <p:spPr bwMode="auto">
            <a:xfrm>
              <a:off x="4135917" y="2138754"/>
              <a:ext cx="288000" cy="0"/>
            </a:xfrm>
            <a:prstGeom prst="line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347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</Words>
  <Application>Microsoft Office PowerPoint</Application>
  <PresentationFormat>自定义</PresentationFormat>
  <Paragraphs>11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Times New Roman</vt:lpstr>
      <vt:lpstr>Office 主题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Sky123.Org</cp:lastModifiedBy>
  <cp:revision>10</cp:revision>
  <dcterms:created xsi:type="dcterms:W3CDTF">2017-02-26T09:39:05Z</dcterms:created>
  <dcterms:modified xsi:type="dcterms:W3CDTF">2017-03-07T15:07:09Z</dcterms:modified>
</cp:coreProperties>
</file>