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119813" cy="3060700"/>
  <p:notesSz cx="6858000" cy="9144000"/>
  <p:defaultTextStyle>
    <a:defPPr>
      <a:defRPr lang="zh-CN"/>
    </a:defPPr>
    <a:lvl1pPr marL="0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1pPr>
    <a:lvl2pPr marL="349667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2pPr>
    <a:lvl3pPr marL="699333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3pPr>
    <a:lvl4pPr marL="1049000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4pPr>
    <a:lvl5pPr marL="1398666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5pPr>
    <a:lvl6pPr marL="1748333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6pPr>
    <a:lvl7pPr marL="2097999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7pPr>
    <a:lvl8pPr marL="2447666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8pPr>
    <a:lvl9pPr marL="2797332" algn="l" defTabSz="699333" rtl="0" eaLnBrk="1" latinLnBrk="0" hangingPunct="1">
      <a:defRPr sz="137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4" userDrawn="1">
          <p15:clr>
            <a:srgbClr val="A4A3A4"/>
          </p15:clr>
        </p15:guide>
        <p15:guide id="2" pos="19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1572" y="912"/>
      </p:cViewPr>
      <p:guideLst>
        <p:guide orient="horz" pos="964"/>
        <p:guide pos="19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458991" y="950802"/>
            <a:ext cx="5201841" cy="65606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17977" y="1734397"/>
            <a:ext cx="4283869" cy="7821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92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784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67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56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46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35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24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1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436864" y="122572"/>
            <a:ext cx="1376958" cy="261151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05996" y="122572"/>
            <a:ext cx="4028877" cy="261151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83428" y="1966787"/>
            <a:ext cx="5201841" cy="607889"/>
          </a:xfrm>
        </p:spPr>
        <p:txBody>
          <a:bodyPr anchor="t"/>
          <a:lstStyle>
            <a:lvl1pPr algn="l">
              <a:defRPr sz="78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83428" y="1297258"/>
            <a:ext cx="5201841" cy="669527"/>
          </a:xfrm>
        </p:spPr>
        <p:txBody>
          <a:bodyPr anchor="b"/>
          <a:lstStyle>
            <a:lvl1pPr marL="0" indent="0">
              <a:buNone/>
              <a:defRPr sz="391">
                <a:solidFill>
                  <a:schemeClr val="tx1">
                    <a:tint val="75000"/>
                  </a:schemeClr>
                </a:solidFill>
              </a:defRPr>
            </a:lvl1pPr>
            <a:lvl2pPr marL="89242" indent="0">
              <a:buNone/>
              <a:defRPr sz="352">
                <a:solidFill>
                  <a:schemeClr val="tx1">
                    <a:tint val="75000"/>
                  </a:schemeClr>
                </a:solidFill>
              </a:defRPr>
            </a:lvl2pPr>
            <a:lvl3pPr marL="178484" indent="0">
              <a:buNone/>
              <a:defRPr sz="312">
                <a:solidFill>
                  <a:schemeClr val="tx1">
                    <a:tint val="75000"/>
                  </a:schemeClr>
                </a:solidFill>
              </a:defRPr>
            </a:lvl3pPr>
            <a:lvl4pPr marL="267726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4pPr>
            <a:lvl5pPr marL="356969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5pPr>
            <a:lvl6pPr marL="446211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6pPr>
            <a:lvl7pPr marL="535453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7pPr>
            <a:lvl8pPr marL="624695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8pPr>
            <a:lvl9pPr marL="713937" indent="0">
              <a:buNone/>
              <a:defRPr sz="2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05997" y="714165"/>
            <a:ext cx="2702917" cy="2019920"/>
          </a:xfrm>
        </p:spPr>
        <p:txBody>
          <a:bodyPr/>
          <a:lstStyle>
            <a:lvl1pPr>
              <a:defRPr sz="547"/>
            </a:lvl1pPr>
            <a:lvl2pPr>
              <a:defRPr sz="467"/>
            </a:lvl2pPr>
            <a:lvl3pPr>
              <a:defRPr sz="391"/>
            </a:lvl3pPr>
            <a:lvl4pPr>
              <a:defRPr sz="352"/>
            </a:lvl4pPr>
            <a:lvl5pPr>
              <a:defRPr sz="352"/>
            </a:lvl5pPr>
            <a:lvl6pPr>
              <a:defRPr sz="352"/>
            </a:lvl6pPr>
            <a:lvl7pPr>
              <a:defRPr sz="352"/>
            </a:lvl7pPr>
            <a:lvl8pPr>
              <a:defRPr sz="352"/>
            </a:lvl8pPr>
            <a:lvl9pPr>
              <a:defRPr sz="352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110911" y="714165"/>
            <a:ext cx="2702917" cy="2019920"/>
          </a:xfrm>
        </p:spPr>
        <p:txBody>
          <a:bodyPr/>
          <a:lstStyle>
            <a:lvl1pPr>
              <a:defRPr sz="547"/>
            </a:lvl1pPr>
            <a:lvl2pPr>
              <a:defRPr sz="467"/>
            </a:lvl2pPr>
            <a:lvl3pPr>
              <a:defRPr sz="391"/>
            </a:lvl3pPr>
            <a:lvl4pPr>
              <a:defRPr sz="352"/>
            </a:lvl4pPr>
            <a:lvl5pPr>
              <a:defRPr sz="352"/>
            </a:lvl5pPr>
            <a:lvl6pPr>
              <a:defRPr sz="352"/>
            </a:lvl6pPr>
            <a:lvl7pPr>
              <a:defRPr sz="352"/>
            </a:lvl7pPr>
            <a:lvl8pPr>
              <a:defRPr sz="352"/>
            </a:lvl8pPr>
            <a:lvl9pPr>
              <a:defRPr sz="352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05991" y="685116"/>
            <a:ext cx="2703980" cy="285524"/>
          </a:xfrm>
        </p:spPr>
        <p:txBody>
          <a:bodyPr anchor="b"/>
          <a:lstStyle>
            <a:lvl1pPr marL="0" indent="0">
              <a:buNone/>
              <a:defRPr sz="467" b="1"/>
            </a:lvl1pPr>
            <a:lvl2pPr marL="89242" indent="0">
              <a:buNone/>
              <a:defRPr sz="391" b="1"/>
            </a:lvl2pPr>
            <a:lvl3pPr marL="178484" indent="0">
              <a:buNone/>
              <a:defRPr sz="352" b="1"/>
            </a:lvl3pPr>
            <a:lvl4pPr marL="267726" indent="0">
              <a:buNone/>
              <a:defRPr sz="312" b="1"/>
            </a:lvl4pPr>
            <a:lvl5pPr marL="356969" indent="0">
              <a:buNone/>
              <a:defRPr sz="312" b="1"/>
            </a:lvl5pPr>
            <a:lvl6pPr marL="446211" indent="0">
              <a:buNone/>
              <a:defRPr sz="312" b="1"/>
            </a:lvl6pPr>
            <a:lvl7pPr marL="535453" indent="0">
              <a:buNone/>
              <a:defRPr sz="312" b="1"/>
            </a:lvl7pPr>
            <a:lvl8pPr marL="624695" indent="0">
              <a:buNone/>
              <a:defRPr sz="312" b="1"/>
            </a:lvl8pPr>
            <a:lvl9pPr marL="713937" indent="0">
              <a:buNone/>
              <a:defRPr sz="312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05991" y="970639"/>
            <a:ext cx="2703980" cy="1763445"/>
          </a:xfrm>
        </p:spPr>
        <p:txBody>
          <a:bodyPr/>
          <a:lstStyle>
            <a:lvl1pPr>
              <a:defRPr sz="467"/>
            </a:lvl1pPr>
            <a:lvl2pPr>
              <a:defRPr sz="391"/>
            </a:lvl2pPr>
            <a:lvl3pPr>
              <a:defRPr sz="352"/>
            </a:lvl3pPr>
            <a:lvl4pPr>
              <a:defRPr sz="312"/>
            </a:lvl4pPr>
            <a:lvl5pPr>
              <a:defRPr sz="312"/>
            </a:lvl5pPr>
            <a:lvl6pPr>
              <a:defRPr sz="312"/>
            </a:lvl6pPr>
            <a:lvl7pPr>
              <a:defRPr sz="312"/>
            </a:lvl7pPr>
            <a:lvl8pPr>
              <a:defRPr sz="312"/>
            </a:lvl8pPr>
            <a:lvl9pPr>
              <a:defRPr sz="312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108781" y="685116"/>
            <a:ext cx="2705042" cy="285524"/>
          </a:xfrm>
        </p:spPr>
        <p:txBody>
          <a:bodyPr anchor="b"/>
          <a:lstStyle>
            <a:lvl1pPr marL="0" indent="0">
              <a:buNone/>
              <a:defRPr sz="467" b="1"/>
            </a:lvl1pPr>
            <a:lvl2pPr marL="89242" indent="0">
              <a:buNone/>
              <a:defRPr sz="391" b="1"/>
            </a:lvl2pPr>
            <a:lvl3pPr marL="178484" indent="0">
              <a:buNone/>
              <a:defRPr sz="352" b="1"/>
            </a:lvl3pPr>
            <a:lvl4pPr marL="267726" indent="0">
              <a:buNone/>
              <a:defRPr sz="312" b="1"/>
            </a:lvl4pPr>
            <a:lvl5pPr marL="356969" indent="0">
              <a:buNone/>
              <a:defRPr sz="312" b="1"/>
            </a:lvl5pPr>
            <a:lvl6pPr marL="446211" indent="0">
              <a:buNone/>
              <a:defRPr sz="312" b="1"/>
            </a:lvl6pPr>
            <a:lvl7pPr marL="535453" indent="0">
              <a:buNone/>
              <a:defRPr sz="312" b="1"/>
            </a:lvl7pPr>
            <a:lvl8pPr marL="624695" indent="0">
              <a:buNone/>
              <a:defRPr sz="312" b="1"/>
            </a:lvl8pPr>
            <a:lvl9pPr marL="713937" indent="0">
              <a:buNone/>
              <a:defRPr sz="312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108781" y="970639"/>
            <a:ext cx="2705042" cy="1763445"/>
          </a:xfrm>
        </p:spPr>
        <p:txBody>
          <a:bodyPr/>
          <a:lstStyle>
            <a:lvl1pPr>
              <a:defRPr sz="467"/>
            </a:lvl1pPr>
            <a:lvl2pPr>
              <a:defRPr sz="391"/>
            </a:lvl2pPr>
            <a:lvl3pPr>
              <a:defRPr sz="352"/>
            </a:lvl3pPr>
            <a:lvl4pPr>
              <a:defRPr sz="312"/>
            </a:lvl4pPr>
            <a:lvl5pPr>
              <a:defRPr sz="312"/>
            </a:lvl5pPr>
            <a:lvl6pPr>
              <a:defRPr sz="312"/>
            </a:lvl6pPr>
            <a:lvl7pPr>
              <a:defRPr sz="312"/>
            </a:lvl7pPr>
            <a:lvl8pPr>
              <a:defRPr sz="312"/>
            </a:lvl8pPr>
            <a:lvl9pPr>
              <a:defRPr sz="312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05991" y="121861"/>
            <a:ext cx="2013376" cy="518618"/>
          </a:xfrm>
        </p:spPr>
        <p:txBody>
          <a:bodyPr anchor="b"/>
          <a:lstStyle>
            <a:lvl1pPr algn="l">
              <a:defRPr sz="391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392679" y="121863"/>
            <a:ext cx="3421145" cy="2612223"/>
          </a:xfrm>
        </p:spPr>
        <p:txBody>
          <a:bodyPr/>
          <a:lstStyle>
            <a:lvl1pPr>
              <a:defRPr sz="624"/>
            </a:lvl1pPr>
            <a:lvl2pPr>
              <a:defRPr sz="547"/>
            </a:lvl2pPr>
            <a:lvl3pPr>
              <a:defRPr sz="467"/>
            </a:lvl3pPr>
            <a:lvl4pPr>
              <a:defRPr sz="391"/>
            </a:lvl4pPr>
            <a:lvl5pPr>
              <a:defRPr sz="391"/>
            </a:lvl5pPr>
            <a:lvl6pPr>
              <a:defRPr sz="391"/>
            </a:lvl6pPr>
            <a:lvl7pPr>
              <a:defRPr sz="391"/>
            </a:lvl7pPr>
            <a:lvl8pPr>
              <a:defRPr sz="391"/>
            </a:lvl8pPr>
            <a:lvl9pPr>
              <a:defRPr sz="39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05991" y="640482"/>
            <a:ext cx="2013376" cy="2093603"/>
          </a:xfrm>
        </p:spPr>
        <p:txBody>
          <a:bodyPr/>
          <a:lstStyle>
            <a:lvl1pPr marL="0" indent="0">
              <a:buNone/>
              <a:defRPr sz="274"/>
            </a:lvl1pPr>
            <a:lvl2pPr marL="89242" indent="0">
              <a:buNone/>
              <a:defRPr sz="235"/>
            </a:lvl2pPr>
            <a:lvl3pPr marL="178484" indent="0">
              <a:buNone/>
              <a:defRPr sz="194"/>
            </a:lvl3pPr>
            <a:lvl4pPr marL="267726" indent="0">
              <a:buNone/>
              <a:defRPr sz="175"/>
            </a:lvl4pPr>
            <a:lvl5pPr marL="356969" indent="0">
              <a:buNone/>
              <a:defRPr sz="175"/>
            </a:lvl5pPr>
            <a:lvl6pPr marL="446211" indent="0">
              <a:buNone/>
              <a:defRPr sz="175"/>
            </a:lvl6pPr>
            <a:lvl7pPr marL="535453" indent="0">
              <a:buNone/>
              <a:defRPr sz="175"/>
            </a:lvl7pPr>
            <a:lvl8pPr marL="624695" indent="0">
              <a:buNone/>
              <a:defRPr sz="175"/>
            </a:lvl8pPr>
            <a:lvl9pPr marL="713937" indent="0">
              <a:buNone/>
              <a:defRPr sz="1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99526" y="2142494"/>
            <a:ext cx="3671888" cy="252932"/>
          </a:xfrm>
        </p:spPr>
        <p:txBody>
          <a:bodyPr anchor="b"/>
          <a:lstStyle>
            <a:lvl1pPr algn="l">
              <a:defRPr sz="391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199526" y="273479"/>
            <a:ext cx="3671888" cy="1836420"/>
          </a:xfrm>
        </p:spPr>
        <p:txBody>
          <a:bodyPr/>
          <a:lstStyle>
            <a:lvl1pPr marL="0" indent="0">
              <a:buNone/>
              <a:defRPr sz="624"/>
            </a:lvl1pPr>
            <a:lvl2pPr marL="89242" indent="0">
              <a:buNone/>
              <a:defRPr sz="547"/>
            </a:lvl2pPr>
            <a:lvl3pPr marL="178484" indent="0">
              <a:buNone/>
              <a:defRPr sz="467"/>
            </a:lvl3pPr>
            <a:lvl4pPr marL="267726" indent="0">
              <a:buNone/>
              <a:defRPr sz="391"/>
            </a:lvl4pPr>
            <a:lvl5pPr marL="356969" indent="0">
              <a:buNone/>
              <a:defRPr sz="391"/>
            </a:lvl5pPr>
            <a:lvl6pPr marL="446211" indent="0">
              <a:buNone/>
              <a:defRPr sz="391"/>
            </a:lvl6pPr>
            <a:lvl7pPr marL="535453" indent="0">
              <a:buNone/>
              <a:defRPr sz="391"/>
            </a:lvl7pPr>
            <a:lvl8pPr marL="624695" indent="0">
              <a:buNone/>
              <a:defRPr sz="391"/>
            </a:lvl8pPr>
            <a:lvl9pPr marL="713937" indent="0">
              <a:buNone/>
              <a:defRPr sz="391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199526" y="2395424"/>
            <a:ext cx="3671888" cy="359207"/>
          </a:xfrm>
        </p:spPr>
        <p:txBody>
          <a:bodyPr/>
          <a:lstStyle>
            <a:lvl1pPr marL="0" indent="0">
              <a:buNone/>
              <a:defRPr sz="274"/>
            </a:lvl1pPr>
            <a:lvl2pPr marL="89242" indent="0">
              <a:buNone/>
              <a:defRPr sz="235"/>
            </a:lvl2pPr>
            <a:lvl3pPr marL="178484" indent="0">
              <a:buNone/>
              <a:defRPr sz="194"/>
            </a:lvl3pPr>
            <a:lvl4pPr marL="267726" indent="0">
              <a:buNone/>
              <a:defRPr sz="175"/>
            </a:lvl4pPr>
            <a:lvl5pPr marL="356969" indent="0">
              <a:buNone/>
              <a:defRPr sz="175"/>
            </a:lvl5pPr>
            <a:lvl6pPr marL="446211" indent="0">
              <a:buNone/>
              <a:defRPr sz="175"/>
            </a:lvl6pPr>
            <a:lvl7pPr marL="535453" indent="0">
              <a:buNone/>
              <a:defRPr sz="175"/>
            </a:lvl7pPr>
            <a:lvl8pPr marL="624695" indent="0">
              <a:buNone/>
              <a:defRPr sz="175"/>
            </a:lvl8pPr>
            <a:lvl9pPr marL="713937" indent="0">
              <a:buNone/>
              <a:defRPr sz="175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05991" y="122572"/>
            <a:ext cx="5507832" cy="510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05991" y="714165"/>
            <a:ext cx="5507832" cy="2019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05991" y="2836818"/>
            <a:ext cx="1427956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2017-03-07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090941" y="2836818"/>
            <a:ext cx="1937941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385866" y="2836818"/>
            <a:ext cx="1427956" cy="1629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78484" rtl="0" eaLnBrk="1" latinLnBrk="0" hangingPunct="1">
        <a:spcBef>
          <a:spcPct val="0"/>
        </a:spcBef>
        <a:buNone/>
        <a:defRPr sz="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6931" indent="-66931" algn="l" defTabSz="178484" rtl="0" eaLnBrk="1" latinLnBrk="0" hangingPunct="1">
        <a:spcBef>
          <a:spcPct val="20000"/>
        </a:spcBef>
        <a:buFont typeface="Arial" pitchFamily="34" charset="0"/>
        <a:buChar char="•"/>
        <a:defRPr sz="624" kern="1200">
          <a:solidFill>
            <a:schemeClr val="tx1"/>
          </a:solidFill>
          <a:latin typeface="+mn-lt"/>
          <a:ea typeface="+mn-ea"/>
          <a:cs typeface="+mn-cs"/>
        </a:defRPr>
      </a:lvl1pPr>
      <a:lvl2pPr marL="145019" indent="-55776" algn="l" defTabSz="178484" rtl="0" eaLnBrk="1" latinLnBrk="0" hangingPunct="1">
        <a:spcBef>
          <a:spcPct val="20000"/>
        </a:spcBef>
        <a:buFont typeface="Arial" pitchFamily="34" charset="0"/>
        <a:buChar char="–"/>
        <a:defRPr sz="547" kern="1200">
          <a:solidFill>
            <a:schemeClr val="tx1"/>
          </a:solidFill>
          <a:latin typeface="+mn-lt"/>
          <a:ea typeface="+mn-ea"/>
          <a:cs typeface="+mn-cs"/>
        </a:defRPr>
      </a:lvl2pPr>
      <a:lvl3pPr marL="223106" indent="-44622" algn="l" defTabSz="178484" rtl="0" eaLnBrk="1" latinLnBrk="0" hangingPunct="1">
        <a:spcBef>
          <a:spcPct val="20000"/>
        </a:spcBef>
        <a:buFont typeface="Arial" pitchFamily="34" charset="0"/>
        <a:buChar char="•"/>
        <a:defRPr sz="467" kern="1200">
          <a:solidFill>
            <a:schemeClr val="tx1"/>
          </a:solidFill>
          <a:latin typeface="+mn-lt"/>
          <a:ea typeface="+mn-ea"/>
          <a:cs typeface="+mn-cs"/>
        </a:defRPr>
      </a:lvl3pPr>
      <a:lvl4pPr marL="312348" indent="-44622" algn="l" defTabSz="178484" rtl="0" eaLnBrk="1" latinLnBrk="0" hangingPunct="1">
        <a:spcBef>
          <a:spcPct val="20000"/>
        </a:spcBef>
        <a:buFont typeface="Arial" pitchFamily="34" charset="0"/>
        <a:buChar char="–"/>
        <a:defRPr sz="391" kern="1200">
          <a:solidFill>
            <a:schemeClr val="tx1"/>
          </a:solidFill>
          <a:latin typeface="+mn-lt"/>
          <a:ea typeface="+mn-ea"/>
          <a:cs typeface="+mn-cs"/>
        </a:defRPr>
      </a:lvl4pPr>
      <a:lvl5pPr marL="401589" indent="-44622" algn="l" defTabSz="178484" rtl="0" eaLnBrk="1" latinLnBrk="0" hangingPunct="1">
        <a:spcBef>
          <a:spcPct val="20000"/>
        </a:spcBef>
        <a:buFont typeface="Arial" pitchFamily="34" charset="0"/>
        <a:buChar char="»"/>
        <a:defRPr sz="391" kern="1200">
          <a:solidFill>
            <a:schemeClr val="tx1"/>
          </a:solidFill>
          <a:latin typeface="+mn-lt"/>
          <a:ea typeface="+mn-ea"/>
          <a:cs typeface="+mn-cs"/>
        </a:defRPr>
      </a:lvl5pPr>
      <a:lvl6pPr marL="490833" indent="-44622" algn="l" defTabSz="178484" rtl="0" eaLnBrk="1" latinLnBrk="0" hangingPunct="1">
        <a:spcBef>
          <a:spcPct val="20000"/>
        </a:spcBef>
        <a:buFont typeface="Arial" pitchFamily="34" charset="0"/>
        <a:buChar char="•"/>
        <a:defRPr sz="391" kern="1200">
          <a:solidFill>
            <a:schemeClr val="tx1"/>
          </a:solidFill>
          <a:latin typeface="+mn-lt"/>
          <a:ea typeface="+mn-ea"/>
          <a:cs typeface="+mn-cs"/>
        </a:defRPr>
      </a:lvl6pPr>
      <a:lvl7pPr marL="580074" indent="-44622" algn="l" defTabSz="178484" rtl="0" eaLnBrk="1" latinLnBrk="0" hangingPunct="1">
        <a:spcBef>
          <a:spcPct val="20000"/>
        </a:spcBef>
        <a:buFont typeface="Arial" pitchFamily="34" charset="0"/>
        <a:buChar char="•"/>
        <a:defRPr sz="391" kern="1200">
          <a:solidFill>
            <a:schemeClr val="tx1"/>
          </a:solidFill>
          <a:latin typeface="+mn-lt"/>
          <a:ea typeface="+mn-ea"/>
          <a:cs typeface="+mn-cs"/>
        </a:defRPr>
      </a:lvl7pPr>
      <a:lvl8pPr marL="669317" indent="-44622" algn="l" defTabSz="178484" rtl="0" eaLnBrk="1" latinLnBrk="0" hangingPunct="1">
        <a:spcBef>
          <a:spcPct val="20000"/>
        </a:spcBef>
        <a:buFont typeface="Arial" pitchFamily="34" charset="0"/>
        <a:buChar char="•"/>
        <a:defRPr sz="391" kern="1200">
          <a:solidFill>
            <a:schemeClr val="tx1"/>
          </a:solidFill>
          <a:latin typeface="+mn-lt"/>
          <a:ea typeface="+mn-ea"/>
          <a:cs typeface="+mn-cs"/>
        </a:defRPr>
      </a:lvl8pPr>
      <a:lvl9pPr marL="758559" indent="-44622" algn="l" defTabSz="178484" rtl="0" eaLnBrk="1" latinLnBrk="0" hangingPunct="1">
        <a:spcBef>
          <a:spcPct val="20000"/>
        </a:spcBef>
        <a:buFont typeface="Arial" pitchFamily="34" charset="0"/>
        <a:buChar char="•"/>
        <a:defRPr sz="39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1pPr>
      <a:lvl2pPr marL="89242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2pPr>
      <a:lvl3pPr marL="178484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3pPr>
      <a:lvl4pPr marL="267726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4pPr>
      <a:lvl5pPr marL="356969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5pPr>
      <a:lvl6pPr marL="446211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6pPr>
      <a:lvl7pPr marL="535453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7pPr>
      <a:lvl8pPr marL="624695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8pPr>
      <a:lvl9pPr marL="713937" algn="l" defTabSz="178484" rtl="0" eaLnBrk="1" latinLnBrk="0" hangingPunct="1">
        <a:defRPr sz="3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35" y="99175"/>
            <a:ext cx="5989839" cy="2866892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9535" y="-47625"/>
            <a:ext cx="259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534" y="1359682"/>
            <a:ext cx="2599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zh-CN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60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Office PowerPoint</Application>
  <PresentationFormat>自定义</PresentationFormat>
  <Paragraphs>2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5" baseType="lpstr"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Sky123.Org</cp:lastModifiedBy>
  <cp:revision>3</cp:revision>
  <dcterms:created xsi:type="dcterms:W3CDTF">2017-02-26T09:48:28Z</dcterms:created>
  <dcterms:modified xsi:type="dcterms:W3CDTF">2017-03-07T14:56:07Z</dcterms:modified>
</cp:coreProperties>
</file>