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1887200" cy="5486400"/>
  <p:notesSz cx="6858000" cy="9144000"/>
  <p:defaultTextStyle>
    <a:defPPr>
      <a:defRPr lang="en-US"/>
    </a:defPPr>
    <a:lvl1pPr marL="0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1pPr>
    <a:lvl2pPr marL="416966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2pPr>
    <a:lvl3pPr marL="833933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3pPr>
    <a:lvl4pPr marL="1250899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4pPr>
    <a:lvl5pPr marL="1667866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5pPr>
    <a:lvl6pPr marL="2084832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6pPr>
    <a:lvl7pPr marL="2501798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7pPr>
    <a:lvl8pPr marL="2918765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8pPr>
    <a:lvl9pPr marL="3335731" algn="l" defTabSz="833933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900" y="897890"/>
            <a:ext cx="8915400" cy="191008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2881630"/>
            <a:ext cx="8915400" cy="1324610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8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1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6777" y="292100"/>
            <a:ext cx="2563178" cy="46494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5" y="292100"/>
            <a:ext cx="7540943" cy="464947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09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2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054" y="1367791"/>
            <a:ext cx="10252710" cy="228219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1054" y="3671571"/>
            <a:ext cx="10252710" cy="1200150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45" y="1460500"/>
            <a:ext cx="5052060" cy="34810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7895" y="1460500"/>
            <a:ext cx="5052060" cy="34810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24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3" y="292101"/>
            <a:ext cx="10252710" cy="106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794" y="1344930"/>
            <a:ext cx="5028842" cy="65913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794" y="2004060"/>
            <a:ext cx="5028842" cy="2947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7895" y="1344930"/>
            <a:ext cx="5053608" cy="65913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7895" y="2004060"/>
            <a:ext cx="5053608" cy="2947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2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2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365760"/>
            <a:ext cx="3833931" cy="12801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608" y="789940"/>
            <a:ext cx="6017895" cy="389890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1645920"/>
            <a:ext cx="3833931" cy="3049270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4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365760"/>
            <a:ext cx="3833931" cy="12801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3608" y="789940"/>
            <a:ext cx="6017895" cy="3898900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1645920"/>
            <a:ext cx="3833931" cy="3049270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1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7245" y="292101"/>
            <a:ext cx="10252710" cy="1060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245" y="1460500"/>
            <a:ext cx="10252710" cy="348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7245" y="5085080"/>
            <a:ext cx="267462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88FC6-4800-48E2-B836-1AF16B1C576A}" type="datetimeFigureOut">
              <a:rPr lang="en-US" smtClean="0"/>
              <a:t>07-Jan-18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7635" y="5085080"/>
            <a:ext cx="401193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5335" y="5085080"/>
            <a:ext cx="267462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025E-DF3C-4627-96DE-3E25A6114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39317" y="222776"/>
            <a:ext cx="10997335" cy="5023819"/>
            <a:chOff x="301216" y="763795"/>
            <a:chExt cx="10997335" cy="502381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140" b="242"/>
            <a:stretch/>
          </p:blipFill>
          <p:spPr>
            <a:xfrm>
              <a:off x="301216" y="763795"/>
              <a:ext cx="5491502" cy="502381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9010" y="763795"/>
              <a:ext cx="5489541" cy="50238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516368" y="5488189"/>
              <a:ext cx="266947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90622" y="5488189"/>
              <a:ext cx="266947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13C6F16-480A-4701-A540-9923A28CECF6}"/>
              </a:ext>
            </a:extLst>
          </p:cNvPr>
          <p:cNvSpPr txBox="1"/>
          <p:nvPr/>
        </p:nvSpPr>
        <p:spPr>
          <a:xfrm>
            <a:off x="47862" y="148478"/>
            <a:ext cx="685800" cy="345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6105FB-B8D1-4834-BB45-6D2B8A53C61E}"/>
              </a:ext>
            </a:extLst>
          </p:cNvPr>
          <p:cNvSpPr txBox="1"/>
          <p:nvPr/>
        </p:nvSpPr>
        <p:spPr>
          <a:xfrm>
            <a:off x="5873576" y="137165"/>
            <a:ext cx="685800" cy="345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94774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OdedR11</dc:creator>
  <cp:lastModifiedBy>adamhak7@gmail.com</cp:lastModifiedBy>
  <cp:revision>5</cp:revision>
  <dcterms:created xsi:type="dcterms:W3CDTF">2017-11-23T14:12:38Z</dcterms:created>
  <dcterms:modified xsi:type="dcterms:W3CDTF">2018-01-07T20:00:48Z</dcterms:modified>
</cp:coreProperties>
</file>