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2344400" cy="10972800"/>
  <p:notesSz cx="6858000" cy="9144000"/>
  <p:defaultTextStyle>
    <a:defPPr>
      <a:defRPr lang="en-US"/>
    </a:defPPr>
    <a:lvl1pPr marL="0" algn="l" defTabSz="1207008" rtl="0" eaLnBrk="1" latinLnBrk="0" hangingPunct="1">
      <a:defRPr sz="2376" kern="1200">
        <a:solidFill>
          <a:schemeClr val="tx1"/>
        </a:solidFill>
        <a:latin typeface="+mn-lt"/>
        <a:ea typeface="+mn-ea"/>
        <a:cs typeface="+mn-cs"/>
      </a:defRPr>
    </a:lvl1pPr>
    <a:lvl2pPr marL="603504" algn="l" defTabSz="1207008" rtl="0" eaLnBrk="1" latinLnBrk="0" hangingPunct="1">
      <a:defRPr sz="2376" kern="1200">
        <a:solidFill>
          <a:schemeClr val="tx1"/>
        </a:solidFill>
        <a:latin typeface="+mn-lt"/>
        <a:ea typeface="+mn-ea"/>
        <a:cs typeface="+mn-cs"/>
      </a:defRPr>
    </a:lvl2pPr>
    <a:lvl3pPr marL="1207008" algn="l" defTabSz="1207008" rtl="0" eaLnBrk="1" latinLnBrk="0" hangingPunct="1">
      <a:defRPr sz="2376" kern="1200">
        <a:solidFill>
          <a:schemeClr val="tx1"/>
        </a:solidFill>
        <a:latin typeface="+mn-lt"/>
        <a:ea typeface="+mn-ea"/>
        <a:cs typeface="+mn-cs"/>
      </a:defRPr>
    </a:lvl3pPr>
    <a:lvl4pPr marL="1810512" algn="l" defTabSz="1207008" rtl="0" eaLnBrk="1" latinLnBrk="0" hangingPunct="1">
      <a:defRPr sz="2376" kern="1200">
        <a:solidFill>
          <a:schemeClr val="tx1"/>
        </a:solidFill>
        <a:latin typeface="+mn-lt"/>
        <a:ea typeface="+mn-ea"/>
        <a:cs typeface="+mn-cs"/>
      </a:defRPr>
    </a:lvl4pPr>
    <a:lvl5pPr marL="2414016" algn="l" defTabSz="1207008" rtl="0" eaLnBrk="1" latinLnBrk="0" hangingPunct="1">
      <a:defRPr sz="2376" kern="1200">
        <a:solidFill>
          <a:schemeClr val="tx1"/>
        </a:solidFill>
        <a:latin typeface="+mn-lt"/>
        <a:ea typeface="+mn-ea"/>
        <a:cs typeface="+mn-cs"/>
      </a:defRPr>
    </a:lvl5pPr>
    <a:lvl6pPr marL="3017520" algn="l" defTabSz="1207008" rtl="0" eaLnBrk="1" latinLnBrk="0" hangingPunct="1">
      <a:defRPr sz="2376" kern="1200">
        <a:solidFill>
          <a:schemeClr val="tx1"/>
        </a:solidFill>
        <a:latin typeface="+mn-lt"/>
        <a:ea typeface="+mn-ea"/>
        <a:cs typeface="+mn-cs"/>
      </a:defRPr>
    </a:lvl6pPr>
    <a:lvl7pPr marL="3621024" algn="l" defTabSz="1207008" rtl="0" eaLnBrk="1" latinLnBrk="0" hangingPunct="1">
      <a:defRPr sz="2376" kern="1200">
        <a:solidFill>
          <a:schemeClr val="tx1"/>
        </a:solidFill>
        <a:latin typeface="+mn-lt"/>
        <a:ea typeface="+mn-ea"/>
        <a:cs typeface="+mn-cs"/>
      </a:defRPr>
    </a:lvl7pPr>
    <a:lvl8pPr marL="4224528" algn="l" defTabSz="1207008" rtl="0" eaLnBrk="1" latinLnBrk="0" hangingPunct="1">
      <a:defRPr sz="2376" kern="1200">
        <a:solidFill>
          <a:schemeClr val="tx1"/>
        </a:solidFill>
        <a:latin typeface="+mn-lt"/>
        <a:ea typeface="+mn-ea"/>
        <a:cs typeface="+mn-cs"/>
      </a:defRPr>
    </a:lvl8pPr>
    <a:lvl9pPr marL="4828032" algn="l" defTabSz="1207008" rtl="0" eaLnBrk="1" latinLnBrk="0" hangingPunct="1">
      <a:defRPr sz="237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73" d="100"/>
          <a:sy n="73" d="100"/>
        </p:scale>
        <p:origin x="171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830" y="1795781"/>
            <a:ext cx="10492740" cy="3820160"/>
          </a:xfrm>
        </p:spPr>
        <p:txBody>
          <a:bodyPr anchor="b"/>
          <a:lstStyle>
            <a:lvl1pPr algn="ctr">
              <a:defRPr sz="8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5763261"/>
            <a:ext cx="9258300" cy="2649219"/>
          </a:xfrm>
        </p:spPr>
        <p:txBody>
          <a:bodyPr/>
          <a:lstStyle>
            <a:lvl1pPr marL="0" indent="0" algn="ctr">
              <a:buNone/>
              <a:defRPr sz="3240"/>
            </a:lvl1pPr>
            <a:lvl2pPr marL="617220" indent="0" algn="ctr">
              <a:buNone/>
              <a:defRPr sz="2700"/>
            </a:lvl2pPr>
            <a:lvl3pPr marL="1234440" indent="0" algn="ctr">
              <a:buNone/>
              <a:defRPr sz="2430"/>
            </a:lvl3pPr>
            <a:lvl4pPr marL="1851660" indent="0" algn="ctr">
              <a:buNone/>
              <a:defRPr sz="2160"/>
            </a:lvl4pPr>
            <a:lvl5pPr marL="2468880" indent="0" algn="ctr">
              <a:buNone/>
              <a:defRPr sz="2160"/>
            </a:lvl5pPr>
            <a:lvl6pPr marL="3086100" indent="0" algn="ctr">
              <a:buNone/>
              <a:defRPr sz="2160"/>
            </a:lvl6pPr>
            <a:lvl7pPr marL="3703320" indent="0" algn="ctr">
              <a:buNone/>
              <a:defRPr sz="2160"/>
            </a:lvl7pPr>
            <a:lvl8pPr marL="4320540" indent="0" algn="ctr">
              <a:buNone/>
              <a:defRPr sz="2160"/>
            </a:lvl8pPr>
            <a:lvl9pPr marL="4937760" indent="0" algn="ctr">
              <a:buNone/>
              <a:defRPr sz="21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25FC-72E2-40C8-9ABA-B9A6E7165C8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5BC6-7A3B-401D-AF5D-B26A7404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134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25FC-72E2-40C8-9ABA-B9A6E7165C8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5BC6-7A3B-401D-AF5D-B26A7404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32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3962" y="584200"/>
            <a:ext cx="2661761" cy="929894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8678" y="584200"/>
            <a:ext cx="7830979" cy="929894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25FC-72E2-40C8-9ABA-B9A6E7165C8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5BC6-7A3B-401D-AF5D-B26A7404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81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25FC-72E2-40C8-9ABA-B9A6E7165C8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5BC6-7A3B-401D-AF5D-B26A7404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313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249" y="2735583"/>
            <a:ext cx="10647045" cy="4564379"/>
          </a:xfrm>
        </p:spPr>
        <p:txBody>
          <a:bodyPr anchor="b"/>
          <a:lstStyle>
            <a:lvl1pPr>
              <a:defRPr sz="8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2249" y="7343143"/>
            <a:ext cx="10647045" cy="2400299"/>
          </a:xfrm>
        </p:spPr>
        <p:txBody>
          <a:bodyPr/>
          <a:lstStyle>
            <a:lvl1pPr marL="0" indent="0">
              <a:buNone/>
              <a:defRPr sz="3240">
                <a:solidFill>
                  <a:schemeClr val="tx1"/>
                </a:solidFill>
              </a:defRPr>
            </a:lvl1pPr>
            <a:lvl2pPr marL="61722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234440" indent="0">
              <a:buNone/>
              <a:defRPr sz="2430">
                <a:solidFill>
                  <a:schemeClr val="tx1">
                    <a:tint val="75000"/>
                  </a:schemeClr>
                </a:solidFill>
              </a:defRPr>
            </a:lvl3pPr>
            <a:lvl4pPr marL="185166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4pPr>
            <a:lvl5pPr marL="24688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5pPr>
            <a:lvl6pPr marL="308610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6pPr>
            <a:lvl7pPr marL="370332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7pPr>
            <a:lvl8pPr marL="43205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8pPr>
            <a:lvl9pPr marL="493776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25FC-72E2-40C8-9ABA-B9A6E7165C8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5BC6-7A3B-401D-AF5D-B26A7404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1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8678" y="2921000"/>
            <a:ext cx="5246370" cy="69621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9353" y="2921000"/>
            <a:ext cx="5246370" cy="69621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25FC-72E2-40C8-9ABA-B9A6E7165C8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5BC6-7A3B-401D-AF5D-B26A7404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53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285" y="584202"/>
            <a:ext cx="10647045" cy="212090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0287" y="2689861"/>
            <a:ext cx="5222259" cy="1318259"/>
          </a:xfrm>
        </p:spPr>
        <p:txBody>
          <a:bodyPr anchor="b"/>
          <a:lstStyle>
            <a:lvl1pPr marL="0" indent="0">
              <a:buNone/>
              <a:defRPr sz="3240" b="1"/>
            </a:lvl1pPr>
            <a:lvl2pPr marL="617220" indent="0">
              <a:buNone/>
              <a:defRPr sz="2700" b="1"/>
            </a:lvl2pPr>
            <a:lvl3pPr marL="1234440" indent="0">
              <a:buNone/>
              <a:defRPr sz="2430" b="1"/>
            </a:lvl3pPr>
            <a:lvl4pPr marL="1851660" indent="0">
              <a:buNone/>
              <a:defRPr sz="2160" b="1"/>
            </a:lvl4pPr>
            <a:lvl5pPr marL="2468880" indent="0">
              <a:buNone/>
              <a:defRPr sz="2160" b="1"/>
            </a:lvl5pPr>
            <a:lvl6pPr marL="3086100" indent="0">
              <a:buNone/>
              <a:defRPr sz="2160" b="1"/>
            </a:lvl6pPr>
            <a:lvl7pPr marL="3703320" indent="0">
              <a:buNone/>
              <a:defRPr sz="2160" b="1"/>
            </a:lvl7pPr>
            <a:lvl8pPr marL="4320540" indent="0">
              <a:buNone/>
              <a:defRPr sz="2160" b="1"/>
            </a:lvl8pPr>
            <a:lvl9pPr marL="4937760" indent="0">
              <a:buNone/>
              <a:defRPr sz="21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0287" y="4008120"/>
            <a:ext cx="5222259" cy="58953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353" y="2689861"/>
            <a:ext cx="5247978" cy="1318259"/>
          </a:xfrm>
        </p:spPr>
        <p:txBody>
          <a:bodyPr anchor="b"/>
          <a:lstStyle>
            <a:lvl1pPr marL="0" indent="0">
              <a:buNone/>
              <a:defRPr sz="3240" b="1"/>
            </a:lvl1pPr>
            <a:lvl2pPr marL="617220" indent="0">
              <a:buNone/>
              <a:defRPr sz="2700" b="1"/>
            </a:lvl2pPr>
            <a:lvl3pPr marL="1234440" indent="0">
              <a:buNone/>
              <a:defRPr sz="2430" b="1"/>
            </a:lvl3pPr>
            <a:lvl4pPr marL="1851660" indent="0">
              <a:buNone/>
              <a:defRPr sz="2160" b="1"/>
            </a:lvl4pPr>
            <a:lvl5pPr marL="2468880" indent="0">
              <a:buNone/>
              <a:defRPr sz="2160" b="1"/>
            </a:lvl5pPr>
            <a:lvl6pPr marL="3086100" indent="0">
              <a:buNone/>
              <a:defRPr sz="2160" b="1"/>
            </a:lvl6pPr>
            <a:lvl7pPr marL="3703320" indent="0">
              <a:buNone/>
              <a:defRPr sz="2160" b="1"/>
            </a:lvl7pPr>
            <a:lvl8pPr marL="4320540" indent="0">
              <a:buNone/>
              <a:defRPr sz="2160" b="1"/>
            </a:lvl8pPr>
            <a:lvl9pPr marL="4937760" indent="0">
              <a:buNone/>
              <a:defRPr sz="21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353" y="4008120"/>
            <a:ext cx="5247978" cy="58953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25FC-72E2-40C8-9ABA-B9A6E7165C8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5BC6-7A3B-401D-AF5D-B26A7404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25FC-72E2-40C8-9ABA-B9A6E7165C8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5BC6-7A3B-401D-AF5D-B26A7404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904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25FC-72E2-40C8-9ABA-B9A6E7165C8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5BC6-7A3B-401D-AF5D-B26A7404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103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286" y="731520"/>
            <a:ext cx="3981390" cy="2560320"/>
          </a:xfrm>
        </p:spPr>
        <p:txBody>
          <a:bodyPr anchor="b"/>
          <a:lstStyle>
            <a:lvl1pPr>
              <a:defRPr sz="43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7978" y="1579882"/>
            <a:ext cx="6249353" cy="7797800"/>
          </a:xfrm>
        </p:spPr>
        <p:txBody>
          <a:bodyPr/>
          <a:lstStyle>
            <a:lvl1pPr>
              <a:defRPr sz="4320"/>
            </a:lvl1pPr>
            <a:lvl2pPr>
              <a:defRPr sz="3780"/>
            </a:lvl2pPr>
            <a:lvl3pPr>
              <a:defRPr sz="324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286" y="3291840"/>
            <a:ext cx="3981390" cy="6098541"/>
          </a:xfrm>
        </p:spPr>
        <p:txBody>
          <a:bodyPr/>
          <a:lstStyle>
            <a:lvl1pPr marL="0" indent="0">
              <a:buNone/>
              <a:defRPr sz="2160"/>
            </a:lvl1pPr>
            <a:lvl2pPr marL="617220" indent="0">
              <a:buNone/>
              <a:defRPr sz="1890"/>
            </a:lvl2pPr>
            <a:lvl3pPr marL="1234440" indent="0">
              <a:buNone/>
              <a:defRPr sz="1620"/>
            </a:lvl3pPr>
            <a:lvl4pPr marL="1851660" indent="0">
              <a:buNone/>
              <a:defRPr sz="1350"/>
            </a:lvl4pPr>
            <a:lvl5pPr marL="2468880" indent="0">
              <a:buNone/>
              <a:defRPr sz="1350"/>
            </a:lvl5pPr>
            <a:lvl6pPr marL="3086100" indent="0">
              <a:buNone/>
              <a:defRPr sz="1350"/>
            </a:lvl6pPr>
            <a:lvl7pPr marL="3703320" indent="0">
              <a:buNone/>
              <a:defRPr sz="1350"/>
            </a:lvl7pPr>
            <a:lvl8pPr marL="4320540" indent="0">
              <a:buNone/>
              <a:defRPr sz="1350"/>
            </a:lvl8pPr>
            <a:lvl9pPr marL="4937760" indent="0">
              <a:buNone/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25FC-72E2-40C8-9ABA-B9A6E7165C8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5BC6-7A3B-401D-AF5D-B26A7404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90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286" y="731520"/>
            <a:ext cx="3981390" cy="2560320"/>
          </a:xfrm>
        </p:spPr>
        <p:txBody>
          <a:bodyPr anchor="b"/>
          <a:lstStyle>
            <a:lvl1pPr>
              <a:defRPr sz="43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47978" y="1579882"/>
            <a:ext cx="6249353" cy="7797800"/>
          </a:xfrm>
        </p:spPr>
        <p:txBody>
          <a:bodyPr anchor="t"/>
          <a:lstStyle>
            <a:lvl1pPr marL="0" indent="0">
              <a:buNone/>
              <a:defRPr sz="4320"/>
            </a:lvl1pPr>
            <a:lvl2pPr marL="617220" indent="0">
              <a:buNone/>
              <a:defRPr sz="3780"/>
            </a:lvl2pPr>
            <a:lvl3pPr marL="1234440" indent="0">
              <a:buNone/>
              <a:defRPr sz="3240"/>
            </a:lvl3pPr>
            <a:lvl4pPr marL="1851660" indent="0">
              <a:buNone/>
              <a:defRPr sz="2700"/>
            </a:lvl4pPr>
            <a:lvl5pPr marL="2468880" indent="0">
              <a:buNone/>
              <a:defRPr sz="2700"/>
            </a:lvl5pPr>
            <a:lvl6pPr marL="3086100" indent="0">
              <a:buNone/>
              <a:defRPr sz="2700"/>
            </a:lvl6pPr>
            <a:lvl7pPr marL="3703320" indent="0">
              <a:buNone/>
              <a:defRPr sz="2700"/>
            </a:lvl7pPr>
            <a:lvl8pPr marL="4320540" indent="0">
              <a:buNone/>
              <a:defRPr sz="2700"/>
            </a:lvl8pPr>
            <a:lvl9pPr marL="4937760" indent="0">
              <a:buNone/>
              <a:defRPr sz="27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286" y="3291840"/>
            <a:ext cx="3981390" cy="6098541"/>
          </a:xfrm>
        </p:spPr>
        <p:txBody>
          <a:bodyPr/>
          <a:lstStyle>
            <a:lvl1pPr marL="0" indent="0">
              <a:buNone/>
              <a:defRPr sz="2160"/>
            </a:lvl1pPr>
            <a:lvl2pPr marL="617220" indent="0">
              <a:buNone/>
              <a:defRPr sz="1890"/>
            </a:lvl2pPr>
            <a:lvl3pPr marL="1234440" indent="0">
              <a:buNone/>
              <a:defRPr sz="1620"/>
            </a:lvl3pPr>
            <a:lvl4pPr marL="1851660" indent="0">
              <a:buNone/>
              <a:defRPr sz="1350"/>
            </a:lvl4pPr>
            <a:lvl5pPr marL="2468880" indent="0">
              <a:buNone/>
              <a:defRPr sz="1350"/>
            </a:lvl5pPr>
            <a:lvl6pPr marL="3086100" indent="0">
              <a:buNone/>
              <a:defRPr sz="1350"/>
            </a:lvl6pPr>
            <a:lvl7pPr marL="3703320" indent="0">
              <a:buNone/>
              <a:defRPr sz="1350"/>
            </a:lvl7pPr>
            <a:lvl8pPr marL="4320540" indent="0">
              <a:buNone/>
              <a:defRPr sz="1350"/>
            </a:lvl8pPr>
            <a:lvl9pPr marL="4937760" indent="0">
              <a:buNone/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25FC-72E2-40C8-9ABA-B9A6E7165C8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35BC6-7A3B-401D-AF5D-B26A7404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67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8678" y="584202"/>
            <a:ext cx="10647045" cy="2120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8678" y="2921000"/>
            <a:ext cx="10647045" cy="6962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678" y="10170162"/>
            <a:ext cx="277749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D25FC-72E2-40C8-9ABA-B9A6E7165C89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89083" y="10170162"/>
            <a:ext cx="4166235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8233" y="10170162"/>
            <a:ext cx="277749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35BC6-7A3B-401D-AF5D-B26A7404D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70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34440" rtl="0" eaLnBrk="1" latinLnBrk="0" hangingPunct="1">
        <a:lnSpc>
          <a:spcPct val="90000"/>
        </a:lnSpc>
        <a:spcBef>
          <a:spcPct val="0"/>
        </a:spcBef>
        <a:buNone/>
        <a:defRPr sz="59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8610" indent="-308610" algn="l" defTabSz="123444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1pPr>
      <a:lvl2pPr marL="925830" indent="-308610" algn="l" defTabSz="123444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3240" kern="1200">
          <a:solidFill>
            <a:schemeClr val="tx1"/>
          </a:solidFill>
          <a:latin typeface="+mn-lt"/>
          <a:ea typeface="+mn-ea"/>
          <a:cs typeface="+mn-cs"/>
        </a:defRPr>
      </a:lvl2pPr>
      <a:lvl3pPr marL="1543050" indent="-308610" algn="l" defTabSz="123444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160270" indent="-308610" algn="l" defTabSz="123444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4pPr>
      <a:lvl5pPr marL="2777490" indent="-308610" algn="l" defTabSz="123444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5pPr>
      <a:lvl6pPr marL="3394710" indent="-308610" algn="l" defTabSz="123444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6pPr>
      <a:lvl7pPr marL="4011930" indent="-308610" algn="l" defTabSz="123444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7pPr>
      <a:lvl8pPr marL="4629150" indent="-308610" algn="l" defTabSz="123444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8pPr>
      <a:lvl9pPr marL="5246370" indent="-308610" algn="l" defTabSz="123444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24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2pPr>
      <a:lvl3pPr marL="123444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3pPr>
      <a:lvl4pPr marL="185166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5pPr>
      <a:lvl6pPr marL="308610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6pPr>
      <a:lvl7pPr marL="370332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7pPr>
      <a:lvl8pPr marL="432054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8pPr>
      <a:lvl9pPr marL="4937760" algn="l" defTabSz="1234440" rtl="0" eaLnBrk="1" latinLnBrk="0" hangingPunct="1">
        <a:defRPr sz="24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09" y="498970"/>
            <a:ext cx="3017520" cy="30175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961" y="3684551"/>
            <a:ext cx="3017520" cy="30175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09" y="3684551"/>
            <a:ext cx="3017520" cy="30175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961" y="498970"/>
            <a:ext cx="3017520" cy="30175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961" y="498970"/>
            <a:ext cx="3017520" cy="30175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730" y="3698171"/>
            <a:ext cx="3017520" cy="30175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961" y="3670931"/>
            <a:ext cx="3017520" cy="30175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730" y="498970"/>
            <a:ext cx="3017520" cy="30175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17209" y="424147"/>
            <a:ext cx="394030" cy="45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961" y="7437493"/>
            <a:ext cx="3017520" cy="301752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730" y="7437493"/>
            <a:ext cx="3017520" cy="30175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09" y="7437493"/>
            <a:ext cx="3017520" cy="30175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961" y="7437493"/>
            <a:ext cx="3017520" cy="301752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17209" y="7142761"/>
            <a:ext cx="394030" cy="45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363228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2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Moran Neuhof</dc:creator>
  <cp:lastModifiedBy>Moran Neuhof</cp:lastModifiedBy>
  <cp:revision>4</cp:revision>
  <dcterms:created xsi:type="dcterms:W3CDTF">2017-12-06T08:05:30Z</dcterms:created>
  <dcterms:modified xsi:type="dcterms:W3CDTF">2017-12-07T14:40:30Z</dcterms:modified>
</cp:coreProperties>
</file>