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11430000" cy="4114800"/>
  <p:notesSz cx="7104063" cy="10234613"/>
  <p:defaultTextStyle>
    <a:defPPr>
      <a:defRPr lang="en-US"/>
    </a:defPPr>
    <a:lvl1pPr marL="0" algn="l" defTabSz="768096" rtl="0" eaLnBrk="1" latinLnBrk="0" hangingPunct="1">
      <a:defRPr sz="1512" kern="1200">
        <a:solidFill>
          <a:schemeClr val="tx1"/>
        </a:solidFill>
        <a:latin typeface="+mn-lt"/>
        <a:ea typeface="+mn-ea"/>
        <a:cs typeface="+mn-cs"/>
      </a:defRPr>
    </a:lvl1pPr>
    <a:lvl2pPr marL="384048" algn="l" defTabSz="768096" rtl="0" eaLnBrk="1" latinLnBrk="0" hangingPunct="1">
      <a:defRPr sz="1512" kern="1200">
        <a:solidFill>
          <a:schemeClr val="tx1"/>
        </a:solidFill>
        <a:latin typeface="+mn-lt"/>
        <a:ea typeface="+mn-ea"/>
        <a:cs typeface="+mn-cs"/>
      </a:defRPr>
    </a:lvl2pPr>
    <a:lvl3pPr marL="768096" algn="l" defTabSz="768096" rtl="0" eaLnBrk="1" latinLnBrk="0" hangingPunct="1">
      <a:defRPr sz="1512" kern="1200">
        <a:solidFill>
          <a:schemeClr val="tx1"/>
        </a:solidFill>
        <a:latin typeface="+mn-lt"/>
        <a:ea typeface="+mn-ea"/>
        <a:cs typeface="+mn-cs"/>
      </a:defRPr>
    </a:lvl3pPr>
    <a:lvl4pPr marL="1152144" algn="l" defTabSz="768096" rtl="0" eaLnBrk="1" latinLnBrk="0" hangingPunct="1">
      <a:defRPr sz="1512" kern="1200">
        <a:solidFill>
          <a:schemeClr val="tx1"/>
        </a:solidFill>
        <a:latin typeface="+mn-lt"/>
        <a:ea typeface="+mn-ea"/>
        <a:cs typeface="+mn-cs"/>
      </a:defRPr>
    </a:lvl4pPr>
    <a:lvl5pPr marL="1536192" algn="l" defTabSz="768096" rtl="0" eaLnBrk="1" latinLnBrk="0" hangingPunct="1">
      <a:defRPr sz="1512" kern="1200">
        <a:solidFill>
          <a:schemeClr val="tx1"/>
        </a:solidFill>
        <a:latin typeface="+mn-lt"/>
        <a:ea typeface="+mn-ea"/>
        <a:cs typeface="+mn-cs"/>
      </a:defRPr>
    </a:lvl5pPr>
    <a:lvl6pPr marL="1920240" algn="l" defTabSz="768096" rtl="0" eaLnBrk="1" latinLnBrk="0" hangingPunct="1">
      <a:defRPr sz="1512" kern="1200">
        <a:solidFill>
          <a:schemeClr val="tx1"/>
        </a:solidFill>
        <a:latin typeface="+mn-lt"/>
        <a:ea typeface="+mn-ea"/>
        <a:cs typeface="+mn-cs"/>
      </a:defRPr>
    </a:lvl6pPr>
    <a:lvl7pPr marL="2304288" algn="l" defTabSz="768096" rtl="0" eaLnBrk="1" latinLnBrk="0" hangingPunct="1">
      <a:defRPr sz="1512" kern="1200">
        <a:solidFill>
          <a:schemeClr val="tx1"/>
        </a:solidFill>
        <a:latin typeface="+mn-lt"/>
        <a:ea typeface="+mn-ea"/>
        <a:cs typeface="+mn-cs"/>
      </a:defRPr>
    </a:lvl7pPr>
    <a:lvl8pPr marL="2688336" algn="l" defTabSz="768096" rtl="0" eaLnBrk="1" latinLnBrk="0" hangingPunct="1">
      <a:defRPr sz="1512" kern="1200">
        <a:solidFill>
          <a:schemeClr val="tx1"/>
        </a:solidFill>
        <a:latin typeface="+mn-lt"/>
        <a:ea typeface="+mn-ea"/>
        <a:cs typeface="+mn-cs"/>
      </a:defRPr>
    </a:lvl8pPr>
    <a:lvl9pPr marL="3072384" algn="l" defTabSz="768096" rtl="0" eaLnBrk="1" latinLnBrk="0" hangingPunct="1">
      <a:defRPr sz="15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9" d="100"/>
          <a:sy n="129" d="100"/>
        </p:scale>
        <p:origin x="162" y="9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8532BE-7668-419E-816A-D07F39D6E8A3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1244600" y="1279525"/>
            <a:ext cx="95948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6EA2D2-10E6-43FF-A448-B1F8E89F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112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68096" rtl="0" eaLnBrk="1" latinLnBrk="0" hangingPunct="1">
      <a:defRPr sz="1008" kern="1200">
        <a:solidFill>
          <a:schemeClr val="tx1"/>
        </a:solidFill>
        <a:latin typeface="+mn-lt"/>
        <a:ea typeface="+mn-ea"/>
        <a:cs typeface="+mn-cs"/>
      </a:defRPr>
    </a:lvl1pPr>
    <a:lvl2pPr marL="384048" algn="l" defTabSz="768096" rtl="0" eaLnBrk="1" latinLnBrk="0" hangingPunct="1">
      <a:defRPr sz="1008" kern="1200">
        <a:solidFill>
          <a:schemeClr val="tx1"/>
        </a:solidFill>
        <a:latin typeface="+mn-lt"/>
        <a:ea typeface="+mn-ea"/>
        <a:cs typeface="+mn-cs"/>
      </a:defRPr>
    </a:lvl2pPr>
    <a:lvl3pPr marL="768096" algn="l" defTabSz="768096" rtl="0" eaLnBrk="1" latinLnBrk="0" hangingPunct="1">
      <a:defRPr sz="1008" kern="1200">
        <a:solidFill>
          <a:schemeClr val="tx1"/>
        </a:solidFill>
        <a:latin typeface="+mn-lt"/>
        <a:ea typeface="+mn-ea"/>
        <a:cs typeface="+mn-cs"/>
      </a:defRPr>
    </a:lvl3pPr>
    <a:lvl4pPr marL="1152144" algn="l" defTabSz="768096" rtl="0" eaLnBrk="1" latinLnBrk="0" hangingPunct="1">
      <a:defRPr sz="1008" kern="1200">
        <a:solidFill>
          <a:schemeClr val="tx1"/>
        </a:solidFill>
        <a:latin typeface="+mn-lt"/>
        <a:ea typeface="+mn-ea"/>
        <a:cs typeface="+mn-cs"/>
      </a:defRPr>
    </a:lvl4pPr>
    <a:lvl5pPr marL="1536192" algn="l" defTabSz="768096" rtl="0" eaLnBrk="1" latinLnBrk="0" hangingPunct="1">
      <a:defRPr sz="1008" kern="1200">
        <a:solidFill>
          <a:schemeClr val="tx1"/>
        </a:solidFill>
        <a:latin typeface="+mn-lt"/>
        <a:ea typeface="+mn-ea"/>
        <a:cs typeface="+mn-cs"/>
      </a:defRPr>
    </a:lvl5pPr>
    <a:lvl6pPr marL="1920240" algn="l" defTabSz="768096" rtl="0" eaLnBrk="1" latinLnBrk="0" hangingPunct="1">
      <a:defRPr sz="1008" kern="1200">
        <a:solidFill>
          <a:schemeClr val="tx1"/>
        </a:solidFill>
        <a:latin typeface="+mn-lt"/>
        <a:ea typeface="+mn-ea"/>
        <a:cs typeface="+mn-cs"/>
      </a:defRPr>
    </a:lvl6pPr>
    <a:lvl7pPr marL="2304288" algn="l" defTabSz="768096" rtl="0" eaLnBrk="1" latinLnBrk="0" hangingPunct="1">
      <a:defRPr sz="1008" kern="1200">
        <a:solidFill>
          <a:schemeClr val="tx1"/>
        </a:solidFill>
        <a:latin typeface="+mn-lt"/>
        <a:ea typeface="+mn-ea"/>
        <a:cs typeface="+mn-cs"/>
      </a:defRPr>
    </a:lvl7pPr>
    <a:lvl8pPr marL="2688336" algn="l" defTabSz="768096" rtl="0" eaLnBrk="1" latinLnBrk="0" hangingPunct="1">
      <a:defRPr sz="1008" kern="1200">
        <a:solidFill>
          <a:schemeClr val="tx1"/>
        </a:solidFill>
        <a:latin typeface="+mn-lt"/>
        <a:ea typeface="+mn-ea"/>
        <a:cs typeface="+mn-cs"/>
      </a:defRPr>
    </a:lvl8pPr>
    <a:lvl9pPr marL="3072384" algn="l" defTabSz="768096" rtl="0" eaLnBrk="1" latinLnBrk="0" hangingPunct="1">
      <a:defRPr sz="100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750" y="673418"/>
            <a:ext cx="8572500" cy="1432560"/>
          </a:xfrm>
        </p:spPr>
        <p:txBody>
          <a:bodyPr anchor="b"/>
          <a:lstStyle>
            <a:lvl1pPr algn="ct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750" y="2161223"/>
            <a:ext cx="8572500" cy="993457"/>
          </a:xfrm>
        </p:spPr>
        <p:txBody>
          <a:bodyPr/>
          <a:lstStyle>
            <a:lvl1pPr marL="0" indent="0" algn="ctr">
              <a:buNone/>
              <a:defRPr sz="1440"/>
            </a:lvl1pPr>
            <a:lvl2pPr marL="274320" indent="0" algn="ctr">
              <a:buNone/>
              <a:defRPr sz="1200"/>
            </a:lvl2pPr>
            <a:lvl3pPr marL="548640" indent="0" algn="ctr">
              <a:buNone/>
              <a:defRPr sz="1080"/>
            </a:lvl3pPr>
            <a:lvl4pPr marL="822960" indent="0" algn="ctr">
              <a:buNone/>
              <a:defRPr sz="960"/>
            </a:lvl4pPr>
            <a:lvl5pPr marL="1097280" indent="0" algn="ctr">
              <a:buNone/>
              <a:defRPr sz="960"/>
            </a:lvl5pPr>
            <a:lvl6pPr marL="1371600" indent="0" algn="ctr">
              <a:buNone/>
              <a:defRPr sz="960"/>
            </a:lvl6pPr>
            <a:lvl7pPr marL="1645920" indent="0" algn="ctr">
              <a:buNone/>
              <a:defRPr sz="960"/>
            </a:lvl7pPr>
            <a:lvl8pPr marL="1920240" indent="0" algn="ctr">
              <a:buNone/>
              <a:defRPr sz="960"/>
            </a:lvl8pPr>
            <a:lvl9pPr marL="2194560" indent="0" algn="ctr">
              <a:buNone/>
              <a:defRPr sz="96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A95A-FE2F-4511-8CCD-E34776661050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17E02-B73E-43A4-8114-F6C084D1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704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A95A-FE2F-4511-8CCD-E34776661050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17E02-B73E-43A4-8114-F6C084D1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570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79594" y="219075"/>
            <a:ext cx="2464594" cy="348710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5813" y="219075"/>
            <a:ext cx="7250906" cy="348710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A95A-FE2F-4511-8CCD-E34776661050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17E02-B73E-43A4-8114-F6C084D1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856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A95A-FE2F-4511-8CCD-E34776661050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17E02-B73E-43A4-8114-F6C084D1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725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859" y="1025843"/>
            <a:ext cx="9858375" cy="1711642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859" y="2753678"/>
            <a:ext cx="9858375" cy="900112"/>
          </a:xfrm>
        </p:spPr>
        <p:txBody>
          <a:bodyPr/>
          <a:lstStyle>
            <a:lvl1pPr marL="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1pPr>
            <a:lvl2pPr marL="2743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54864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3pPr>
            <a:lvl4pPr marL="82296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4pPr>
            <a:lvl5pPr marL="109728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5pPr>
            <a:lvl6pPr marL="137160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6pPr>
            <a:lvl7pPr marL="164592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7pPr>
            <a:lvl8pPr marL="192024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8pPr>
            <a:lvl9pPr marL="219456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A95A-FE2F-4511-8CCD-E34776661050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17E02-B73E-43A4-8114-F6C084D1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08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5813" y="1095375"/>
            <a:ext cx="4857750" cy="261080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6438" y="1095375"/>
            <a:ext cx="4857750" cy="261080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A95A-FE2F-4511-8CCD-E34776661050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17E02-B73E-43A4-8114-F6C084D1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111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1" y="219075"/>
            <a:ext cx="9858375" cy="7953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7302" y="1008698"/>
            <a:ext cx="4835425" cy="494347"/>
          </a:xfrm>
        </p:spPr>
        <p:txBody>
          <a:bodyPr anchor="b"/>
          <a:lstStyle>
            <a:lvl1pPr marL="0" indent="0">
              <a:buNone/>
              <a:defRPr sz="1440" b="1"/>
            </a:lvl1pPr>
            <a:lvl2pPr marL="274320" indent="0">
              <a:buNone/>
              <a:defRPr sz="1200" b="1"/>
            </a:lvl2pPr>
            <a:lvl3pPr marL="548640" indent="0">
              <a:buNone/>
              <a:defRPr sz="1080" b="1"/>
            </a:lvl3pPr>
            <a:lvl4pPr marL="822960" indent="0">
              <a:buNone/>
              <a:defRPr sz="960" b="1"/>
            </a:lvl4pPr>
            <a:lvl5pPr marL="1097280" indent="0">
              <a:buNone/>
              <a:defRPr sz="960" b="1"/>
            </a:lvl5pPr>
            <a:lvl6pPr marL="1371600" indent="0">
              <a:buNone/>
              <a:defRPr sz="960" b="1"/>
            </a:lvl6pPr>
            <a:lvl7pPr marL="1645920" indent="0">
              <a:buNone/>
              <a:defRPr sz="960" b="1"/>
            </a:lvl7pPr>
            <a:lvl8pPr marL="1920240" indent="0">
              <a:buNone/>
              <a:defRPr sz="960" b="1"/>
            </a:lvl8pPr>
            <a:lvl9pPr marL="2194560" indent="0">
              <a:buNone/>
              <a:defRPr sz="96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7302" y="1503045"/>
            <a:ext cx="4835425" cy="221075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86437" y="1008698"/>
            <a:ext cx="4859239" cy="494347"/>
          </a:xfrm>
        </p:spPr>
        <p:txBody>
          <a:bodyPr anchor="b"/>
          <a:lstStyle>
            <a:lvl1pPr marL="0" indent="0">
              <a:buNone/>
              <a:defRPr sz="1440" b="1"/>
            </a:lvl1pPr>
            <a:lvl2pPr marL="274320" indent="0">
              <a:buNone/>
              <a:defRPr sz="1200" b="1"/>
            </a:lvl2pPr>
            <a:lvl3pPr marL="548640" indent="0">
              <a:buNone/>
              <a:defRPr sz="1080" b="1"/>
            </a:lvl3pPr>
            <a:lvl4pPr marL="822960" indent="0">
              <a:buNone/>
              <a:defRPr sz="960" b="1"/>
            </a:lvl4pPr>
            <a:lvl5pPr marL="1097280" indent="0">
              <a:buNone/>
              <a:defRPr sz="960" b="1"/>
            </a:lvl5pPr>
            <a:lvl6pPr marL="1371600" indent="0">
              <a:buNone/>
              <a:defRPr sz="960" b="1"/>
            </a:lvl6pPr>
            <a:lvl7pPr marL="1645920" indent="0">
              <a:buNone/>
              <a:defRPr sz="960" b="1"/>
            </a:lvl7pPr>
            <a:lvl8pPr marL="1920240" indent="0">
              <a:buNone/>
              <a:defRPr sz="960" b="1"/>
            </a:lvl8pPr>
            <a:lvl9pPr marL="2194560" indent="0">
              <a:buNone/>
              <a:defRPr sz="96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86437" y="1503045"/>
            <a:ext cx="4859239" cy="221075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A95A-FE2F-4511-8CCD-E34776661050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17E02-B73E-43A4-8114-F6C084D1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038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A95A-FE2F-4511-8CCD-E34776661050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17E02-B73E-43A4-8114-F6C084D1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169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A95A-FE2F-4511-8CCD-E34776661050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17E02-B73E-43A4-8114-F6C084D1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791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2" y="274320"/>
            <a:ext cx="3686472" cy="960120"/>
          </a:xfrm>
        </p:spPr>
        <p:txBody>
          <a:bodyPr anchor="b"/>
          <a:lstStyle>
            <a:lvl1pPr>
              <a:defRPr sz="19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9238" y="592455"/>
            <a:ext cx="5786438" cy="2924175"/>
          </a:xfrm>
        </p:spPr>
        <p:txBody>
          <a:bodyPr/>
          <a:lstStyle>
            <a:lvl1pPr>
              <a:defRPr sz="1920"/>
            </a:lvl1pPr>
            <a:lvl2pPr>
              <a:defRPr sz="1680"/>
            </a:lvl2pPr>
            <a:lvl3pPr>
              <a:defRPr sz="144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02" y="1234440"/>
            <a:ext cx="3686472" cy="2286953"/>
          </a:xfrm>
        </p:spPr>
        <p:txBody>
          <a:bodyPr/>
          <a:lstStyle>
            <a:lvl1pPr marL="0" indent="0">
              <a:buNone/>
              <a:defRPr sz="960"/>
            </a:lvl1pPr>
            <a:lvl2pPr marL="274320" indent="0">
              <a:buNone/>
              <a:defRPr sz="840"/>
            </a:lvl2pPr>
            <a:lvl3pPr marL="548640" indent="0">
              <a:buNone/>
              <a:defRPr sz="720"/>
            </a:lvl3pPr>
            <a:lvl4pPr marL="822960" indent="0">
              <a:buNone/>
              <a:defRPr sz="600"/>
            </a:lvl4pPr>
            <a:lvl5pPr marL="1097280" indent="0">
              <a:buNone/>
              <a:defRPr sz="600"/>
            </a:lvl5pPr>
            <a:lvl6pPr marL="1371600" indent="0">
              <a:buNone/>
              <a:defRPr sz="600"/>
            </a:lvl6pPr>
            <a:lvl7pPr marL="1645920" indent="0">
              <a:buNone/>
              <a:defRPr sz="600"/>
            </a:lvl7pPr>
            <a:lvl8pPr marL="1920240" indent="0">
              <a:buNone/>
              <a:defRPr sz="600"/>
            </a:lvl8pPr>
            <a:lvl9pPr marL="2194560" indent="0">
              <a:buNone/>
              <a:defRPr sz="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A95A-FE2F-4511-8CCD-E34776661050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17E02-B73E-43A4-8114-F6C084D1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951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2" y="274320"/>
            <a:ext cx="3686472" cy="960120"/>
          </a:xfrm>
        </p:spPr>
        <p:txBody>
          <a:bodyPr anchor="b"/>
          <a:lstStyle>
            <a:lvl1pPr>
              <a:defRPr sz="19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59238" y="592455"/>
            <a:ext cx="5786438" cy="2924175"/>
          </a:xfrm>
        </p:spPr>
        <p:txBody>
          <a:bodyPr anchor="t"/>
          <a:lstStyle>
            <a:lvl1pPr marL="0" indent="0">
              <a:buNone/>
              <a:defRPr sz="1920"/>
            </a:lvl1pPr>
            <a:lvl2pPr marL="274320" indent="0">
              <a:buNone/>
              <a:defRPr sz="1680"/>
            </a:lvl2pPr>
            <a:lvl3pPr marL="548640" indent="0">
              <a:buNone/>
              <a:defRPr sz="1440"/>
            </a:lvl3pPr>
            <a:lvl4pPr marL="822960" indent="0">
              <a:buNone/>
              <a:defRPr sz="1200"/>
            </a:lvl4pPr>
            <a:lvl5pPr marL="1097280" indent="0">
              <a:buNone/>
              <a:defRPr sz="1200"/>
            </a:lvl5pPr>
            <a:lvl6pPr marL="1371600" indent="0">
              <a:buNone/>
              <a:defRPr sz="1200"/>
            </a:lvl6pPr>
            <a:lvl7pPr marL="1645920" indent="0">
              <a:buNone/>
              <a:defRPr sz="1200"/>
            </a:lvl7pPr>
            <a:lvl8pPr marL="1920240" indent="0">
              <a:buNone/>
              <a:defRPr sz="1200"/>
            </a:lvl8pPr>
            <a:lvl9pPr marL="219456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02" y="1234440"/>
            <a:ext cx="3686472" cy="2286953"/>
          </a:xfrm>
        </p:spPr>
        <p:txBody>
          <a:bodyPr/>
          <a:lstStyle>
            <a:lvl1pPr marL="0" indent="0">
              <a:buNone/>
              <a:defRPr sz="960"/>
            </a:lvl1pPr>
            <a:lvl2pPr marL="274320" indent="0">
              <a:buNone/>
              <a:defRPr sz="840"/>
            </a:lvl2pPr>
            <a:lvl3pPr marL="548640" indent="0">
              <a:buNone/>
              <a:defRPr sz="720"/>
            </a:lvl3pPr>
            <a:lvl4pPr marL="822960" indent="0">
              <a:buNone/>
              <a:defRPr sz="600"/>
            </a:lvl4pPr>
            <a:lvl5pPr marL="1097280" indent="0">
              <a:buNone/>
              <a:defRPr sz="600"/>
            </a:lvl5pPr>
            <a:lvl6pPr marL="1371600" indent="0">
              <a:buNone/>
              <a:defRPr sz="600"/>
            </a:lvl6pPr>
            <a:lvl7pPr marL="1645920" indent="0">
              <a:buNone/>
              <a:defRPr sz="600"/>
            </a:lvl7pPr>
            <a:lvl8pPr marL="1920240" indent="0">
              <a:buNone/>
              <a:defRPr sz="600"/>
            </a:lvl8pPr>
            <a:lvl9pPr marL="2194560" indent="0">
              <a:buNone/>
              <a:defRPr sz="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A95A-FE2F-4511-8CCD-E34776661050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17E02-B73E-43A4-8114-F6C084D1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413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85813" y="219075"/>
            <a:ext cx="9858375" cy="795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5813" y="1095375"/>
            <a:ext cx="9858375" cy="2610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813" y="3813810"/>
            <a:ext cx="2571750" cy="2190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8A95A-FE2F-4511-8CCD-E34776661050}" type="datetimeFigureOut">
              <a:rPr lang="en-US" smtClean="0"/>
              <a:t>12/7/2017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86188" y="3813810"/>
            <a:ext cx="3857625" cy="2190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2438" y="3813810"/>
            <a:ext cx="2571750" cy="2190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17E02-B73E-43A4-8114-F6C084D14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848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548640" rtl="0" eaLnBrk="1" latinLnBrk="0" hangingPunct="1">
        <a:lnSpc>
          <a:spcPct val="90000"/>
        </a:lnSpc>
        <a:spcBef>
          <a:spcPct val="0"/>
        </a:spcBef>
        <a:buNone/>
        <a:defRPr sz="2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54864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37160" algn="l" defTabSz="54864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1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3pPr>
      <a:lvl4pPr marL="82296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8pPr>
      <a:lvl9pPr marL="2194560" algn="l" defTabSz="548640" rtl="0" eaLnBrk="1" latinLnBrk="0" hangingPunct="1">
        <a:defRPr sz="1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8642815"/>
              </p:ext>
            </p:extLst>
          </p:nvPr>
        </p:nvGraphicFramePr>
        <p:xfrm>
          <a:off x="483358" y="577151"/>
          <a:ext cx="5191125" cy="324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Prism 6" r:id="rId3" imgW="5191356" imgH="3248950" progId="Prism6.Document">
                  <p:embed/>
                </p:oleObj>
              </mc:Choice>
              <mc:Fallback>
                <p:oleObj name="Prism 6" r:id="rId3" imgW="5191356" imgH="3248950" progId="Prism6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3358" y="577151"/>
                        <a:ext cx="5191125" cy="3249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57886" y="354811"/>
            <a:ext cx="356265" cy="325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6593141"/>
              </p:ext>
            </p:extLst>
          </p:nvPr>
        </p:nvGraphicFramePr>
        <p:xfrm>
          <a:off x="6129056" y="577151"/>
          <a:ext cx="4754563" cy="2687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Prism 6" r:id="rId5" imgW="4753791" imgH="2687830" progId="Prism6.Document">
                  <p:embed/>
                </p:oleObj>
              </mc:Choice>
              <mc:Fallback>
                <p:oleObj name="Prism 6" r:id="rId5" imgW="4753791" imgH="2687830" progId="Prism6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129056" y="577151"/>
                        <a:ext cx="4754563" cy="2687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032307" y="354811"/>
            <a:ext cx="356265" cy="325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682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</TotalTime>
  <Words>2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Prism 6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OdedR11</dc:creator>
  <cp:lastModifiedBy>Moran Neuhof</cp:lastModifiedBy>
  <cp:revision>5</cp:revision>
  <cp:lastPrinted>2017-10-30T09:45:53Z</cp:lastPrinted>
  <dcterms:created xsi:type="dcterms:W3CDTF">2017-10-30T09:29:17Z</dcterms:created>
  <dcterms:modified xsi:type="dcterms:W3CDTF">2017-12-07T14:44:03Z</dcterms:modified>
</cp:coreProperties>
</file>