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</p:sldIdLst>
  <p:sldSz cx="5761038" cy="6838950"/>
  <p:notesSz cx="6858000" cy="9144000"/>
  <p:defaultTextStyle>
    <a:defPPr>
      <a:defRPr lang="fr-FR"/>
    </a:defPPr>
    <a:lvl1pPr marL="0" algn="l" defTabSz="71999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59997" algn="l" defTabSz="71999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719996" algn="l" defTabSz="71999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79993" algn="l" defTabSz="71999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439991" algn="l" defTabSz="71999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99989" algn="l" defTabSz="71999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159988" algn="l" defTabSz="71999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519985" algn="l" defTabSz="71999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879982" algn="l" defTabSz="71999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49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6367" autoAdjust="0"/>
    <p:restoredTop sz="93341" autoAdjust="0"/>
  </p:normalViewPr>
  <p:slideViewPr>
    <p:cSldViewPr>
      <p:cViewPr varScale="1">
        <p:scale>
          <a:sx n="108" d="100"/>
          <a:sy n="108" d="100"/>
        </p:scale>
        <p:origin x="-3248" y="-88"/>
      </p:cViewPr>
      <p:guideLst>
        <p:guide orient="horz" pos="2154"/>
        <p:guide pos="181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432078" y="2124507"/>
            <a:ext cx="4896882" cy="1465942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864158" y="3875405"/>
            <a:ext cx="4032727" cy="174773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599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199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799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4399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999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1599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5199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8799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C4B75-60A3-494B-BA90-D114E5E697F3}" type="datetimeFigureOut">
              <a:rPr lang="fr-FR" smtClean="0"/>
              <a:t>22/03/18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D87D9-0046-4D44-B731-7898411655BE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C4B75-60A3-494B-BA90-D114E5E697F3}" type="datetimeFigureOut">
              <a:rPr lang="fr-FR" smtClean="0"/>
              <a:t>22/03/18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D87D9-0046-4D44-B731-7898411655BE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4176752" y="273877"/>
            <a:ext cx="1296234" cy="5835271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288054" y="273877"/>
            <a:ext cx="3792683" cy="5835271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C4B75-60A3-494B-BA90-D114E5E697F3}" type="datetimeFigureOut">
              <a:rPr lang="fr-FR" smtClean="0"/>
              <a:t>22/03/18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D87D9-0046-4D44-B731-7898411655BE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C4B75-60A3-494B-BA90-D114E5E697F3}" type="datetimeFigureOut">
              <a:rPr lang="fr-FR" smtClean="0"/>
              <a:t>22/03/18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D87D9-0046-4D44-B731-7898411655BE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5082" y="4394661"/>
            <a:ext cx="4896882" cy="1358291"/>
          </a:xfrm>
        </p:spPr>
        <p:txBody>
          <a:bodyPr anchor="t"/>
          <a:lstStyle>
            <a:lvl1pPr algn="l">
              <a:defRPr sz="31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5082" y="2898639"/>
            <a:ext cx="4896882" cy="1496020"/>
          </a:xfrm>
        </p:spPr>
        <p:txBody>
          <a:bodyPr anchor="b"/>
          <a:lstStyle>
            <a:lvl1pPr marL="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1pPr>
            <a:lvl2pPr marL="35999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2pPr>
            <a:lvl3pPr marL="719996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3pPr>
            <a:lvl4pPr marL="1079993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4pPr>
            <a:lvl5pPr marL="1439991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5pPr>
            <a:lvl6pPr marL="1799989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6pPr>
            <a:lvl7pPr marL="2159988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7pPr>
            <a:lvl8pPr marL="2519985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8pPr>
            <a:lvl9pPr marL="2879982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C4B75-60A3-494B-BA90-D114E5E697F3}" type="datetimeFigureOut">
              <a:rPr lang="fr-FR" smtClean="0"/>
              <a:t>22/03/18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D87D9-0046-4D44-B731-7898411655BE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288052" y="1595757"/>
            <a:ext cx="2544458" cy="4513391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2928529" y="1595757"/>
            <a:ext cx="2544458" cy="4513391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C4B75-60A3-494B-BA90-D114E5E697F3}" type="datetimeFigureOut">
              <a:rPr lang="fr-FR" smtClean="0"/>
              <a:t>22/03/18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D87D9-0046-4D44-B731-7898411655BE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288054" y="1530851"/>
            <a:ext cx="2545459" cy="637985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59997" indent="0">
              <a:buNone/>
              <a:defRPr sz="1600" b="1"/>
            </a:lvl2pPr>
            <a:lvl3pPr marL="719996" indent="0">
              <a:buNone/>
              <a:defRPr sz="1400" b="1"/>
            </a:lvl3pPr>
            <a:lvl4pPr marL="1079993" indent="0">
              <a:buNone/>
              <a:defRPr sz="1300" b="1"/>
            </a:lvl4pPr>
            <a:lvl5pPr marL="1439991" indent="0">
              <a:buNone/>
              <a:defRPr sz="1300" b="1"/>
            </a:lvl5pPr>
            <a:lvl6pPr marL="1799989" indent="0">
              <a:buNone/>
              <a:defRPr sz="1300" b="1"/>
            </a:lvl6pPr>
            <a:lvl7pPr marL="2159988" indent="0">
              <a:buNone/>
              <a:defRPr sz="1300" b="1"/>
            </a:lvl7pPr>
            <a:lvl8pPr marL="2519985" indent="0">
              <a:buNone/>
              <a:defRPr sz="1300" b="1"/>
            </a:lvl8pPr>
            <a:lvl9pPr marL="2879982" indent="0">
              <a:buNone/>
              <a:defRPr sz="13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288054" y="2168834"/>
            <a:ext cx="2545459" cy="3940312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2926530" y="1530851"/>
            <a:ext cx="2546459" cy="637985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59997" indent="0">
              <a:buNone/>
              <a:defRPr sz="1600" b="1"/>
            </a:lvl2pPr>
            <a:lvl3pPr marL="719996" indent="0">
              <a:buNone/>
              <a:defRPr sz="1400" b="1"/>
            </a:lvl3pPr>
            <a:lvl4pPr marL="1079993" indent="0">
              <a:buNone/>
              <a:defRPr sz="1300" b="1"/>
            </a:lvl4pPr>
            <a:lvl5pPr marL="1439991" indent="0">
              <a:buNone/>
              <a:defRPr sz="1300" b="1"/>
            </a:lvl5pPr>
            <a:lvl6pPr marL="1799989" indent="0">
              <a:buNone/>
              <a:defRPr sz="1300" b="1"/>
            </a:lvl6pPr>
            <a:lvl7pPr marL="2159988" indent="0">
              <a:buNone/>
              <a:defRPr sz="1300" b="1"/>
            </a:lvl7pPr>
            <a:lvl8pPr marL="2519985" indent="0">
              <a:buNone/>
              <a:defRPr sz="1300" b="1"/>
            </a:lvl8pPr>
            <a:lvl9pPr marL="2879982" indent="0">
              <a:buNone/>
              <a:defRPr sz="13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2926530" y="2168834"/>
            <a:ext cx="2546459" cy="3940312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C4B75-60A3-494B-BA90-D114E5E697F3}" type="datetimeFigureOut">
              <a:rPr lang="fr-FR" smtClean="0"/>
              <a:t>22/03/18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D87D9-0046-4D44-B731-7898411655BE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C4B75-60A3-494B-BA90-D114E5E697F3}" type="datetimeFigureOut">
              <a:rPr lang="fr-FR" smtClean="0"/>
              <a:t>22/03/18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D87D9-0046-4D44-B731-7898411655BE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C4B75-60A3-494B-BA90-D114E5E697F3}" type="datetimeFigureOut">
              <a:rPr lang="fr-FR" smtClean="0"/>
              <a:t>22/03/18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D87D9-0046-4D44-B731-7898411655BE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88052" y="272292"/>
            <a:ext cx="1895342" cy="1158822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252406" y="272292"/>
            <a:ext cx="3220580" cy="5836854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88052" y="1431114"/>
            <a:ext cx="1895342" cy="4678032"/>
          </a:xfrm>
        </p:spPr>
        <p:txBody>
          <a:bodyPr/>
          <a:lstStyle>
            <a:lvl1pPr marL="0" indent="0">
              <a:buNone/>
              <a:defRPr sz="1100"/>
            </a:lvl1pPr>
            <a:lvl2pPr marL="359997" indent="0">
              <a:buNone/>
              <a:defRPr sz="900"/>
            </a:lvl2pPr>
            <a:lvl3pPr marL="719996" indent="0">
              <a:buNone/>
              <a:defRPr sz="800"/>
            </a:lvl3pPr>
            <a:lvl4pPr marL="1079993" indent="0">
              <a:buNone/>
              <a:defRPr sz="700"/>
            </a:lvl4pPr>
            <a:lvl5pPr marL="1439991" indent="0">
              <a:buNone/>
              <a:defRPr sz="700"/>
            </a:lvl5pPr>
            <a:lvl6pPr marL="1799989" indent="0">
              <a:buNone/>
              <a:defRPr sz="700"/>
            </a:lvl6pPr>
            <a:lvl7pPr marL="2159988" indent="0">
              <a:buNone/>
              <a:defRPr sz="700"/>
            </a:lvl7pPr>
            <a:lvl8pPr marL="2519985" indent="0">
              <a:buNone/>
              <a:defRPr sz="700"/>
            </a:lvl8pPr>
            <a:lvl9pPr marL="2879982" indent="0">
              <a:buNone/>
              <a:defRPr sz="7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C4B75-60A3-494B-BA90-D114E5E697F3}" type="datetimeFigureOut">
              <a:rPr lang="fr-FR" smtClean="0"/>
              <a:t>22/03/18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D87D9-0046-4D44-B731-7898411655BE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29204" y="4787265"/>
            <a:ext cx="3456623" cy="565164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129204" y="611073"/>
            <a:ext cx="3456623" cy="4103370"/>
          </a:xfrm>
        </p:spPr>
        <p:txBody>
          <a:bodyPr/>
          <a:lstStyle>
            <a:lvl1pPr marL="0" indent="0">
              <a:buNone/>
              <a:defRPr sz="2500"/>
            </a:lvl1pPr>
            <a:lvl2pPr marL="359997" indent="0">
              <a:buNone/>
              <a:defRPr sz="2200"/>
            </a:lvl2pPr>
            <a:lvl3pPr marL="719996" indent="0">
              <a:buNone/>
              <a:defRPr sz="1900"/>
            </a:lvl3pPr>
            <a:lvl4pPr marL="1079993" indent="0">
              <a:buNone/>
              <a:defRPr sz="1600"/>
            </a:lvl4pPr>
            <a:lvl5pPr marL="1439991" indent="0">
              <a:buNone/>
              <a:defRPr sz="1600"/>
            </a:lvl5pPr>
            <a:lvl6pPr marL="1799989" indent="0">
              <a:buNone/>
              <a:defRPr sz="1600"/>
            </a:lvl6pPr>
            <a:lvl7pPr marL="2159988" indent="0">
              <a:buNone/>
              <a:defRPr sz="1600"/>
            </a:lvl7pPr>
            <a:lvl8pPr marL="2519985" indent="0">
              <a:buNone/>
              <a:defRPr sz="1600"/>
            </a:lvl8pPr>
            <a:lvl9pPr marL="2879982" indent="0">
              <a:buNone/>
              <a:defRPr sz="16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129204" y="5352429"/>
            <a:ext cx="3456623" cy="802626"/>
          </a:xfrm>
        </p:spPr>
        <p:txBody>
          <a:bodyPr/>
          <a:lstStyle>
            <a:lvl1pPr marL="0" indent="0">
              <a:buNone/>
              <a:defRPr sz="1100"/>
            </a:lvl1pPr>
            <a:lvl2pPr marL="359997" indent="0">
              <a:buNone/>
              <a:defRPr sz="900"/>
            </a:lvl2pPr>
            <a:lvl3pPr marL="719996" indent="0">
              <a:buNone/>
              <a:defRPr sz="800"/>
            </a:lvl3pPr>
            <a:lvl4pPr marL="1079993" indent="0">
              <a:buNone/>
              <a:defRPr sz="700"/>
            </a:lvl4pPr>
            <a:lvl5pPr marL="1439991" indent="0">
              <a:buNone/>
              <a:defRPr sz="700"/>
            </a:lvl5pPr>
            <a:lvl6pPr marL="1799989" indent="0">
              <a:buNone/>
              <a:defRPr sz="700"/>
            </a:lvl6pPr>
            <a:lvl7pPr marL="2159988" indent="0">
              <a:buNone/>
              <a:defRPr sz="700"/>
            </a:lvl7pPr>
            <a:lvl8pPr marL="2519985" indent="0">
              <a:buNone/>
              <a:defRPr sz="700"/>
            </a:lvl8pPr>
            <a:lvl9pPr marL="2879982" indent="0">
              <a:buNone/>
              <a:defRPr sz="7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C4B75-60A3-494B-BA90-D114E5E697F3}" type="datetimeFigureOut">
              <a:rPr lang="fr-FR" smtClean="0"/>
              <a:t>22/03/18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D87D9-0046-4D44-B731-7898411655BE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288052" y="273875"/>
            <a:ext cx="5184934" cy="1139825"/>
          </a:xfrm>
          <a:prstGeom prst="rect">
            <a:avLst/>
          </a:prstGeom>
        </p:spPr>
        <p:txBody>
          <a:bodyPr vert="horz" lIns="72000" tIns="36000" rIns="72000" bIns="3600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288052" y="1595757"/>
            <a:ext cx="5184934" cy="4513391"/>
          </a:xfrm>
          <a:prstGeom prst="rect">
            <a:avLst/>
          </a:prstGeom>
        </p:spPr>
        <p:txBody>
          <a:bodyPr vert="horz" lIns="72000" tIns="36000" rIns="72000" bIns="3600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288052" y="6338696"/>
            <a:ext cx="1344242" cy="364111"/>
          </a:xfrm>
          <a:prstGeom prst="rect">
            <a:avLst/>
          </a:prstGeom>
        </p:spPr>
        <p:txBody>
          <a:bodyPr vert="horz" lIns="72000" tIns="36000" rIns="72000" bIns="3600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1C4B75-60A3-494B-BA90-D114E5E697F3}" type="datetimeFigureOut">
              <a:rPr lang="fr-FR" smtClean="0"/>
              <a:t>22/03/18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1968356" y="6338696"/>
            <a:ext cx="1824329" cy="364111"/>
          </a:xfrm>
          <a:prstGeom prst="rect">
            <a:avLst/>
          </a:prstGeom>
        </p:spPr>
        <p:txBody>
          <a:bodyPr vert="horz" lIns="72000" tIns="36000" rIns="72000" bIns="3600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4128744" y="6338696"/>
            <a:ext cx="1344242" cy="364111"/>
          </a:xfrm>
          <a:prstGeom prst="rect">
            <a:avLst/>
          </a:prstGeom>
        </p:spPr>
        <p:txBody>
          <a:bodyPr vert="horz" lIns="72000" tIns="36000" rIns="72000" bIns="3600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DD87D9-0046-4D44-B731-7898411655BE}" type="slidenum">
              <a:rPr lang="fr-FR" smtClean="0"/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719996" rtl="0" eaLnBrk="1" latinLnBrk="0" hangingPunct="1">
        <a:spcBef>
          <a:spcPct val="0"/>
        </a:spcBef>
        <a:buNone/>
        <a:defRPr sz="3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9999" indent="-269999" algn="l" defTabSz="719996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1pPr>
      <a:lvl2pPr marL="584996" indent="-225000" algn="l" defTabSz="719996" rtl="0" eaLnBrk="1" latinLnBrk="0" hangingPunct="1">
        <a:spcBef>
          <a:spcPct val="20000"/>
        </a:spcBef>
        <a:buFont typeface="Arial" pitchFamily="34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899994" indent="-180000" algn="l" defTabSz="719996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259991" indent="-180000" algn="l" defTabSz="719996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19990" indent="-180000" algn="l" defTabSz="719996" rtl="0" eaLnBrk="1" latinLnBrk="0" hangingPunct="1">
        <a:spcBef>
          <a:spcPct val="20000"/>
        </a:spcBef>
        <a:buFont typeface="Arial" pitchFamily="34" charset="0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979988" indent="-180000" algn="l" defTabSz="719996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39987" indent="-180000" algn="l" defTabSz="719996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699984" indent="-180000" algn="l" defTabSz="719996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059982" indent="-180000" algn="l" defTabSz="719996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71999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59997" algn="l" defTabSz="71999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719996" algn="l" defTabSz="71999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79993" algn="l" defTabSz="71999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439991" algn="l" defTabSz="71999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99989" algn="l" defTabSz="71999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59988" algn="l" defTabSz="71999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19985" algn="l" defTabSz="71999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879982" algn="l" defTabSz="71999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4" name="Rectangle 833"/>
          <p:cNvSpPr/>
          <p:nvPr/>
        </p:nvSpPr>
        <p:spPr>
          <a:xfrm>
            <a:off x="2632578" y="1566850"/>
            <a:ext cx="3125287" cy="296918"/>
          </a:xfrm>
          <a:prstGeom prst="rect">
            <a:avLst/>
          </a:prstGeom>
          <a:gradFill flip="none" rotWithShape="1">
            <a:gsLst>
              <a:gs pos="60000">
                <a:schemeClr val="accent1">
                  <a:alpha val="75000"/>
                </a:schemeClr>
              </a:gs>
              <a:gs pos="100000">
                <a:srgbClr val="FFFFFF">
                  <a:alpha val="7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noProof="1">
              <a:latin typeface="Arial"/>
              <a:cs typeface="Arial"/>
            </a:endParaRPr>
          </a:p>
        </p:txBody>
      </p:sp>
      <p:sp>
        <p:nvSpPr>
          <p:cNvPr id="831" name="Rectangle 830"/>
          <p:cNvSpPr/>
          <p:nvPr/>
        </p:nvSpPr>
        <p:spPr>
          <a:xfrm>
            <a:off x="2200530" y="2578171"/>
            <a:ext cx="3557336" cy="503375"/>
          </a:xfrm>
          <a:prstGeom prst="rect">
            <a:avLst/>
          </a:prstGeom>
          <a:gradFill flip="none" rotWithShape="1">
            <a:gsLst>
              <a:gs pos="60000">
                <a:srgbClr val="D934C3">
                  <a:alpha val="75000"/>
                </a:srgbClr>
              </a:gs>
              <a:gs pos="100000">
                <a:srgbClr val="FFFFFF">
                  <a:alpha val="7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noProof="1">
              <a:latin typeface="Arial"/>
              <a:cs typeface="Arial"/>
            </a:endParaRPr>
          </a:p>
        </p:txBody>
      </p:sp>
      <p:sp>
        <p:nvSpPr>
          <p:cNvPr id="832" name="Rectangle 831"/>
          <p:cNvSpPr/>
          <p:nvPr/>
        </p:nvSpPr>
        <p:spPr>
          <a:xfrm>
            <a:off x="2200530" y="2165405"/>
            <a:ext cx="3557336" cy="414579"/>
          </a:xfrm>
          <a:prstGeom prst="rect">
            <a:avLst/>
          </a:prstGeom>
          <a:gradFill flip="none" rotWithShape="1">
            <a:gsLst>
              <a:gs pos="60000">
                <a:schemeClr val="accent4">
                  <a:lumMod val="75000"/>
                  <a:alpha val="75000"/>
                </a:schemeClr>
              </a:gs>
              <a:gs pos="100000">
                <a:srgbClr val="FFFFFF">
                  <a:alpha val="7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noProof="1">
              <a:latin typeface="Arial"/>
              <a:cs typeface="Arial"/>
            </a:endParaRPr>
          </a:p>
        </p:txBody>
      </p:sp>
      <p:sp>
        <p:nvSpPr>
          <p:cNvPr id="833" name="Rectangle 832"/>
          <p:cNvSpPr/>
          <p:nvPr/>
        </p:nvSpPr>
        <p:spPr>
          <a:xfrm>
            <a:off x="2848602" y="1860458"/>
            <a:ext cx="2909264" cy="306270"/>
          </a:xfrm>
          <a:prstGeom prst="rect">
            <a:avLst/>
          </a:prstGeom>
          <a:gradFill flip="none" rotWithShape="1">
            <a:gsLst>
              <a:gs pos="60000">
                <a:srgbClr val="FF6600">
                  <a:alpha val="75000"/>
                </a:srgbClr>
              </a:gs>
              <a:gs pos="100000">
                <a:srgbClr val="FFFFFF">
                  <a:alpha val="7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noProof="1">
              <a:latin typeface="Arial"/>
              <a:cs typeface="Arial"/>
            </a:endParaRPr>
          </a:p>
        </p:txBody>
      </p:sp>
      <p:sp>
        <p:nvSpPr>
          <p:cNvPr id="835" name="Rectangle 834"/>
          <p:cNvSpPr/>
          <p:nvPr/>
        </p:nvSpPr>
        <p:spPr>
          <a:xfrm>
            <a:off x="1480450" y="1252585"/>
            <a:ext cx="4277416" cy="112588"/>
          </a:xfrm>
          <a:prstGeom prst="rect">
            <a:avLst/>
          </a:prstGeom>
          <a:gradFill flip="none" rotWithShape="1">
            <a:gsLst>
              <a:gs pos="60000">
                <a:srgbClr val="FF0000">
                  <a:alpha val="75000"/>
                </a:srgbClr>
              </a:gs>
              <a:gs pos="100000">
                <a:srgbClr val="FFFFFF">
                  <a:alpha val="7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noProof="1">
              <a:latin typeface="Arial"/>
              <a:cs typeface="Arial"/>
            </a:endParaRPr>
          </a:p>
        </p:txBody>
      </p:sp>
      <p:sp>
        <p:nvSpPr>
          <p:cNvPr id="836" name="Rectangle 835"/>
          <p:cNvSpPr/>
          <p:nvPr/>
        </p:nvSpPr>
        <p:spPr>
          <a:xfrm>
            <a:off x="2632578" y="1365485"/>
            <a:ext cx="3125288" cy="200501"/>
          </a:xfrm>
          <a:prstGeom prst="rect">
            <a:avLst/>
          </a:prstGeom>
          <a:gradFill flip="none" rotWithShape="1">
            <a:gsLst>
              <a:gs pos="60000">
                <a:schemeClr val="accent3">
                  <a:alpha val="75000"/>
                </a:schemeClr>
              </a:gs>
              <a:gs pos="100000">
                <a:srgbClr val="FFFFFF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noProof="1">
              <a:latin typeface="Arial"/>
              <a:cs typeface="Arial"/>
            </a:endParaRPr>
          </a:p>
        </p:txBody>
      </p:sp>
      <p:sp>
        <p:nvSpPr>
          <p:cNvPr id="704" name="Rectangle 295"/>
          <p:cNvSpPr>
            <a:spLocks noChangeArrowheads="1"/>
          </p:cNvSpPr>
          <p:nvPr/>
        </p:nvSpPr>
        <p:spPr bwMode="auto">
          <a:xfrm>
            <a:off x="4868409" y="1955433"/>
            <a:ext cx="509682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800" i="1" noProof="1" smtClean="0">
                <a:solidFill>
                  <a:srgbClr val="000000"/>
                </a:solidFill>
                <a:latin typeface="Arial" pitchFamily="34" charset="0"/>
              </a:rPr>
              <a:t>Diplosoma</a:t>
            </a:r>
            <a:endParaRPr lang="fr-FR" sz="800" i="1" noProof="1">
              <a:latin typeface="Arial" pitchFamily="34" charset="0"/>
            </a:endParaRPr>
          </a:p>
        </p:txBody>
      </p:sp>
      <p:sp>
        <p:nvSpPr>
          <p:cNvPr id="708" name="Rectangle 299"/>
          <p:cNvSpPr>
            <a:spLocks noChangeArrowheads="1"/>
          </p:cNvSpPr>
          <p:nvPr/>
        </p:nvSpPr>
        <p:spPr bwMode="auto">
          <a:xfrm>
            <a:off x="4868409" y="4593291"/>
            <a:ext cx="777734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800" i="1" noProof="1" smtClean="0">
                <a:solidFill>
                  <a:srgbClr val="000000"/>
                </a:solidFill>
                <a:latin typeface="Arial" pitchFamily="34" charset="0"/>
              </a:rPr>
              <a:t>Ornithorhynchus</a:t>
            </a:r>
            <a:endParaRPr lang="fr-FR" sz="800" i="1" noProof="1">
              <a:latin typeface="Arial" pitchFamily="34" charset="0"/>
            </a:endParaRPr>
          </a:p>
        </p:txBody>
      </p:sp>
      <p:sp>
        <p:nvSpPr>
          <p:cNvPr id="709" name="Rectangle 300"/>
          <p:cNvSpPr>
            <a:spLocks noChangeArrowheads="1"/>
          </p:cNvSpPr>
          <p:nvPr/>
        </p:nvSpPr>
        <p:spPr bwMode="auto">
          <a:xfrm>
            <a:off x="4868409" y="841252"/>
            <a:ext cx="446964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800" i="1" noProof="1" smtClean="0">
                <a:solidFill>
                  <a:srgbClr val="000000"/>
                </a:solidFill>
                <a:latin typeface="Arial" pitchFamily="34" charset="0"/>
              </a:rPr>
              <a:t>Eucidaris</a:t>
            </a:r>
            <a:endParaRPr lang="fr-FR" sz="800" i="1" noProof="1">
              <a:latin typeface="Arial" pitchFamily="34" charset="0"/>
            </a:endParaRPr>
          </a:p>
        </p:txBody>
      </p:sp>
      <p:sp>
        <p:nvSpPr>
          <p:cNvPr id="710" name="Rectangle 301"/>
          <p:cNvSpPr>
            <a:spLocks noChangeArrowheads="1"/>
          </p:cNvSpPr>
          <p:nvPr/>
        </p:nvSpPr>
        <p:spPr bwMode="auto">
          <a:xfrm>
            <a:off x="4868409" y="3982388"/>
            <a:ext cx="715067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800" i="1" noProof="1" smtClean="0">
                <a:solidFill>
                  <a:srgbClr val="000000"/>
                </a:solidFill>
                <a:latin typeface="Arial" pitchFamily="34" charset="0"/>
              </a:rPr>
              <a:t>Notophthalmus</a:t>
            </a:r>
            <a:endParaRPr lang="fr-FR" sz="800" i="1" noProof="1">
              <a:latin typeface="Arial" pitchFamily="34" charset="0"/>
            </a:endParaRPr>
          </a:p>
        </p:txBody>
      </p:sp>
      <p:sp>
        <p:nvSpPr>
          <p:cNvPr id="711" name="Rectangle 302"/>
          <p:cNvSpPr>
            <a:spLocks noChangeArrowheads="1"/>
          </p:cNvSpPr>
          <p:nvPr/>
        </p:nvSpPr>
        <p:spPr bwMode="auto">
          <a:xfrm>
            <a:off x="4868409" y="5907186"/>
            <a:ext cx="561128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800" i="1" noProof="1" smtClean="0">
                <a:solidFill>
                  <a:srgbClr val="000000"/>
                </a:solidFill>
                <a:latin typeface="Arial" pitchFamily="34" charset="0"/>
              </a:rPr>
              <a:t>Chelonoidis</a:t>
            </a:r>
            <a:endParaRPr lang="fr-FR" sz="800" i="1" noProof="1">
              <a:latin typeface="Arial" pitchFamily="34" charset="0"/>
            </a:endParaRPr>
          </a:p>
        </p:txBody>
      </p:sp>
      <p:sp>
        <p:nvSpPr>
          <p:cNvPr id="712" name="Rectangle 303"/>
          <p:cNvSpPr>
            <a:spLocks noChangeArrowheads="1"/>
          </p:cNvSpPr>
          <p:nvPr/>
        </p:nvSpPr>
        <p:spPr bwMode="auto">
          <a:xfrm>
            <a:off x="4868409" y="3068143"/>
            <a:ext cx="572399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800" i="1" noProof="1" smtClean="0">
                <a:solidFill>
                  <a:srgbClr val="000000"/>
                </a:solidFill>
                <a:latin typeface="Arial" pitchFamily="34" charset="0"/>
              </a:rPr>
              <a:t>Petromyzon</a:t>
            </a:r>
            <a:endParaRPr lang="fr-FR" sz="800" i="1" noProof="1">
              <a:latin typeface="Arial" pitchFamily="34" charset="0"/>
            </a:endParaRPr>
          </a:p>
        </p:txBody>
      </p:sp>
      <p:sp>
        <p:nvSpPr>
          <p:cNvPr id="713" name="Rectangle 304"/>
          <p:cNvSpPr>
            <a:spLocks noChangeArrowheads="1"/>
          </p:cNvSpPr>
          <p:nvPr/>
        </p:nvSpPr>
        <p:spPr bwMode="auto">
          <a:xfrm>
            <a:off x="4868409" y="739648"/>
            <a:ext cx="648478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800" i="1" noProof="1" smtClean="0">
                <a:solidFill>
                  <a:srgbClr val="000000"/>
                </a:solidFill>
                <a:latin typeface="Arial" pitchFamily="34" charset="0"/>
              </a:rPr>
              <a:t>Apostichopus</a:t>
            </a:r>
            <a:endParaRPr lang="fr-FR" sz="800" i="1" noProof="1">
              <a:latin typeface="Arial" pitchFamily="34" charset="0"/>
            </a:endParaRPr>
          </a:p>
        </p:txBody>
      </p:sp>
      <p:sp>
        <p:nvSpPr>
          <p:cNvPr id="715" name="Rectangle 306"/>
          <p:cNvSpPr>
            <a:spLocks noChangeArrowheads="1"/>
          </p:cNvSpPr>
          <p:nvPr/>
        </p:nvSpPr>
        <p:spPr bwMode="auto">
          <a:xfrm>
            <a:off x="4868409" y="1045028"/>
            <a:ext cx="513639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800" i="1" noProof="1" smtClean="0">
                <a:solidFill>
                  <a:srgbClr val="000000"/>
                </a:solidFill>
                <a:latin typeface="Arial" pitchFamily="34" charset="0"/>
              </a:rPr>
              <a:t>Lytechinus</a:t>
            </a:r>
            <a:endParaRPr lang="fr-FR" sz="800" i="1" noProof="1">
              <a:latin typeface="Arial" pitchFamily="34" charset="0"/>
            </a:endParaRPr>
          </a:p>
        </p:txBody>
      </p:sp>
      <p:sp>
        <p:nvSpPr>
          <p:cNvPr id="716" name="Rectangle 307"/>
          <p:cNvSpPr>
            <a:spLocks noChangeArrowheads="1"/>
          </p:cNvSpPr>
          <p:nvPr/>
        </p:nvSpPr>
        <p:spPr bwMode="auto">
          <a:xfrm>
            <a:off x="4868409" y="5705306"/>
            <a:ext cx="521153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800" i="1" noProof="1" smtClean="0">
                <a:solidFill>
                  <a:srgbClr val="000000"/>
                </a:solidFill>
                <a:latin typeface="Arial" pitchFamily="34" charset="0"/>
              </a:rPr>
              <a:t>Pelodiscus</a:t>
            </a:r>
            <a:endParaRPr lang="fr-FR" sz="800" i="1" noProof="1">
              <a:latin typeface="Arial" pitchFamily="34" charset="0"/>
            </a:endParaRPr>
          </a:p>
        </p:txBody>
      </p:sp>
      <p:sp>
        <p:nvSpPr>
          <p:cNvPr id="717" name="Rectangle 308"/>
          <p:cNvSpPr>
            <a:spLocks noChangeArrowheads="1"/>
          </p:cNvSpPr>
          <p:nvPr/>
        </p:nvSpPr>
        <p:spPr bwMode="auto">
          <a:xfrm>
            <a:off x="4868409" y="4290349"/>
            <a:ext cx="401429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800" i="1" noProof="1" smtClean="0">
                <a:solidFill>
                  <a:srgbClr val="000000"/>
                </a:solidFill>
                <a:latin typeface="Arial" pitchFamily="34" charset="0"/>
              </a:rPr>
              <a:t>Silurana</a:t>
            </a:r>
            <a:endParaRPr lang="fr-FR" sz="800" i="1" noProof="1">
              <a:latin typeface="Arial" pitchFamily="34" charset="0"/>
            </a:endParaRPr>
          </a:p>
        </p:txBody>
      </p:sp>
      <p:sp>
        <p:nvSpPr>
          <p:cNvPr id="718" name="Rectangle 309"/>
          <p:cNvSpPr>
            <a:spLocks noChangeArrowheads="1"/>
          </p:cNvSpPr>
          <p:nvPr/>
        </p:nvSpPr>
        <p:spPr bwMode="auto">
          <a:xfrm>
            <a:off x="4868409" y="5501561"/>
            <a:ext cx="311948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800" i="1" noProof="1" smtClean="0">
                <a:solidFill>
                  <a:srgbClr val="000000"/>
                </a:solidFill>
                <a:latin typeface="Arial" pitchFamily="34" charset="0"/>
              </a:rPr>
              <a:t>Anolis</a:t>
            </a:r>
            <a:endParaRPr lang="fr-FR" sz="800" i="1" noProof="1">
              <a:latin typeface="Arial" pitchFamily="34" charset="0"/>
            </a:endParaRPr>
          </a:p>
        </p:txBody>
      </p:sp>
      <p:sp>
        <p:nvSpPr>
          <p:cNvPr id="719" name="Rectangle 310"/>
          <p:cNvSpPr>
            <a:spLocks noChangeArrowheads="1"/>
          </p:cNvSpPr>
          <p:nvPr/>
        </p:nvSpPr>
        <p:spPr bwMode="auto">
          <a:xfrm>
            <a:off x="4868409" y="5298268"/>
            <a:ext cx="566839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800" i="1" noProof="1" smtClean="0">
                <a:solidFill>
                  <a:srgbClr val="000000"/>
                </a:solidFill>
                <a:latin typeface="Arial" pitchFamily="34" charset="0"/>
              </a:rPr>
              <a:t>Eublepharis</a:t>
            </a:r>
            <a:endParaRPr lang="fr-FR" sz="800" i="1" noProof="1">
              <a:latin typeface="Arial" pitchFamily="34" charset="0"/>
            </a:endParaRPr>
          </a:p>
        </p:txBody>
      </p:sp>
      <p:sp>
        <p:nvSpPr>
          <p:cNvPr id="720" name="Rectangle 311"/>
          <p:cNvSpPr>
            <a:spLocks noChangeArrowheads="1"/>
          </p:cNvSpPr>
          <p:nvPr/>
        </p:nvSpPr>
        <p:spPr bwMode="auto">
          <a:xfrm>
            <a:off x="4868409" y="1445127"/>
            <a:ext cx="424121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800" i="1" noProof="1" smtClean="0">
                <a:solidFill>
                  <a:srgbClr val="000000"/>
                </a:solidFill>
                <a:latin typeface="Arial" pitchFamily="34" charset="0"/>
              </a:rPr>
              <a:t>Doliolum</a:t>
            </a:r>
            <a:endParaRPr lang="fr-FR" sz="800" i="1" noProof="1">
              <a:latin typeface="Arial" pitchFamily="34" charset="0"/>
            </a:endParaRPr>
          </a:p>
        </p:txBody>
      </p:sp>
      <p:sp>
        <p:nvSpPr>
          <p:cNvPr id="721" name="Rectangle 312"/>
          <p:cNvSpPr>
            <a:spLocks noChangeArrowheads="1"/>
          </p:cNvSpPr>
          <p:nvPr/>
        </p:nvSpPr>
        <p:spPr bwMode="auto">
          <a:xfrm>
            <a:off x="4868409" y="3476556"/>
            <a:ext cx="475618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800" i="1" noProof="1" smtClean="0">
                <a:solidFill>
                  <a:srgbClr val="000000"/>
                </a:solidFill>
                <a:latin typeface="Arial" pitchFamily="34" charset="0"/>
              </a:rPr>
              <a:t>Leucoraja</a:t>
            </a:r>
            <a:endParaRPr lang="fr-FR" sz="800" i="1" noProof="1">
              <a:latin typeface="Arial" pitchFamily="34" charset="0"/>
            </a:endParaRPr>
          </a:p>
        </p:txBody>
      </p:sp>
      <p:sp>
        <p:nvSpPr>
          <p:cNvPr id="722" name="Rectangle 313"/>
          <p:cNvSpPr>
            <a:spLocks noChangeArrowheads="1"/>
          </p:cNvSpPr>
          <p:nvPr/>
        </p:nvSpPr>
        <p:spPr bwMode="auto">
          <a:xfrm>
            <a:off x="4868409" y="4993513"/>
            <a:ext cx="218837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800" i="1" noProof="1" smtClean="0">
                <a:solidFill>
                  <a:srgbClr val="000000"/>
                </a:solidFill>
                <a:latin typeface="Arial" pitchFamily="34" charset="0"/>
              </a:rPr>
              <a:t>Mus</a:t>
            </a:r>
            <a:endParaRPr lang="fr-FR" sz="800" i="1" noProof="1">
              <a:latin typeface="Arial" pitchFamily="34" charset="0"/>
            </a:endParaRPr>
          </a:p>
        </p:txBody>
      </p:sp>
      <p:sp>
        <p:nvSpPr>
          <p:cNvPr id="723" name="Rectangle 314"/>
          <p:cNvSpPr>
            <a:spLocks noChangeArrowheads="1"/>
          </p:cNvSpPr>
          <p:nvPr/>
        </p:nvSpPr>
        <p:spPr bwMode="auto">
          <a:xfrm>
            <a:off x="4868409" y="5806952"/>
            <a:ext cx="538035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800" i="1" noProof="1" smtClean="0">
                <a:solidFill>
                  <a:srgbClr val="000000"/>
                </a:solidFill>
                <a:latin typeface="Arial" pitchFamily="34" charset="0"/>
              </a:rPr>
              <a:t>Chrysemys</a:t>
            </a:r>
            <a:endParaRPr lang="fr-FR" sz="800" i="1" noProof="1">
              <a:latin typeface="Arial" pitchFamily="34" charset="0"/>
            </a:endParaRPr>
          </a:p>
        </p:txBody>
      </p:sp>
      <p:sp>
        <p:nvSpPr>
          <p:cNvPr id="724" name="Rectangle 315"/>
          <p:cNvSpPr>
            <a:spLocks noChangeArrowheads="1"/>
          </p:cNvSpPr>
          <p:nvPr/>
        </p:nvSpPr>
        <p:spPr bwMode="auto">
          <a:xfrm>
            <a:off x="4868409" y="1143012"/>
            <a:ext cx="709306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800" i="1" noProof="1" smtClean="0">
                <a:solidFill>
                  <a:srgbClr val="000000"/>
                </a:solidFill>
                <a:latin typeface="Arial" pitchFamily="34" charset="0"/>
              </a:rPr>
              <a:t>Branchiostoma</a:t>
            </a:r>
            <a:endParaRPr lang="fr-FR" sz="800" i="1" noProof="1">
              <a:latin typeface="Arial" pitchFamily="34" charset="0"/>
            </a:endParaRPr>
          </a:p>
        </p:txBody>
      </p:sp>
      <p:sp>
        <p:nvSpPr>
          <p:cNvPr id="726" name="Rectangle 317"/>
          <p:cNvSpPr>
            <a:spLocks noChangeArrowheads="1"/>
          </p:cNvSpPr>
          <p:nvPr/>
        </p:nvSpPr>
        <p:spPr bwMode="auto">
          <a:xfrm>
            <a:off x="4868409" y="534996"/>
            <a:ext cx="549757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800" i="1" noProof="1" smtClean="0">
                <a:solidFill>
                  <a:srgbClr val="000000"/>
                </a:solidFill>
                <a:latin typeface="Arial" pitchFamily="34" charset="0"/>
              </a:rPr>
              <a:t>Ophionotus</a:t>
            </a:r>
            <a:endParaRPr lang="fr-FR" sz="800" i="1" noProof="1">
              <a:latin typeface="Arial" pitchFamily="34" charset="0"/>
            </a:endParaRPr>
          </a:p>
        </p:txBody>
      </p:sp>
      <p:sp>
        <p:nvSpPr>
          <p:cNvPr id="727" name="Rectangle 318"/>
          <p:cNvSpPr>
            <a:spLocks noChangeArrowheads="1"/>
          </p:cNvSpPr>
          <p:nvPr/>
        </p:nvSpPr>
        <p:spPr bwMode="auto">
          <a:xfrm>
            <a:off x="4868409" y="637062"/>
            <a:ext cx="492650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800" i="1" noProof="1" smtClean="0">
                <a:solidFill>
                  <a:srgbClr val="000000"/>
                </a:solidFill>
                <a:latin typeface="Arial" pitchFamily="34" charset="0"/>
              </a:rPr>
              <a:t>Holothuria</a:t>
            </a:r>
            <a:endParaRPr lang="fr-FR" sz="800" i="1" noProof="1">
              <a:latin typeface="Arial" pitchFamily="34" charset="0"/>
            </a:endParaRPr>
          </a:p>
        </p:txBody>
      </p:sp>
      <p:sp>
        <p:nvSpPr>
          <p:cNvPr id="728" name="Rectangle 319"/>
          <p:cNvSpPr>
            <a:spLocks noChangeArrowheads="1"/>
          </p:cNvSpPr>
          <p:nvPr/>
        </p:nvSpPr>
        <p:spPr bwMode="auto">
          <a:xfrm>
            <a:off x="4868409" y="234292"/>
            <a:ext cx="658010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800" i="1" noProof="1" smtClean="0">
                <a:solidFill>
                  <a:srgbClr val="000000"/>
                </a:solidFill>
                <a:latin typeface="Arial" pitchFamily="34" charset="0"/>
              </a:rPr>
              <a:t>Saccoglossus</a:t>
            </a:r>
            <a:endParaRPr lang="fr-FR" sz="800" i="1" noProof="1">
              <a:latin typeface="Arial" pitchFamily="34" charset="0"/>
            </a:endParaRPr>
          </a:p>
        </p:txBody>
      </p:sp>
      <p:sp>
        <p:nvSpPr>
          <p:cNvPr id="729" name="Rectangle 320"/>
          <p:cNvSpPr>
            <a:spLocks noChangeArrowheads="1"/>
          </p:cNvSpPr>
          <p:nvPr/>
        </p:nvSpPr>
        <p:spPr bwMode="auto">
          <a:xfrm>
            <a:off x="4868409" y="333114"/>
            <a:ext cx="543996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800" i="1" noProof="1" smtClean="0">
                <a:solidFill>
                  <a:srgbClr val="000000"/>
                </a:solidFill>
                <a:latin typeface="Arial" pitchFamily="34" charset="0"/>
              </a:rPr>
              <a:t>Ptychodera</a:t>
            </a:r>
            <a:endParaRPr lang="fr-FR" sz="800" i="1" noProof="1">
              <a:latin typeface="Arial" pitchFamily="34" charset="0"/>
            </a:endParaRPr>
          </a:p>
        </p:txBody>
      </p:sp>
      <p:sp>
        <p:nvSpPr>
          <p:cNvPr id="730" name="Rectangle 321"/>
          <p:cNvSpPr>
            <a:spLocks noChangeArrowheads="1"/>
          </p:cNvSpPr>
          <p:nvPr/>
        </p:nvSpPr>
        <p:spPr bwMode="auto">
          <a:xfrm>
            <a:off x="4868409" y="4693527"/>
            <a:ext cx="561078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800" i="1" noProof="1" smtClean="0">
                <a:solidFill>
                  <a:srgbClr val="000000"/>
                </a:solidFill>
                <a:latin typeface="Arial" pitchFamily="34" charset="0"/>
              </a:rPr>
              <a:t>Sarcophilus</a:t>
            </a:r>
            <a:endParaRPr lang="fr-FR" sz="800" i="1" noProof="1">
              <a:latin typeface="Arial" pitchFamily="34" charset="0"/>
            </a:endParaRPr>
          </a:p>
        </p:txBody>
      </p:sp>
      <p:sp>
        <p:nvSpPr>
          <p:cNvPr id="731" name="Rectangle 322"/>
          <p:cNvSpPr>
            <a:spLocks noChangeArrowheads="1"/>
          </p:cNvSpPr>
          <p:nvPr/>
        </p:nvSpPr>
        <p:spPr bwMode="auto">
          <a:xfrm>
            <a:off x="4868409" y="5403188"/>
            <a:ext cx="344423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800" i="1" noProof="1" smtClean="0">
                <a:solidFill>
                  <a:srgbClr val="000000"/>
                </a:solidFill>
                <a:latin typeface="Arial" pitchFamily="34" charset="0"/>
              </a:rPr>
              <a:t>Python</a:t>
            </a:r>
          </a:p>
        </p:txBody>
      </p:sp>
      <p:sp>
        <p:nvSpPr>
          <p:cNvPr id="733" name="Rectangle 324"/>
          <p:cNvSpPr>
            <a:spLocks noChangeArrowheads="1"/>
          </p:cNvSpPr>
          <p:nvPr/>
        </p:nvSpPr>
        <p:spPr bwMode="auto">
          <a:xfrm>
            <a:off x="4868409" y="6414860"/>
            <a:ext cx="266362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800" i="1" noProof="1" smtClean="0">
                <a:solidFill>
                  <a:srgbClr val="000000"/>
                </a:solidFill>
                <a:latin typeface="Arial" pitchFamily="34" charset="0"/>
              </a:rPr>
              <a:t>Anas</a:t>
            </a:r>
            <a:endParaRPr lang="fr-FR" sz="800" i="1" noProof="1">
              <a:latin typeface="Arial" pitchFamily="34" charset="0"/>
            </a:endParaRPr>
          </a:p>
        </p:txBody>
      </p:sp>
      <p:sp>
        <p:nvSpPr>
          <p:cNvPr id="734" name="Rectangle 325"/>
          <p:cNvSpPr>
            <a:spLocks noChangeArrowheads="1"/>
          </p:cNvSpPr>
          <p:nvPr/>
        </p:nvSpPr>
        <p:spPr bwMode="auto">
          <a:xfrm>
            <a:off x="4868409" y="6211116"/>
            <a:ext cx="574553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800" i="1" noProof="1" smtClean="0">
                <a:solidFill>
                  <a:srgbClr val="000000"/>
                </a:solidFill>
                <a:latin typeface="Arial" pitchFamily="34" charset="0"/>
              </a:rPr>
              <a:t>Taeniopygia</a:t>
            </a:r>
            <a:endParaRPr lang="fr-FR" sz="800" i="1" noProof="1">
              <a:latin typeface="Arial" pitchFamily="34" charset="0"/>
            </a:endParaRPr>
          </a:p>
        </p:txBody>
      </p:sp>
      <p:sp>
        <p:nvSpPr>
          <p:cNvPr id="735" name="Rectangle 326"/>
          <p:cNvSpPr>
            <a:spLocks noChangeArrowheads="1"/>
          </p:cNvSpPr>
          <p:nvPr/>
        </p:nvSpPr>
        <p:spPr bwMode="auto">
          <a:xfrm>
            <a:off x="4868409" y="6309939"/>
            <a:ext cx="315819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800" i="1" noProof="1" smtClean="0">
                <a:solidFill>
                  <a:srgbClr val="000000"/>
                </a:solidFill>
                <a:latin typeface="Arial" pitchFamily="34" charset="0"/>
              </a:rPr>
              <a:t>Gallus</a:t>
            </a:r>
            <a:endParaRPr lang="fr-FR" sz="800" i="1" noProof="1">
              <a:latin typeface="Arial" pitchFamily="34" charset="0"/>
            </a:endParaRPr>
          </a:p>
        </p:txBody>
      </p:sp>
      <p:sp>
        <p:nvSpPr>
          <p:cNvPr id="738" name="Rectangle 329"/>
          <p:cNvSpPr>
            <a:spLocks noChangeArrowheads="1"/>
          </p:cNvSpPr>
          <p:nvPr/>
        </p:nvSpPr>
        <p:spPr bwMode="auto">
          <a:xfrm>
            <a:off x="4868409" y="131232"/>
            <a:ext cx="608604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800" i="1" noProof="1" smtClean="0">
                <a:solidFill>
                  <a:srgbClr val="000000"/>
                </a:solidFill>
                <a:latin typeface="Arial" pitchFamily="34" charset="0"/>
              </a:rPr>
              <a:t>Xenoturbella</a:t>
            </a:r>
            <a:endParaRPr lang="fr-FR" sz="800" i="1" noProof="1">
              <a:latin typeface="Arial" pitchFamily="34" charset="0"/>
            </a:endParaRPr>
          </a:p>
        </p:txBody>
      </p:sp>
      <p:sp>
        <p:nvSpPr>
          <p:cNvPr id="739" name="Rectangle 330"/>
          <p:cNvSpPr>
            <a:spLocks noChangeArrowheads="1"/>
          </p:cNvSpPr>
          <p:nvPr/>
        </p:nvSpPr>
        <p:spPr bwMode="auto">
          <a:xfrm>
            <a:off x="4868409" y="6110035"/>
            <a:ext cx="403169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800" i="1" noProof="1" smtClean="0">
                <a:solidFill>
                  <a:srgbClr val="000000"/>
                </a:solidFill>
                <a:latin typeface="Arial" pitchFamily="34" charset="0"/>
              </a:rPr>
              <a:t>Alligator</a:t>
            </a:r>
            <a:endParaRPr lang="fr-FR" sz="800" i="1" noProof="1">
              <a:latin typeface="Arial" pitchFamily="34" charset="0"/>
            </a:endParaRPr>
          </a:p>
        </p:txBody>
      </p:sp>
      <p:sp>
        <p:nvSpPr>
          <p:cNvPr id="736" name="Rectangle 327"/>
          <p:cNvSpPr>
            <a:spLocks noChangeArrowheads="1"/>
          </p:cNvSpPr>
          <p:nvPr/>
        </p:nvSpPr>
        <p:spPr bwMode="auto">
          <a:xfrm>
            <a:off x="4868409" y="1848950"/>
            <a:ext cx="447014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800" i="1" noProof="1" smtClean="0">
                <a:solidFill>
                  <a:srgbClr val="000000"/>
                </a:solidFill>
                <a:latin typeface="Arial" pitchFamily="34" charset="0"/>
              </a:rPr>
              <a:t>Clavelina</a:t>
            </a:r>
            <a:endParaRPr lang="fr-FR" sz="800" i="1" noProof="1">
              <a:latin typeface="Arial" pitchFamily="34" charset="0"/>
            </a:endParaRPr>
          </a:p>
        </p:txBody>
      </p:sp>
      <p:sp>
        <p:nvSpPr>
          <p:cNvPr id="740" name="Rectangle 331"/>
          <p:cNvSpPr>
            <a:spLocks noChangeArrowheads="1"/>
          </p:cNvSpPr>
          <p:nvPr/>
        </p:nvSpPr>
        <p:spPr bwMode="auto">
          <a:xfrm>
            <a:off x="4868409" y="2055689"/>
            <a:ext cx="532474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800" i="1" noProof="1" smtClean="0">
                <a:solidFill>
                  <a:srgbClr val="000000"/>
                </a:solidFill>
                <a:latin typeface="Arial" pitchFamily="34" charset="0"/>
              </a:rPr>
              <a:t>Cystodytes</a:t>
            </a:r>
            <a:endParaRPr lang="fr-FR" sz="800" i="1" noProof="1">
              <a:latin typeface="Arial" pitchFamily="34" charset="0"/>
            </a:endParaRPr>
          </a:p>
        </p:txBody>
      </p:sp>
      <p:sp>
        <p:nvSpPr>
          <p:cNvPr id="707" name="Rectangle 298"/>
          <p:cNvSpPr>
            <a:spLocks noChangeArrowheads="1"/>
          </p:cNvSpPr>
          <p:nvPr/>
        </p:nvSpPr>
        <p:spPr bwMode="auto">
          <a:xfrm>
            <a:off x="4868409" y="2258207"/>
            <a:ext cx="600953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800" i="1" noProof="1" smtClean="0">
                <a:solidFill>
                  <a:srgbClr val="000000"/>
                </a:solidFill>
                <a:latin typeface="Arial" pitchFamily="34" charset="0"/>
              </a:rPr>
              <a:t>Molgula occ.</a:t>
            </a:r>
            <a:endParaRPr lang="fr-FR" sz="800" i="1" noProof="1">
              <a:latin typeface="Arial" pitchFamily="34" charset="0"/>
            </a:endParaRPr>
          </a:p>
        </p:txBody>
      </p:sp>
      <p:sp>
        <p:nvSpPr>
          <p:cNvPr id="725" name="Rectangle 316"/>
          <p:cNvSpPr>
            <a:spLocks noChangeArrowheads="1"/>
          </p:cNvSpPr>
          <p:nvPr/>
        </p:nvSpPr>
        <p:spPr bwMode="auto">
          <a:xfrm>
            <a:off x="4868409" y="2364083"/>
            <a:ext cx="640878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800" i="1" noProof="1" smtClean="0">
                <a:solidFill>
                  <a:srgbClr val="000000"/>
                </a:solidFill>
                <a:latin typeface="Arial" pitchFamily="34" charset="0"/>
              </a:rPr>
              <a:t>Molgula man.</a:t>
            </a:r>
            <a:endParaRPr lang="fr-FR" sz="800" i="1" noProof="1">
              <a:latin typeface="Arial" pitchFamily="34" charset="0"/>
            </a:endParaRPr>
          </a:p>
        </p:txBody>
      </p:sp>
      <p:sp>
        <p:nvSpPr>
          <p:cNvPr id="737" name="Rectangle 328"/>
          <p:cNvSpPr>
            <a:spLocks noChangeArrowheads="1"/>
          </p:cNvSpPr>
          <p:nvPr/>
        </p:nvSpPr>
        <p:spPr bwMode="auto">
          <a:xfrm>
            <a:off x="4868409" y="2157431"/>
            <a:ext cx="874716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800" i="1" noProof="1" smtClean="0">
                <a:solidFill>
                  <a:srgbClr val="000000"/>
                </a:solidFill>
                <a:latin typeface="Arial" pitchFamily="34" charset="0"/>
              </a:rPr>
              <a:t>Bostrichobranchus</a:t>
            </a:r>
            <a:endParaRPr lang="fr-FR" sz="800" i="1" noProof="1">
              <a:latin typeface="Arial" pitchFamily="34" charset="0"/>
            </a:endParaRPr>
          </a:p>
        </p:txBody>
      </p:sp>
      <p:sp>
        <p:nvSpPr>
          <p:cNvPr id="741" name="Rectangle 332"/>
          <p:cNvSpPr>
            <a:spLocks noChangeArrowheads="1"/>
          </p:cNvSpPr>
          <p:nvPr/>
        </p:nvSpPr>
        <p:spPr bwMode="auto">
          <a:xfrm>
            <a:off x="4868409" y="2461043"/>
            <a:ext cx="578160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800" i="1" noProof="1" smtClean="0">
                <a:solidFill>
                  <a:srgbClr val="000000"/>
                </a:solidFill>
                <a:latin typeface="Arial" pitchFamily="34" charset="0"/>
              </a:rPr>
              <a:t>Molgula tec.</a:t>
            </a:r>
            <a:endParaRPr lang="fr-FR" sz="800" i="1" noProof="1">
              <a:latin typeface="Arial" pitchFamily="34" charset="0"/>
            </a:endParaRPr>
          </a:p>
        </p:txBody>
      </p:sp>
      <p:sp>
        <p:nvSpPr>
          <p:cNvPr id="742" name="Rectangle 333"/>
          <p:cNvSpPr>
            <a:spLocks noChangeArrowheads="1"/>
          </p:cNvSpPr>
          <p:nvPr/>
        </p:nvSpPr>
        <p:spPr bwMode="auto">
          <a:xfrm>
            <a:off x="4868409" y="3173063"/>
            <a:ext cx="492650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800" i="1" noProof="1" smtClean="0">
                <a:solidFill>
                  <a:srgbClr val="000000"/>
                </a:solidFill>
                <a:latin typeface="Arial" pitchFamily="34" charset="0"/>
              </a:rPr>
              <a:t>Eptatretus</a:t>
            </a:r>
            <a:endParaRPr lang="fr-FR" sz="800" i="1" noProof="1">
              <a:latin typeface="Arial" pitchFamily="34" charset="0"/>
            </a:endParaRPr>
          </a:p>
        </p:txBody>
      </p:sp>
      <p:sp>
        <p:nvSpPr>
          <p:cNvPr id="743" name="Rectangle 334"/>
          <p:cNvSpPr>
            <a:spLocks noChangeArrowheads="1"/>
          </p:cNvSpPr>
          <p:nvPr/>
        </p:nvSpPr>
        <p:spPr bwMode="auto">
          <a:xfrm>
            <a:off x="4868409" y="5096571"/>
            <a:ext cx="298686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800" i="1" noProof="1" smtClean="0">
                <a:solidFill>
                  <a:srgbClr val="000000"/>
                </a:solidFill>
                <a:latin typeface="Arial" pitchFamily="34" charset="0"/>
              </a:rPr>
              <a:t>Homo</a:t>
            </a:r>
            <a:endParaRPr lang="fr-FR" sz="800" i="1" noProof="1">
              <a:latin typeface="Arial" pitchFamily="34" charset="0"/>
            </a:endParaRPr>
          </a:p>
        </p:txBody>
      </p:sp>
      <p:sp>
        <p:nvSpPr>
          <p:cNvPr id="744" name="Rectangle 335"/>
          <p:cNvSpPr>
            <a:spLocks noChangeArrowheads="1"/>
          </p:cNvSpPr>
          <p:nvPr/>
        </p:nvSpPr>
        <p:spPr bwMode="auto">
          <a:xfrm>
            <a:off x="4868409" y="3779440"/>
            <a:ext cx="446964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800" i="1" noProof="1" smtClean="0">
                <a:solidFill>
                  <a:srgbClr val="000000"/>
                </a:solidFill>
                <a:latin typeface="Arial" pitchFamily="34" charset="0"/>
              </a:rPr>
              <a:t>Latimeria</a:t>
            </a:r>
            <a:endParaRPr lang="fr-FR" sz="800" i="1" noProof="1">
              <a:latin typeface="Arial" pitchFamily="34" charset="0"/>
            </a:endParaRPr>
          </a:p>
        </p:txBody>
      </p:sp>
      <p:sp>
        <p:nvSpPr>
          <p:cNvPr id="745" name="Rectangle 336"/>
          <p:cNvSpPr>
            <a:spLocks noChangeArrowheads="1"/>
          </p:cNvSpPr>
          <p:nvPr/>
        </p:nvSpPr>
        <p:spPr bwMode="auto">
          <a:xfrm>
            <a:off x="4868409" y="4790488"/>
            <a:ext cx="606764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800" i="1" noProof="1" smtClean="0">
                <a:solidFill>
                  <a:srgbClr val="000000"/>
                </a:solidFill>
                <a:latin typeface="Arial" pitchFamily="34" charset="0"/>
              </a:rPr>
              <a:t>Monodelphis</a:t>
            </a:r>
            <a:endParaRPr lang="fr-FR" sz="800" i="1" noProof="1">
              <a:latin typeface="Arial" pitchFamily="34" charset="0"/>
            </a:endParaRPr>
          </a:p>
        </p:txBody>
      </p:sp>
      <p:sp>
        <p:nvSpPr>
          <p:cNvPr id="746" name="Rectangle 337"/>
          <p:cNvSpPr>
            <a:spLocks noChangeArrowheads="1"/>
          </p:cNvSpPr>
          <p:nvPr/>
        </p:nvSpPr>
        <p:spPr bwMode="auto">
          <a:xfrm>
            <a:off x="4868409" y="1239972"/>
            <a:ext cx="521153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800" i="1" noProof="1" smtClean="0">
                <a:solidFill>
                  <a:srgbClr val="000000"/>
                </a:solidFill>
                <a:latin typeface="Arial" pitchFamily="34" charset="0"/>
              </a:rPr>
              <a:t>Oikopleura</a:t>
            </a:r>
            <a:endParaRPr lang="fr-FR" sz="800" i="1" noProof="1">
              <a:latin typeface="Arial" pitchFamily="34" charset="0"/>
            </a:endParaRPr>
          </a:p>
        </p:txBody>
      </p:sp>
      <p:sp>
        <p:nvSpPr>
          <p:cNvPr id="747" name="Rectangle 338"/>
          <p:cNvSpPr>
            <a:spLocks noChangeArrowheads="1"/>
          </p:cNvSpPr>
          <p:nvPr/>
        </p:nvSpPr>
        <p:spPr bwMode="auto">
          <a:xfrm>
            <a:off x="4868409" y="4082625"/>
            <a:ext cx="574139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800" i="1" noProof="1" smtClean="0">
                <a:solidFill>
                  <a:srgbClr val="000000"/>
                </a:solidFill>
                <a:latin typeface="Arial" pitchFamily="34" charset="0"/>
              </a:rPr>
              <a:t>Ambystoma</a:t>
            </a:r>
            <a:endParaRPr lang="fr-FR" sz="800" i="1" noProof="1">
              <a:latin typeface="Arial" pitchFamily="34" charset="0"/>
            </a:endParaRPr>
          </a:p>
        </p:txBody>
      </p:sp>
      <p:sp>
        <p:nvSpPr>
          <p:cNvPr id="748" name="Rectangle 339"/>
          <p:cNvSpPr>
            <a:spLocks noChangeArrowheads="1"/>
          </p:cNvSpPr>
          <p:nvPr/>
        </p:nvSpPr>
        <p:spPr bwMode="auto">
          <a:xfrm>
            <a:off x="4868409" y="5605071"/>
            <a:ext cx="458436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800" i="1" noProof="1" smtClean="0">
                <a:solidFill>
                  <a:srgbClr val="000000"/>
                </a:solidFill>
                <a:latin typeface="Arial" pitchFamily="34" charset="0"/>
              </a:rPr>
              <a:t>Phrynops</a:t>
            </a:r>
            <a:endParaRPr lang="fr-FR" sz="800" i="1" noProof="1">
              <a:latin typeface="Arial" pitchFamily="34" charset="0"/>
            </a:endParaRPr>
          </a:p>
        </p:txBody>
      </p:sp>
      <p:sp>
        <p:nvSpPr>
          <p:cNvPr id="749" name="Rectangle 340"/>
          <p:cNvSpPr>
            <a:spLocks noChangeArrowheads="1"/>
          </p:cNvSpPr>
          <p:nvPr/>
        </p:nvSpPr>
        <p:spPr bwMode="auto">
          <a:xfrm>
            <a:off x="4868409" y="433350"/>
            <a:ext cx="315819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800" i="1" noProof="1" smtClean="0">
                <a:solidFill>
                  <a:srgbClr val="000000"/>
                </a:solidFill>
                <a:latin typeface="Arial" pitchFamily="34" charset="0"/>
              </a:rPr>
              <a:t>Patiria</a:t>
            </a:r>
            <a:endParaRPr lang="fr-FR" sz="800" i="1" noProof="1">
              <a:latin typeface="Arial" pitchFamily="34" charset="0"/>
            </a:endParaRPr>
          </a:p>
        </p:txBody>
      </p:sp>
      <p:sp>
        <p:nvSpPr>
          <p:cNvPr id="750" name="Rectangle 341"/>
          <p:cNvSpPr>
            <a:spLocks noChangeArrowheads="1"/>
          </p:cNvSpPr>
          <p:nvPr/>
        </p:nvSpPr>
        <p:spPr bwMode="auto">
          <a:xfrm>
            <a:off x="4868409" y="6009799"/>
            <a:ext cx="538185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800" i="1" noProof="1" smtClean="0">
                <a:solidFill>
                  <a:srgbClr val="000000"/>
                </a:solidFill>
                <a:latin typeface="Arial" pitchFamily="34" charset="0"/>
              </a:rPr>
              <a:t>Crocodylus</a:t>
            </a:r>
            <a:endParaRPr lang="fr-FR" sz="800" i="1" noProof="1">
              <a:latin typeface="Arial" pitchFamily="34" charset="0"/>
            </a:endParaRPr>
          </a:p>
        </p:txBody>
      </p:sp>
      <p:sp>
        <p:nvSpPr>
          <p:cNvPr id="751" name="Rectangle 342"/>
          <p:cNvSpPr>
            <a:spLocks noChangeArrowheads="1"/>
          </p:cNvSpPr>
          <p:nvPr/>
        </p:nvSpPr>
        <p:spPr bwMode="auto">
          <a:xfrm>
            <a:off x="4868409" y="3272104"/>
            <a:ext cx="646588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800" i="1" noProof="1" smtClean="0">
                <a:solidFill>
                  <a:srgbClr val="000000"/>
                </a:solidFill>
                <a:latin typeface="Arial" pitchFamily="34" charset="0"/>
              </a:rPr>
              <a:t>Callorhinchus</a:t>
            </a:r>
            <a:endParaRPr lang="fr-FR" sz="800" i="1" noProof="1">
              <a:latin typeface="Arial" pitchFamily="34" charset="0"/>
            </a:endParaRPr>
          </a:p>
        </p:txBody>
      </p:sp>
      <p:sp>
        <p:nvSpPr>
          <p:cNvPr id="752" name="Rectangle 343"/>
          <p:cNvSpPr>
            <a:spLocks noChangeArrowheads="1"/>
          </p:cNvSpPr>
          <p:nvPr/>
        </p:nvSpPr>
        <p:spPr bwMode="auto">
          <a:xfrm>
            <a:off x="4868409" y="1344893"/>
            <a:ext cx="287415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800" i="1" noProof="1" smtClean="0">
                <a:solidFill>
                  <a:srgbClr val="000000"/>
                </a:solidFill>
                <a:latin typeface="Arial" pitchFamily="34" charset="0"/>
              </a:rPr>
              <a:t>Salpa</a:t>
            </a:r>
            <a:endParaRPr lang="fr-FR" sz="800" i="1" noProof="1">
              <a:latin typeface="Arial" pitchFamily="34" charset="0"/>
            </a:endParaRPr>
          </a:p>
        </p:txBody>
      </p:sp>
      <p:sp>
        <p:nvSpPr>
          <p:cNvPr id="753" name="Rectangle 344"/>
          <p:cNvSpPr>
            <a:spLocks noChangeArrowheads="1"/>
          </p:cNvSpPr>
          <p:nvPr/>
        </p:nvSpPr>
        <p:spPr bwMode="auto">
          <a:xfrm>
            <a:off x="4868409" y="3376319"/>
            <a:ext cx="578110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800" i="1" noProof="1" smtClean="0">
                <a:solidFill>
                  <a:srgbClr val="000000"/>
                </a:solidFill>
                <a:latin typeface="Arial" pitchFamily="34" charset="0"/>
              </a:rPr>
              <a:t>Scyliorhinus</a:t>
            </a:r>
            <a:endParaRPr lang="fr-FR" sz="800" i="1" noProof="1">
              <a:latin typeface="Arial" pitchFamily="34" charset="0"/>
            </a:endParaRPr>
          </a:p>
        </p:txBody>
      </p:sp>
      <p:sp>
        <p:nvSpPr>
          <p:cNvPr id="754" name="Rectangle 345"/>
          <p:cNvSpPr>
            <a:spLocks noChangeArrowheads="1"/>
          </p:cNvSpPr>
          <p:nvPr/>
        </p:nvSpPr>
        <p:spPr bwMode="auto">
          <a:xfrm>
            <a:off x="4868409" y="4188702"/>
            <a:ext cx="437533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800" i="1" noProof="1" smtClean="0">
                <a:solidFill>
                  <a:srgbClr val="000000"/>
                </a:solidFill>
                <a:latin typeface="Arial" pitchFamily="34" charset="0"/>
              </a:rPr>
              <a:t>Xenopus</a:t>
            </a:r>
            <a:endParaRPr lang="fr-FR" sz="800" i="1" noProof="1">
              <a:latin typeface="Arial" pitchFamily="34" charset="0"/>
            </a:endParaRPr>
          </a:p>
        </p:txBody>
      </p:sp>
      <p:sp>
        <p:nvSpPr>
          <p:cNvPr id="755" name="Rectangle 346"/>
          <p:cNvSpPr>
            <a:spLocks noChangeArrowheads="1"/>
          </p:cNvSpPr>
          <p:nvPr/>
        </p:nvSpPr>
        <p:spPr bwMode="auto">
          <a:xfrm>
            <a:off x="4868409" y="3577556"/>
            <a:ext cx="612224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800" i="1" noProof="1" smtClean="0">
                <a:solidFill>
                  <a:srgbClr val="000000"/>
                </a:solidFill>
                <a:latin typeface="Arial" pitchFamily="34" charset="0"/>
              </a:rPr>
              <a:t>Oreochromis</a:t>
            </a:r>
            <a:endParaRPr lang="fr-FR" sz="800" i="1" noProof="1">
              <a:latin typeface="Arial" pitchFamily="34" charset="0"/>
            </a:endParaRPr>
          </a:p>
        </p:txBody>
      </p:sp>
      <p:sp>
        <p:nvSpPr>
          <p:cNvPr id="756" name="Rectangle 347"/>
          <p:cNvSpPr>
            <a:spLocks noChangeArrowheads="1"/>
          </p:cNvSpPr>
          <p:nvPr/>
        </p:nvSpPr>
        <p:spPr bwMode="auto">
          <a:xfrm>
            <a:off x="4868409" y="4492230"/>
            <a:ext cx="486889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800" i="1" noProof="1" smtClean="0">
                <a:solidFill>
                  <a:srgbClr val="000000"/>
                </a:solidFill>
                <a:latin typeface="Arial" pitchFamily="34" charset="0"/>
              </a:rPr>
              <a:t>Cyclorana</a:t>
            </a:r>
            <a:endParaRPr lang="fr-FR" sz="800" i="1" noProof="1">
              <a:latin typeface="Arial" pitchFamily="34" charset="0"/>
            </a:endParaRPr>
          </a:p>
        </p:txBody>
      </p:sp>
      <p:sp>
        <p:nvSpPr>
          <p:cNvPr id="757" name="Rectangle 348"/>
          <p:cNvSpPr>
            <a:spLocks noChangeArrowheads="1"/>
          </p:cNvSpPr>
          <p:nvPr/>
        </p:nvSpPr>
        <p:spPr bwMode="auto">
          <a:xfrm>
            <a:off x="4868409" y="943123"/>
            <a:ext cx="880426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800" i="1" noProof="1" smtClean="0">
                <a:solidFill>
                  <a:srgbClr val="000000"/>
                </a:solidFill>
                <a:latin typeface="Arial" pitchFamily="34" charset="0"/>
              </a:rPr>
              <a:t>Strongylocentrotus</a:t>
            </a:r>
            <a:endParaRPr lang="fr-FR" sz="800" i="1" noProof="1">
              <a:latin typeface="Arial" pitchFamily="34" charset="0"/>
            </a:endParaRPr>
          </a:p>
        </p:txBody>
      </p:sp>
      <p:sp>
        <p:nvSpPr>
          <p:cNvPr id="758" name="Rectangle 349"/>
          <p:cNvSpPr>
            <a:spLocks noChangeArrowheads="1"/>
          </p:cNvSpPr>
          <p:nvPr/>
        </p:nvSpPr>
        <p:spPr bwMode="auto">
          <a:xfrm>
            <a:off x="4868409" y="3677792"/>
            <a:ext cx="293076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800" i="1" noProof="1" smtClean="0">
                <a:solidFill>
                  <a:srgbClr val="000000"/>
                </a:solidFill>
                <a:latin typeface="Arial" pitchFamily="34" charset="0"/>
              </a:rPr>
              <a:t>Danio</a:t>
            </a:r>
            <a:endParaRPr lang="fr-FR" sz="800" i="1" noProof="1">
              <a:latin typeface="Arial" pitchFamily="34" charset="0"/>
            </a:endParaRPr>
          </a:p>
        </p:txBody>
      </p:sp>
      <p:sp>
        <p:nvSpPr>
          <p:cNvPr id="705" name="Rectangle 296"/>
          <p:cNvSpPr>
            <a:spLocks noChangeArrowheads="1"/>
          </p:cNvSpPr>
          <p:nvPr/>
        </p:nvSpPr>
        <p:spPr bwMode="auto">
          <a:xfrm>
            <a:off x="4868409" y="1745486"/>
            <a:ext cx="498361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800" i="1" noProof="1" smtClean="0">
                <a:solidFill>
                  <a:srgbClr val="000000"/>
                </a:solidFill>
                <a:latin typeface="Arial" pitchFamily="34" charset="0"/>
              </a:rPr>
              <a:t>Ciona rob.</a:t>
            </a:r>
            <a:endParaRPr lang="fr-FR" sz="800" i="1" noProof="1">
              <a:latin typeface="Arial" pitchFamily="34" charset="0"/>
            </a:endParaRPr>
          </a:p>
        </p:txBody>
      </p:sp>
      <p:sp>
        <p:nvSpPr>
          <p:cNvPr id="759" name="Rectangle 350"/>
          <p:cNvSpPr>
            <a:spLocks noChangeArrowheads="1"/>
          </p:cNvSpPr>
          <p:nvPr/>
        </p:nvSpPr>
        <p:spPr bwMode="auto">
          <a:xfrm>
            <a:off x="4868409" y="1645337"/>
            <a:ext cx="502118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800" i="1" noProof="1" smtClean="0">
                <a:solidFill>
                  <a:srgbClr val="000000"/>
                </a:solidFill>
                <a:latin typeface="Arial" pitchFamily="34" charset="0"/>
              </a:rPr>
              <a:t>Ciona sav.</a:t>
            </a:r>
            <a:endParaRPr lang="fr-FR" sz="800" i="1" noProof="1">
              <a:latin typeface="Arial" pitchFamily="34" charset="0"/>
            </a:endParaRPr>
          </a:p>
        </p:txBody>
      </p:sp>
      <p:sp>
        <p:nvSpPr>
          <p:cNvPr id="760" name="Rectangle 351"/>
          <p:cNvSpPr>
            <a:spLocks noChangeArrowheads="1"/>
          </p:cNvSpPr>
          <p:nvPr/>
        </p:nvSpPr>
        <p:spPr bwMode="auto">
          <a:xfrm>
            <a:off x="4868409" y="3884359"/>
            <a:ext cx="555367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800" i="1" noProof="1" smtClean="0">
                <a:solidFill>
                  <a:srgbClr val="000000"/>
                </a:solidFill>
                <a:latin typeface="Arial" pitchFamily="34" charset="0"/>
              </a:rPr>
              <a:t>Protopterus</a:t>
            </a:r>
            <a:endParaRPr lang="fr-FR" sz="800" i="1" noProof="1">
              <a:latin typeface="Arial" pitchFamily="34" charset="0"/>
            </a:endParaRPr>
          </a:p>
        </p:txBody>
      </p:sp>
      <p:sp>
        <p:nvSpPr>
          <p:cNvPr id="762" name="Rectangle 353"/>
          <p:cNvSpPr>
            <a:spLocks noChangeArrowheads="1"/>
          </p:cNvSpPr>
          <p:nvPr/>
        </p:nvSpPr>
        <p:spPr bwMode="auto">
          <a:xfrm>
            <a:off x="4868409" y="4891818"/>
            <a:ext cx="201805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800" i="1" noProof="1" smtClean="0">
                <a:solidFill>
                  <a:srgbClr val="000000"/>
                </a:solidFill>
                <a:latin typeface="Arial" pitchFamily="34" charset="0"/>
              </a:rPr>
              <a:t>Bos</a:t>
            </a:r>
            <a:endParaRPr lang="fr-FR" sz="800" i="1" noProof="1">
              <a:latin typeface="Arial" pitchFamily="34" charset="0"/>
            </a:endParaRPr>
          </a:p>
        </p:txBody>
      </p:sp>
      <p:sp>
        <p:nvSpPr>
          <p:cNvPr id="763" name="Rectangle 354"/>
          <p:cNvSpPr>
            <a:spLocks noChangeArrowheads="1"/>
          </p:cNvSpPr>
          <p:nvPr/>
        </p:nvSpPr>
        <p:spPr bwMode="auto">
          <a:xfrm>
            <a:off x="4868409" y="4390583"/>
            <a:ext cx="270283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800" i="1" noProof="1" smtClean="0">
                <a:solidFill>
                  <a:srgbClr val="000000"/>
                </a:solidFill>
                <a:latin typeface="Arial" pitchFamily="34" charset="0"/>
              </a:rPr>
              <a:t>Rana</a:t>
            </a:r>
            <a:endParaRPr lang="fr-FR" sz="800" i="1" noProof="1">
              <a:latin typeface="Arial" pitchFamily="34" charset="0"/>
            </a:endParaRPr>
          </a:p>
        </p:txBody>
      </p:sp>
      <p:sp>
        <p:nvSpPr>
          <p:cNvPr id="764" name="Rectangle 355"/>
          <p:cNvSpPr>
            <a:spLocks noChangeArrowheads="1"/>
          </p:cNvSpPr>
          <p:nvPr/>
        </p:nvSpPr>
        <p:spPr bwMode="auto">
          <a:xfrm>
            <a:off x="4868409" y="1546776"/>
            <a:ext cx="441354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800" i="1" noProof="1" smtClean="0">
                <a:solidFill>
                  <a:srgbClr val="000000"/>
                </a:solidFill>
                <a:latin typeface="Arial" pitchFamily="34" charset="0"/>
              </a:rPr>
              <a:t>Phallusia</a:t>
            </a:r>
            <a:endParaRPr lang="fr-FR" sz="800" i="1" noProof="1">
              <a:latin typeface="Arial" pitchFamily="34" charset="0"/>
            </a:endParaRPr>
          </a:p>
        </p:txBody>
      </p:sp>
      <p:sp>
        <p:nvSpPr>
          <p:cNvPr id="706" name="Rectangle 297"/>
          <p:cNvSpPr>
            <a:spLocks noChangeArrowheads="1"/>
          </p:cNvSpPr>
          <p:nvPr/>
        </p:nvSpPr>
        <p:spPr bwMode="auto">
          <a:xfrm>
            <a:off x="4868409" y="2564758"/>
            <a:ext cx="561078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800" i="1" noProof="1" smtClean="0">
                <a:solidFill>
                  <a:srgbClr val="000000"/>
                </a:solidFill>
                <a:latin typeface="Arial" pitchFamily="34" charset="0"/>
              </a:rPr>
              <a:t>Halocynthia</a:t>
            </a:r>
            <a:endParaRPr lang="fr-FR" sz="800" i="1" noProof="1">
              <a:latin typeface="Arial" pitchFamily="34" charset="0"/>
            </a:endParaRPr>
          </a:p>
        </p:txBody>
      </p:sp>
      <p:sp>
        <p:nvSpPr>
          <p:cNvPr id="714" name="Rectangle 305"/>
          <p:cNvSpPr>
            <a:spLocks noChangeArrowheads="1"/>
          </p:cNvSpPr>
          <p:nvPr/>
        </p:nvSpPr>
        <p:spPr bwMode="auto">
          <a:xfrm>
            <a:off x="4868409" y="2658586"/>
            <a:ext cx="310158" cy="180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800" i="1" noProof="1" smtClean="0">
                <a:solidFill>
                  <a:srgbClr val="000000"/>
                </a:solidFill>
                <a:latin typeface="Arial" pitchFamily="34" charset="0"/>
              </a:rPr>
              <a:t>Styela</a:t>
            </a:r>
            <a:endParaRPr lang="fr-FR" sz="800" i="1" noProof="1">
              <a:latin typeface="Arial" pitchFamily="34" charset="0"/>
            </a:endParaRPr>
          </a:p>
        </p:txBody>
      </p:sp>
      <p:sp>
        <p:nvSpPr>
          <p:cNvPr id="732" name="Rectangle 323"/>
          <p:cNvSpPr>
            <a:spLocks noChangeArrowheads="1"/>
          </p:cNvSpPr>
          <p:nvPr/>
        </p:nvSpPr>
        <p:spPr bwMode="auto">
          <a:xfrm>
            <a:off x="4868409" y="2860352"/>
            <a:ext cx="743620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800" i="1" noProof="1" smtClean="0">
                <a:solidFill>
                  <a:srgbClr val="000000"/>
                </a:solidFill>
                <a:latin typeface="Arial" pitchFamily="34" charset="0"/>
              </a:rPr>
              <a:t>Polyandrocarpa</a:t>
            </a:r>
            <a:endParaRPr lang="fr-FR" sz="800" i="1" noProof="1">
              <a:latin typeface="Arial" pitchFamily="34" charset="0"/>
            </a:endParaRPr>
          </a:p>
        </p:txBody>
      </p:sp>
      <p:sp>
        <p:nvSpPr>
          <p:cNvPr id="761" name="Rectangle 352"/>
          <p:cNvSpPr>
            <a:spLocks noChangeArrowheads="1"/>
          </p:cNvSpPr>
          <p:nvPr/>
        </p:nvSpPr>
        <p:spPr bwMode="auto">
          <a:xfrm>
            <a:off x="4868409" y="2763133"/>
            <a:ext cx="418411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800" i="1" noProof="1" smtClean="0">
                <a:solidFill>
                  <a:srgbClr val="000000"/>
                </a:solidFill>
                <a:latin typeface="Arial" pitchFamily="34" charset="0"/>
              </a:rPr>
              <a:t>Botryllus</a:t>
            </a:r>
            <a:endParaRPr lang="fr-FR" sz="800" i="1" noProof="1">
              <a:latin typeface="Arial" pitchFamily="34" charset="0"/>
            </a:endParaRPr>
          </a:p>
        </p:txBody>
      </p:sp>
      <p:sp>
        <p:nvSpPr>
          <p:cNvPr id="765" name="Rectangle 356"/>
          <p:cNvSpPr>
            <a:spLocks noChangeArrowheads="1"/>
          </p:cNvSpPr>
          <p:nvPr/>
        </p:nvSpPr>
        <p:spPr bwMode="auto">
          <a:xfrm>
            <a:off x="4868409" y="2962033"/>
            <a:ext cx="532675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800" i="1" noProof="1" smtClean="0">
                <a:solidFill>
                  <a:srgbClr val="000000"/>
                </a:solidFill>
                <a:latin typeface="Arial" pitchFamily="34" charset="0"/>
              </a:rPr>
              <a:t>Dendrodoa</a:t>
            </a:r>
            <a:endParaRPr lang="fr-FR" sz="800" i="1" noProof="1">
              <a:latin typeface="Arial" pitchFamily="34" charset="0"/>
            </a:endParaRPr>
          </a:p>
        </p:txBody>
      </p:sp>
      <p:sp>
        <p:nvSpPr>
          <p:cNvPr id="766" name="Rectangle 357"/>
          <p:cNvSpPr>
            <a:spLocks noChangeArrowheads="1"/>
          </p:cNvSpPr>
          <p:nvPr/>
        </p:nvSpPr>
        <p:spPr bwMode="auto">
          <a:xfrm>
            <a:off x="4868409" y="5196620"/>
            <a:ext cx="549907" cy="12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800" i="1" noProof="1" smtClean="0">
                <a:solidFill>
                  <a:srgbClr val="000000"/>
                </a:solidFill>
                <a:latin typeface="Arial" pitchFamily="34" charset="0"/>
              </a:rPr>
              <a:t>Sphenodon</a:t>
            </a:r>
            <a:endParaRPr lang="fr-FR" sz="800" i="1" noProof="1">
              <a:latin typeface="Arial" pitchFamily="34" charset="0"/>
            </a:endParaRPr>
          </a:p>
        </p:txBody>
      </p:sp>
      <p:sp>
        <p:nvSpPr>
          <p:cNvPr id="798" name="ZoneTexte 797"/>
          <p:cNvSpPr txBox="1"/>
          <p:nvPr/>
        </p:nvSpPr>
        <p:spPr>
          <a:xfrm>
            <a:off x="4813853" y="6555159"/>
            <a:ext cx="37847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800" dirty="0" err="1" smtClean="0">
                <a:latin typeface="Arial"/>
                <a:cs typeface="Arial"/>
              </a:rPr>
              <a:t>Mya</a:t>
            </a:r>
            <a:endParaRPr lang="fr-FR" sz="800" dirty="0">
              <a:latin typeface="Arial"/>
              <a:cs typeface="Arial"/>
            </a:endParaRPr>
          </a:p>
        </p:txBody>
      </p:sp>
      <p:grpSp>
        <p:nvGrpSpPr>
          <p:cNvPr id="5" name="Grouper 4"/>
          <p:cNvGrpSpPr/>
          <p:nvPr/>
        </p:nvGrpSpPr>
        <p:grpSpPr>
          <a:xfrm>
            <a:off x="54686" y="107107"/>
            <a:ext cx="4830086" cy="6618086"/>
            <a:chOff x="54686" y="107107"/>
            <a:chExt cx="4830086" cy="6618086"/>
          </a:xfrm>
        </p:grpSpPr>
        <p:sp>
          <p:nvSpPr>
            <p:cNvPr id="418" name="Line 6"/>
            <p:cNvSpPr>
              <a:spLocks noChangeShapeType="1"/>
            </p:cNvSpPr>
            <p:nvPr/>
          </p:nvSpPr>
          <p:spPr bwMode="auto">
            <a:xfrm flipH="1">
              <a:off x="285061" y="6574667"/>
              <a:ext cx="4564955" cy="8730"/>
            </a:xfrm>
            <a:prstGeom prst="line">
              <a:avLst/>
            </a:prstGeom>
            <a:noFill/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800" noProof="1"/>
            </a:p>
          </p:txBody>
        </p:sp>
        <p:sp>
          <p:nvSpPr>
            <p:cNvPr id="419" name="Line 7"/>
            <p:cNvSpPr>
              <a:spLocks noChangeShapeType="1"/>
            </p:cNvSpPr>
            <p:nvPr/>
          </p:nvSpPr>
          <p:spPr bwMode="auto">
            <a:xfrm>
              <a:off x="4850018" y="6574668"/>
              <a:ext cx="796" cy="36707"/>
            </a:xfrm>
            <a:prstGeom prst="line">
              <a:avLst/>
            </a:prstGeom>
            <a:noFill/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800" i="1" noProof="1"/>
            </a:p>
          </p:txBody>
        </p:sp>
        <p:sp>
          <p:nvSpPr>
            <p:cNvPr id="420" name="Rectangle 8"/>
            <p:cNvSpPr>
              <a:spLocks noChangeArrowheads="1"/>
            </p:cNvSpPr>
            <p:nvPr/>
          </p:nvSpPr>
          <p:spPr bwMode="auto">
            <a:xfrm>
              <a:off x="4827715" y="6602082"/>
              <a:ext cx="57057" cy="1231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fr-FR" sz="800" noProof="1" smtClean="0">
                  <a:solidFill>
                    <a:srgbClr val="000000"/>
                  </a:solidFill>
                  <a:latin typeface="Sansserif" charset="0"/>
                </a:rPr>
                <a:t>0</a:t>
              </a:r>
              <a:endParaRPr lang="fr-FR" sz="800" noProof="1">
                <a:latin typeface="Arial" pitchFamily="34" charset="0"/>
              </a:endParaRPr>
            </a:p>
          </p:txBody>
        </p:sp>
        <p:sp>
          <p:nvSpPr>
            <p:cNvPr id="421" name="Line 9"/>
            <p:cNvSpPr>
              <a:spLocks noChangeShapeType="1"/>
            </p:cNvSpPr>
            <p:nvPr/>
          </p:nvSpPr>
          <p:spPr bwMode="auto">
            <a:xfrm>
              <a:off x="4469281" y="6574668"/>
              <a:ext cx="796" cy="14118"/>
            </a:xfrm>
            <a:prstGeom prst="line">
              <a:avLst/>
            </a:prstGeom>
            <a:noFill/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800" noProof="1"/>
            </a:p>
          </p:txBody>
        </p:sp>
        <p:sp>
          <p:nvSpPr>
            <p:cNvPr id="423" name="Line 10"/>
            <p:cNvSpPr>
              <a:spLocks noChangeShapeType="1"/>
            </p:cNvSpPr>
            <p:nvPr/>
          </p:nvSpPr>
          <p:spPr bwMode="auto">
            <a:xfrm>
              <a:off x="4089339" y="6574668"/>
              <a:ext cx="796" cy="36707"/>
            </a:xfrm>
            <a:prstGeom prst="line">
              <a:avLst/>
            </a:prstGeom>
            <a:noFill/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800" noProof="1"/>
            </a:p>
          </p:txBody>
        </p:sp>
        <p:sp>
          <p:nvSpPr>
            <p:cNvPr id="424" name="Rectangle 11"/>
            <p:cNvSpPr>
              <a:spLocks noChangeArrowheads="1"/>
            </p:cNvSpPr>
            <p:nvPr/>
          </p:nvSpPr>
          <p:spPr bwMode="auto">
            <a:xfrm>
              <a:off x="4013729" y="6602082"/>
              <a:ext cx="171171" cy="1231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fr-FR" sz="800" noProof="1" smtClean="0">
                  <a:solidFill>
                    <a:srgbClr val="000000"/>
                  </a:solidFill>
                  <a:latin typeface="Sansserif" charset="0"/>
                </a:rPr>
                <a:t>100</a:t>
              </a:r>
              <a:endParaRPr lang="fr-FR" sz="800" noProof="1">
                <a:latin typeface="Arial" pitchFamily="34" charset="0"/>
              </a:endParaRPr>
            </a:p>
          </p:txBody>
        </p:sp>
        <p:sp>
          <p:nvSpPr>
            <p:cNvPr id="425" name="Line 12"/>
            <p:cNvSpPr>
              <a:spLocks noChangeShapeType="1"/>
            </p:cNvSpPr>
            <p:nvPr/>
          </p:nvSpPr>
          <p:spPr bwMode="auto">
            <a:xfrm>
              <a:off x="3708600" y="6574668"/>
              <a:ext cx="796" cy="14118"/>
            </a:xfrm>
            <a:prstGeom prst="line">
              <a:avLst/>
            </a:prstGeom>
            <a:noFill/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800" noProof="1"/>
            </a:p>
          </p:txBody>
        </p:sp>
        <p:sp>
          <p:nvSpPr>
            <p:cNvPr id="426" name="Line 13"/>
            <p:cNvSpPr>
              <a:spLocks noChangeShapeType="1"/>
            </p:cNvSpPr>
            <p:nvPr/>
          </p:nvSpPr>
          <p:spPr bwMode="auto">
            <a:xfrm>
              <a:off x="3327863" y="6574668"/>
              <a:ext cx="796" cy="36707"/>
            </a:xfrm>
            <a:prstGeom prst="line">
              <a:avLst/>
            </a:prstGeom>
            <a:noFill/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800" noProof="1"/>
            </a:p>
          </p:txBody>
        </p:sp>
        <p:sp>
          <p:nvSpPr>
            <p:cNvPr id="427" name="Rectangle 14"/>
            <p:cNvSpPr>
              <a:spLocks noChangeArrowheads="1"/>
            </p:cNvSpPr>
            <p:nvPr/>
          </p:nvSpPr>
          <p:spPr bwMode="auto">
            <a:xfrm>
              <a:off x="3253048" y="6602082"/>
              <a:ext cx="171171" cy="1231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fr-FR" sz="800" noProof="1" smtClean="0">
                  <a:solidFill>
                    <a:srgbClr val="000000"/>
                  </a:solidFill>
                  <a:latin typeface="Sansserif" charset="0"/>
                </a:rPr>
                <a:t>200</a:t>
              </a:r>
              <a:endParaRPr lang="fr-FR" sz="800" noProof="1">
                <a:latin typeface="Arial" pitchFamily="34" charset="0"/>
              </a:endParaRPr>
            </a:p>
          </p:txBody>
        </p:sp>
        <p:sp>
          <p:nvSpPr>
            <p:cNvPr id="428" name="Line 15"/>
            <p:cNvSpPr>
              <a:spLocks noChangeShapeType="1"/>
            </p:cNvSpPr>
            <p:nvPr/>
          </p:nvSpPr>
          <p:spPr bwMode="auto">
            <a:xfrm>
              <a:off x="2947922" y="6574668"/>
              <a:ext cx="796" cy="14118"/>
            </a:xfrm>
            <a:prstGeom prst="line">
              <a:avLst/>
            </a:prstGeom>
            <a:noFill/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800" noProof="1"/>
            </a:p>
          </p:txBody>
        </p:sp>
        <p:sp>
          <p:nvSpPr>
            <p:cNvPr id="429" name="Line 16"/>
            <p:cNvSpPr>
              <a:spLocks noChangeShapeType="1"/>
            </p:cNvSpPr>
            <p:nvPr/>
          </p:nvSpPr>
          <p:spPr bwMode="auto">
            <a:xfrm>
              <a:off x="2567182" y="6574668"/>
              <a:ext cx="796" cy="36707"/>
            </a:xfrm>
            <a:prstGeom prst="line">
              <a:avLst/>
            </a:prstGeom>
            <a:noFill/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800" noProof="1"/>
            </a:p>
          </p:txBody>
        </p:sp>
        <p:sp>
          <p:nvSpPr>
            <p:cNvPr id="430" name="Rectangle 17"/>
            <p:cNvSpPr>
              <a:spLocks noChangeArrowheads="1"/>
            </p:cNvSpPr>
            <p:nvPr/>
          </p:nvSpPr>
          <p:spPr bwMode="auto">
            <a:xfrm>
              <a:off x="2492371" y="6602082"/>
              <a:ext cx="171171" cy="1231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fr-FR" sz="800" noProof="1" smtClean="0">
                  <a:solidFill>
                    <a:srgbClr val="000000"/>
                  </a:solidFill>
                  <a:latin typeface="Sansserif" charset="0"/>
                </a:rPr>
                <a:t>300</a:t>
              </a:r>
              <a:endParaRPr lang="fr-FR" sz="800" noProof="1">
                <a:latin typeface="Arial" pitchFamily="34" charset="0"/>
              </a:endParaRPr>
            </a:p>
          </p:txBody>
        </p:sp>
        <p:sp>
          <p:nvSpPr>
            <p:cNvPr id="431" name="Line 18"/>
            <p:cNvSpPr>
              <a:spLocks noChangeShapeType="1"/>
            </p:cNvSpPr>
            <p:nvPr/>
          </p:nvSpPr>
          <p:spPr bwMode="auto">
            <a:xfrm>
              <a:off x="2187240" y="6574668"/>
              <a:ext cx="796" cy="14118"/>
            </a:xfrm>
            <a:prstGeom prst="line">
              <a:avLst/>
            </a:prstGeom>
            <a:noFill/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800" noProof="1"/>
            </a:p>
          </p:txBody>
        </p:sp>
        <p:sp>
          <p:nvSpPr>
            <p:cNvPr id="432" name="Line 19"/>
            <p:cNvSpPr>
              <a:spLocks noChangeShapeType="1"/>
            </p:cNvSpPr>
            <p:nvPr/>
          </p:nvSpPr>
          <p:spPr bwMode="auto">
            <a:xfrm>
              <a:off x="1806504" y="6574668"/>
              <a:ext cx="796" cy="36707"/>
            </a:xfrm>
            <a:prstGeom prst="line">
              <a:avLst/>
            </a:prstGeom>
            <a:noFill/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800" noProof="1"/>
            </a:p>
          </p:txBody>
        </p:sp>
        <p:sp>
          <p:nvSpPr>
            <p:cNvPr id="433" name="Rectangle 20"/>
            <p:cNvSpPr>
              <a:spLocks noChangeArrowheads="1"/>
            </p:cNvSpPr>
            <p:nvPr/>
          </p:nvSpPr>
          <p:spPr bwMode="auto">
            <a:xfrm>
              <a:off x="1730894" y="6602082"/>
              <a:ext cx="171171" cy="1231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fr-FR" sz="800" noProof="1" smtClean="0">
                  <a:solidFill>
                    <a:srgbClr val="000000"/>
                  </a:solidFill>
                  <a:latin typeface="Sansserif" charset="0"/>
                </a:rPr>
                <a:t>400</a:t>
              </a:r>
              <a:endParaRPr lang="fr-FR" sz="800" noProof="1">
                <a:latin typeface="Arial" pitchFamily="34" charset="0"/>
              </a:endParaRPr>
            </a:p>
          </p:txBody>
        </p:sp>
        <p:sp>
          <p:nvSpPr>
            <p:cNvPr id="434" name="Line 21"/>
            <p:cNvSpPr>
              <a:spLocks noChangeShapeType="1"/>
            </p:cNvSpPr>
            <p:nvPr/>
          </p:nvSpPr>
          <p:spPr bwMode="auto">
            <a:xfrm>
              <a:off x="1425765" y="6574668"/>
              <a:ext cx="796" cy="14118"/>
            </a:xfrm>
            <a:prstGeom prst="line">
              <a:avLst/>
            </a:prstGeom>
            <a:noFill/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800" noProof="1"/>
            </a:p>
          </p:txBody>
        </p:sp>
        <p:sp>
          <p:nvSpPr>
            <p:cNvPr id="435" name="Line 22"/>
            <p:cNvSpPr>
              <a:spLocks noChangeShapeType="1"/>
            </p:cNvSpPr>
            <p:nvPr/>
          </p:nvSpPr>
          <p:spPr bwMode="auto">
            <a:xfrm>
              <a:off x="1045823" y="6574668"/>
              <a:ext cx="796" cy="36707"/>
            </a:xfrm>
            <a:prstGeom prst="line">
              <a:avLst/>
            </a:prstGeom>
            <a:noFill/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800" noProof="1"/>
            </a:p>
          </p:txBody>
        </p:sp>
        <p:sp>
          <p:nvSpPr>
            <p:cNvPr id="436" name="Rectangle 23"/>
            <p:cNvSpPr>
              <a:spLocks noChangeArrowheads="1"/>
            </p:cNvSpPr>
            <p:nvPr/>
          </p:nvSpPr>
          <p:spPr bwMode="auto">
            <a:xfrm>
              <a:off x="970213" y="6602082"/>
              <a:ext cx="171171" cy="1231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fr-FR" sz="800" noProof="1" smtClean="0">
                  <a:solidFill>
                    <a:srgbClr val="000000"/>
                  </a:solidFill>
                  <a:latin typeface="Sansserif" charset="0"/>
                </a:rPr>
                <a:t>500</a:t>
              </a:r>
              <a:endParaRPr lang="fr-FR" sz="800" noProof="1">
                <a:latin typeface="Arial" pitchFamily="34" charset="0"/>
              </a:endParaRPr>
            </a:p>
          </p:txBody>
        </p:sp>
        <p:sp>
          <p:nvSpPr>
            <p:cNvPr id="437" name="Line 24"/>
            <p:cNvSpPr>
              <a:spLocks noChangeShapeType="1"/>
            </p:cNvSpPr>
            <p:nvPr/>
          </p:nvSpPr>
          <p:spPr bwMode="auto">
            <a:xfrm>
              <a:off x="665084" y="6574668"/>
              <a:ext cx="796" cy="14118"/>
            </a:xfrm>
            <a:prstGeom prst="line">
              <a:avLst/>
            </a:prstGeom>
            <a:noFill/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800" noProof="1"/>
            </a:p>
          </p:txBody>
        </p:sp>
        <p:sp>
          <p:nvSpPr>
            <p:cNvPr id="438" name="Line 25"/>
            <p:cNvSpPr>
              <a:spLocks noChangeShapeType="1"/>
            </p:cNvSpPr>
            <p:nvPr/>
          </p:nvSpPr>
          <p:spPr bwMode="auto">
            <a:xfrm>
              <a:off x="285144" y="6574668"/>
              <a:ext cx="796" cy="36707"/>
            </a:xfrm>
            <a:prstGeom prst="line">
              <a:avLst/>
            </a:prstGeom>
            <a:noFill/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800" noProof="1"/>
            </a:p>
          </p:txBody>
        </p:sp>
        <p:sp>
          <p:nvSpPr>
            <p:cNvPr id="439" name="Rectangle 26"/>
            <p:cNvSpPr>
              <a:spLocks noChangeArrowheads="1"/>
            </p:cNvSpPr>
            <p:nvPr/>
          </p:nvSpPr>
          <p:spPr bwMode="auto">
            <a:xfrm>
              <a:off x="209534" y="6602082"/>
              <a:ext cx="171171" cy="1231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fr-FR" sz="800" noProof="1" smtClean="0">
                  <a:solidFill>
                    <a:srgbClr val="000000"/>
                  </a:solidFill>
                  <a:latin typeface="Sansserif" charset="0"/>
                </a:rPr>
                <a:t>600</a:t>
              </a:r>
              <a:endParaRPr lang="fr-FR" sz="800" noProof="1">
                <a:latin typeface="Arial" pitchFamily="34" charset="0"/>
              </a:endParaRPr>
            </a:p>
          </p:txBody>
        </p:sp>
        <p:sp>
          <p:nvSpPr>
            <p:cNvPr id="444" name="Line 32"/>
            <p:cNvSpPr>
              <a:spLocks noChangeShapeType="1"/>
            </p:cNvSpPr>
            <p:nvPr/>
          </p:nvSpPr>
          <p:spPr bwMode="auto">
            <a:xfrm>
              <a:off x="4089340" y="107107"/>
              <a:ext cx="796" cy="6459818"/>
            </a:xfrm>
            <a:prstGeom prst="line">
              <a:avLst/>
            </a:prstGeom>
            <a:noFill/>
            <a:ln w="2" cap="flat">
              <a:solidFill>
                <a:srgbClr val="000000"/>
              </a:solidFill>
              <a:prstDash val="dash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800" noProof="1"/>
            </a:p>
          </p:txBody>
        </p:sp>
        <p:sp>
          <p:nvSpPr>
            <p:cNvPr id="446" name="Line 34"/>
            <p:cNvSpPr>
              <a:spLocks noChangeShapeType="1"/>
            </p:cNvSpPr>
            <p:nvPr/>
          </p:nvSpPr>
          <p:spPr bwMode="auto">
            <a:xfrm>
              <a:off x="3327864" y="107107"/>
              <a:ext cx="796" cy="6459818"/>
            </a:xfrm>
            <a:prstGeom prst="line">
              <a:avLst/>
            </a:prstGeom>
            <a:noFill/>
            <a:ln w="2" cap="flat">
              <a:solidFill>
                <a:srgbClr val="000000"/>
              </a:solidFill>
              <a:prstDash val="dash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800" noProof="1"/>
            </a:p>
          </p:txBody>
        </p:sp>
        <p:sp>
          <p:nvSpPr>
            <p:cNvPr id="448" name="Line 36"/>
            <p:cNvSpPr>
              <a:spLocks noChangeShapeType="1"/>
            </p:cNvSpPr>
            <p:nvPr/>
          </p:nvSpPr>
          <p:spPr bwMode="auto">
            <a:xfrm>
              <a:off x="2567183" y="107107"/>
              <a:ext cx="796" cy="6459818"/>
            </a:xfrm>
            <a:prstGeom prst="line">
              <a:avLst/>
            </a:prstGeom>
            <a:noFill/>
            <a:ln w="2" cap="flat">
              <a:solidFill>
                <a:srgbClr val="000000"/>
              </a:solidFill>
              <a:prstDash val="dash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800" noProof="1"/>
            </a:p>
          </p:txBody>
        </p:sp>
        <p:sp>
          <p:nvSpPr>
            <p:cNvPr id="450" name="Line 38"/>
            <p:cNvSpPr>
              <a:spLocks noChangeShapeType="1"/>
            </p:cNvSpPr>
            <p:nvPr/>
          </p:nvSpPr>
          <p:spPr bwMode="auto">
            <a:xfrm>
              <a:off x="1806504" y="107107"/>
              <a:ext cx="796" cy="6459818"/>
            </a:xfrm>
            <a:prstGeom prst="line">
              <a:avLst/>
            </a:prstGeom>
            <a:noFill/>
            <a:ln w="2" cap="flat">
              <a:solidFill>
                <a:srgbClr val="000000"/>
              </a:solidFill>
              <a:prstDash val="dash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800" noProof="1"/>
            </a:p>
          </p:txBody>
        </p:sp>
        <p:sp>
          <p:nvSpPr>
            <p:cNvPr id="452" name="Line 40"/>
            <p:cNvSpPr>
              <a:spLocks noChangeShapeType="1"/>
            </p:cNvSpPr>
            <p:nvPr/>
          </p:nvSpPr>
          <p:spPr bwMode="auto">
            <a:xfrm>
              <a:off x="1045823" y="107107"/>
              <a:ext cx="796" cy="6459818"/>
            </a:xfrm>
            <a:prstGeom prst="line">
              <a:avLst/>
            </a:prstGeom>
            <a:noFill/>
            <a:ln w="2" cap="flat">
              <a:solidFill>
                <a:srgbClr val="000000"/>
              </a:solidFill>
              <a:prstDash val="dash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800" noProof="1"/>
            </a:p>
          </p:txBody>
        </p:sp>
        <p:sp>
          <p:nvSpPr>
            <p:cNvPr id="454" name="Line 42"/>
            <p:cNvSpPr>
              <a:spLocks noChangeShapeType="1"/>
            </p:cNvSpPr>
            <p:nvPr/>
          </p:nvSpPr>
          <p:spPr bwMode="auto">
            <a:xfrm>
              <a:off x="285144" y="107107"/>
              <a:ext cx="796" cy="6459818"/>
            </a:xfrm>
            <a:prstGeom prst="line">
              <a:avLst/>
            </a:prstGeom>
            <a:noFill/>
            <a:ln w="2" cap="flat">
              <a:solidFill>
                <a:srgbClr val="000000"/>
              </a:solidFill>
              <a:prstDash val="dash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800" noProof="1"/>
            </a:p>
          </p:txBody>
        </p:sp>
        <p:sp>
          <p:nvSpPr>
            <p:cNvPr id="625" name="ZoneTexte 624"/>
            <p:cNvSpPr txBox="1"/>
            <p:nvPr/>
          </p:nvSpPr>
          <p:spPr>
            <a:xfrm>
              <a:off x="269001" y="1884422"/>
              <a:ext cx="313085" cy="18447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600" dirty="0" smtClean="0">
                  <a:latin typeface="Arial"/>
                  <a:cs typeface="Arial"/>
                </a:rPr>
                <a:t>#73</a:t>
              </a:r>
              <a:endParaRPr lang="fr-FR" sz="600" dirty="0">
                <a:latin typeface="Arial"/>
                <a:cs typeface="Arial"/>
              </a:endParaRPr>
            </a:p>
          </p:txBody>
        </p:sp>
        <p:sp>
          <p:nvSpPr>
            <p:cNvPr id="628" name="ZoneTexte 627"/>
            <p:cNvSpPr txBox="1"/>
            <p:nvPr/>
          </p:nvSpPr>
          <p:spPr>
            <a:xfrm>
              <a:off x="438051" y="2567206"/>
              <a:ext cx="313085" cy="18447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600" dirty="0" smtClean="0">
                  <a:latin typeface="Arial"/>
                  <a:cs typeface="Arial"/>
                </a:rPr>
                <a:t>#74</a:t>
              </a:r>
              <a:endParaRPr lang="fr-FR" sz="600" dirty="0">
                <a:latin typeface="Arial"/>
                <a:cs typeface="Arial"/>
              </a:endParaRPr>
            </a:p>
          </p:txBody>
        </p:sp>
        <p:sp>
          <p:nvSpPr>
            <p:cNvPr id="629" name="ZoneTexte 628"/>
            <p:cNvSpPr txBox="1"/>
            <p:nvPr/>
          </p:nvSpPr>
          <p:spPr>
            <a:xfrm>
              <a:off x="873480" y="1511475"/>
              <a:ext cx="325772" cy="18447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600" b="1" dirty="0" smtClean="0">
                  <a:latin typeface="Arial"/>
                  <a:cs typeface="Arial"/>
                </a:rPr>
                <a:t>#75</a:t>
              </a:r>
              <a:endParaRPr lang="fr-FR" sz="600" b="1" dirty="0">
                <a:latin typeface="Arial"/>
                <a:cs typeface="Arial"/>
              </a:endParaRPr>
            </a:p>
          </p:txBody>
        </p:sp>
        <p:sp>
          <p:nvSpPr>
            <p:cNvPr id="630" name="ZoneTexte 629"/>
            <p:cNvSpPr txBox="1"/>
            <p:nvPr/>
          </p:nvSpPr>
          <p:spPr>
            <a:xfrm>
              <a:off x="994237" y="2067003"/>
              <a:ext cx="325772" cy="18447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600" b="1" dirty="0" smtClean="0">
                  <a:latin typeface="Arial"/>
                  <a:cs typeface="Arial"/>
                </a:rPr>
                <a:t>#76</a:t>
              </a:r>
              <a:endParaRPr lang="fr-FR" sz="600" b="1" dirty="0">
                <a:latin typeface="Arial"/>
                <a:cs typeface="Arial"/>
              </a:endParaRPr>
            </a:p>
          </p:txBody>
        </p:sp>
        <p:sp>
          <p:nvSpPr>
            <p:cNvPr id="633" name="ZoneTexte 632"/>
            <p:cNvSpPr txBox="1"/>
            <p:nvPr/>
          </p:nvSpPr>
          <p:spPr>
            <a:xfrm>
              <a:off x="1148248" y="2516634"/>
              <a:ext cx="325772" cy="18447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600" b="1" dirty="0" smtClean="0">
                  <a:latin typeface="Arial"/>
                  <a:cs typeface="Arial"/>
                </a:rPr>
                <a:t>#84</a:t>
              </a:r>
              <a:endParaRPr lang="fr-FR" sz="600" b="1" dirty="0">
                <a:latin typeface="Arial"/>
                <a:cs typeface="Arial"/>
              </a:endParaRPr>
            </a:p>
          </p:txBody>
        </p:sp>
        <p:sp>
          <p:nvSpPr>
            <p:cNvPr id="640" name="ZoneTexte 639"/>
            <p:cNvSpPr txBox="1"/>
            <p:nvPr/>
          </p:nvSpPr>
          <p:spPr>
            <a:xfrm>
              <a:off x="1446294" y="1439543"/>
              <a:ext cx="313085" cy="18447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600" b="1" dirty="0" smtClean="0">
                  <a:latin typeface="Arial"/>
                  <a:cs typeface="Arial"/>
                </a:rPr>
                <a:t>#77</a:t>
              </a:r>
              <a:endParaRPr lang="fr-FR" sz="600" b="1" dirty="0">
                <a:latin typeface="Arial"/>
                <a:cs typeface="Arial"/>
              </a:endParaRPr>
            </a:p>
          </p:txBody>
        </p:sp>
        <p:sp>
          <p:nvSpPr>
            <p:cNvPr id="642" name="ZoneTexte 641"/>
            <p:cNvSpPr txBox="1"/>
            <p:nvPr/>
          </p:nvSpPr>
          <p:spPr>
            <a:xfrm>
              <a:off x="1970368" y="1299000"/>
              <a:ext cx="313085" cy="18447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600" b="1" dirty="0" smtClean="0">
                  <a:latin typeface="Arial"/>
                  <a:cs typeface="Arial"/>
                </a:rPr>
                <a:t>#78</a:t>
              </a:r>
              <a:endParaRPr lang="fr-FR" sz="600" b="1" dirty="0">
                <a:latin typeface="Arial"/>
                <a:cs typeface="Arial"/>
              </a:endParaRPr>
            </a:p>
          </p:txBody>
        </p:sp>
        <p:sp>
          <p:nvSpPr>
            <p:cNvPr id="644" name="ZoneTexte 643"/>
            <p:cNvSpPr txBox="1"/>
            <p:nvPr/>
          </p:nvSpPr>
          <p:spPr>
            <a:xfrm>
              <a:off x="1639068" y="1738667"/>
              <a:ext cx="313085" cy="18447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600" b="1" dirty="0" smtClean="0">
                  <a:latin typeface="Arial"/>
                  <a:cs typeface="Arial"/>
                </a:rPr>
                <a:t>#79</a:t>
              </a:r>
              <a:endParaRPr lang="fr-FR" sz="600" b="1" dirty="0">
                <a:latin typeface="Arial"/>
                <a:cs typeface="Arial"/>
              </a:endParaRPr>
            </a:p>
          </p:txBody>
        </p:sp>
        <p:sp>
          <p:nvSpPr>
            <p:cNvPr id="657" name="ZoneTexte 656"/>
            <p:cNvSpPr txBox="1"/>
            <p:nvPr/>
          </p:nvSpPr>
          <p:spPr>
            <a:xfrm>
              <a:off x="1836310" y="1871136"/>
              <a:ext cx="313085" cy="18447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600" b="1" dirty="0" smtClean="0">
                  <a:latin typeface="Arial"/>
                  <a:cs typeface="Arial"/>
                </a:rPr>
                <a:t>#80</a:t>
              </a:r>
              <a:endParaRPr lang="fr-FR" sz="600" b="1" dirty="0">
                <a:latin typeface="Arial"/>
                <a:cs typeface="Arial"/>
              </a:endParaRPr>
            </a:p>
          </p:txBody>
        </p:sp>
        <p:sp>
          <p:nvSpPr>
            <p:cNvPr id="660" name="ZoneTexte 659"/>
            <p:cNvSpPr txBox="1"/>
            <p:nvPr/>
          </p:nvSpPr>
          <p:spPr>
            <a:xfrm>
              <a:off x="3220125" y="1604874"/>
              <a:ext cx="313085" cy="18447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600" b="1" dirty="0" smtClean="0">
                  <a:latin typeface="Arial"/>
                  <a:cs typeface="Arial"/>
                </a:rPr>
                <a:t>#81</a:t>
              </a:r>
              <a:endParaRPr lang="fr-FR" sz="600" b="1" dirty="0">
                <a:latin typeface="Arial"/>
                <a:cs typeface="Arial"/>
              </a:endParaRPr>
            </a:p>
          </p:txBody>
        </p:sp>
        <p:sp>
          <p:nvSpPr>
            <p:cNvPr id="664" name="ZoneTexte 663"/>
            <p:cNvSpPr txBox="1"/>
            <p:nvPr/>
          </p:nvSpPr>
          <p:spPr>
            <a:xfrm>
              <a:off x="2310502" y="1981785"/>
              <a:ext cx="313085" cy="18447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600" b="1" dirty="0" smtClean="0">
                  <a:latin typeface="Arial"/>
                  <a:cs typeface="Arial"/>
                </a:rPr>
                <a:t>#82</a:t>
              </a:r>
              <a:endParaRPr lang="fr-FR" sz="600" b="1" dirty="0">
                <a:latin typeface="Arial"/>
                <a:cs typeface="Arial"/>
              </a:endParaRPr>
            </a:p>
          </p:txBody>
        </p:sp>
        <p:sp>
          <p:nvSpPr>
            <p:cNvPr id="666" name="ZoneTexte 665"/>
            <p:cNvSpPr txBox="1"/>
            <p:nvPr/>
          </p:nvSpPr>
          <p:spPr>
            <a:xfrm>
              <a:off x="3221267" y="2059113"/>
              <a:ext cx="313085" cy="18447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600" b="1" dirty="0" smtClean="0">
                  <a:latin typeface="Arial"/>
                  <a:cs typeface="Arial"/>
                </a:rPr>
                <a:t>#83</a:t>
              </a:r>
              <a:endParaRPr lang="fr-FR" sz="600" b="1" dirty="0">
                <a:latin typeface="Arial"/>
                <a:cs typeface="Arial"/>
              </a:endParaRPr>
            </a:p>
          </p:txBody>
        </p:sp>
        <p:sp>
          <p:nvSpPr>
            <p:cNvPr id="668" name="ZoneTexte 667"/>
            <p:cNvSpPr txBox="1"/>
            <p:nvPr/>
          </p:nvSpPr>
          <p:spPr>
            <a:xfrm>
              <a:off x="2015782" y="2148899"/>
              <a:ext cx="325772" cy="18447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600" b="1" dirty="0" smtClean="0">
                  <a:latin typeface="Arial"/>
                  <a:cs typeface="Arial"/>
                </a:rPr>
                <a:t>#85</a:t>
              </a:r>
              <a:endParaRPr lang="fr-FR" sz="600" b="1" dirty="0">
                <a:latin typeface="Arial"/>
                <a:cs typeface="Arial"/>
              </a:endParaRPr>
            </a:p>
          </p:txBody>
        </p:sp>
        <p:sp>
          <p:nvSpPr>
            <p:cNvPr id="671" name="ZoneTexte 670"/>
            <p:cNvSpPr txBox="1"/>
            <p:nvPr/>
          </p:nvSpPr>
          <p:spPr>
            <a:xfrm>
              <a:off x="2389958" y="2395897"/>
              <a:ext cx="325772" cy="18447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600" b="1" dirty="0" smtClean="0">
                  <a:latin typeface="Arial"/>
                  <a:cs typeface="Arial"/>
                </a:rPr>
                <a:t>#86</a:t>
              </a:r>
              <a:endParaRPr lang="fr-FR" sz="600" b="1" dirty="0">
                <a:latin typeface="Arial"/>
                <a:cs typeface="Arial"/>
              </a:endParaRPr>
            </a:p>
          </p:txBody>
        </p:sp>
        <p:sp>
          <p:nvSpPr>
            <p:cNvPr id="674" name="ZoneTexte 673"/>
            <p:cNvSpPr txBox="1"/>
            <p:nvPr/>
          </p:nvSpPr>
          <p:spPr>
            <a:xfrm>
              <a:off x="2739580" y="2480490"/>
              <a:ext cx="313085" cy="18447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600" b="1" dirty="0" smtClean="0">
                  <a:latin typeface="Arial"/>
                  <a:cs typeface="Arial"/>
                </a:rPr>
                <a:t>#87</a:t>
              </a:r>
              <a:endParaRPr lang="fr-FR" sz="600" b="1" dirty="0">
                <a:latin typeface="Arial"/>
                <a:cs typeface="Arial"/>
              </a:endParaRPr>
            </a:p>
          </p:txBody>
        </p:sp>
        <p:sp>
          <p:nvSpPr>
            <p:cNvPr id="675" name="ZoneTexte 674"/>
            <p:cNvSpPr txBox="1"/>
            <p:nvPr/>
          </p:nvSpPr>
          <p:spPr>
            <a:xfrm>
              <a:off x="1594317" y="2720411"/>
              <a:ext cx="313085" cy="18447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600" b="1" dirty="0" smtClean="0">
                  <a:latin typeface="Arial"/>
                  <a:cs typeface="Arial"/>
                </a:rPr>
                <a:t>#88</a:t>
              </a:r>
              <a:endParaRPr lang="fr-FR" sz="600" b="1" dirty="0">
                <a:latin typeface="Arial"/>
                <a:cs typeface="Arial"/>
              </a:endParaRPr>
            </a:p>
          </p:txBody>
        </p:sp>
        <p:sp>
          <p:nvSpPr>
            <p:cNvPr id="677" name="ZoneTexte 676"/>
            <p:cNvSpPr txBox="1"/>
            <p:nvPr/>
          </p:nvSpPr>
          <p:spPr>
            <a:xfrm>
              <a:off x="2322411" y="2657032"/>
              <a:ext cx="313085" cy="18447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600" b="1" dirty="0" smtClean="0">
                  <a:latin typeface="Arial"/>
                  <a:cs typeface="Arial"/>
                </a:rPr>
                <a:t>#89</a:t>
              </a:r>
              <a:endParaRPr lang="fr-FR" sz="600" b="1" dirty="0">
                <a:latin typeface="Arial"/>
                <a:cs typeface="Arial"/>
              </a:endParaRPr>
            </a:p>
          </p:txBody>
        </p:sp>
        <p:sp>
          <p:nvSpPr>
            <p:cNvPr id="679" name="ZoneTexte 678"/>
            <p:cNvSpPr txBox="1"/>
            <p:nvPr/>
          </p:nvSpPr>
          <p:spPr>
            <a:xfrm>
              <a:off x="2769761" y="2977044"/>
              <a:ext cx="313085" cy="18447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600" b="1" dirty="0" smtClean="0">
                  <a:latin typeface="Arial"/>
                  <a:cs typeface="Arial"/>
                </a:rPr>
                <a:t>#91</a:t>
              </a:r>
              <a:endParaRPr lang="fr-FR" sz="600" b="1" dirty="0">
                <a:latin typeface="Arial"/>
                <a:cs typeface="Arial"/>
              </a:endParaRPr>
            </a:p>
          </p:txBody>
        </p:sp>
        <p:sp>
          <p:nvSpPr>
            <p:cNvPr id="685" name="ZoneTexte 684"/>
            <p:cNvSpPr txBox="1"/>
            <p:nvPr/>
          </p:nvSpPr>
          <p:spPr>
            <a:xfrm>
              <a:off x="2598572" y="2900582"/>
              <a:ext cx="313085" cy="18447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600" b="1" dirty="0" smtClean="0">
                  <a:latin typeface="Arial"/>
                  <a:cs typeface="Arial"/>
                </a:rPr>
                <a:t>#90</a:t>
              </a:r>
              <a:endParaRPr lang="fr-FR" sz="600" b="1" dirty="0">
                <a:latin typeface="Arial"/>
                <a:cs typeface="Arial"/>
              </a:endParaRPr>
            </a:p>
          </p:txBody>
        </p:sp>
        <p:sp>
          <p:nvSpPr>
            <p:cNvPr id="689" name="ZoneTexte 688"/>
            <p:cNvSpPr txBox="1"/>
            <p:nvPr/>
          </p:nvSpPr>
          <p:spPr>
            <a:xfrm>
              <a:off x="801625" y="3249932"/>
              <a:ext cx="313085" cy="18447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600" dirty="0" smtClean="0">
                  <a:latin typeface="Arial"/>
                  <a:cs typeface="Arial"/>
                </a:rPr>
                <a:t>#92</a:t>
              </a:r>
              <a:endParaRPr lang="fr-FR" sz="600" dirty="0">
                <a:latin typeface="Arial"/>
                <a:cs typeface="Arial"/>
              </a:endParaRPr>
            </a:p>
          </p:txBody>
        </p:sp>
        <p:sp>
          <p:nvSpPr>
            <p:cNvPr id="698" name="ZoneTexte 697"/>
            <p:cNvSpPr txBox="1"/>
            <p:nvPr/>
          </p:nvSpPr>
          <p:spPr>
            <a:xfrm>
              <a:off x="1202051" y="3014715"/>
              <a:ext cx="313085" cy="18447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600" dirty="0" smtClean="0">
                  <a:latin typeface="Arial"/>
                  <a:cs typeface="Arial"/>
                </a:rPr>
                <a:t>#93</a:t>
              </a:r>
              <a:endParaRPr lang="fr-FR" sz="600" dirty="0">
                <a:latin typeface="Arial"/>
                <a:cs typeface="Arial"/>
              </a:endParaRPr>
            </a:p>
          </p:txBody>
        </p:sp>
        <p:sp>
          <p:nvSpPr>
            <p:cNvPr id="700" name="ZoneTexte 699"/>
            <p:cNvSpPr txBox="1"/>
            <p:nvPr/>
          </p:nvSpPr>
          <p:spPr>
            <a:xfrm>
              <a:off x="1186174" y="3477399"/>
              <a:ext cx="313085" cy="18447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600" dirty="0" smtClean="0">
                  <a:latin typeface="Arial"/>
                  <a:cs typeface="Arial"/>
                </a:rPr>
                <a:t>#94</a:t>
              </a:r>
              <a:endParaRPr lang="fr-FR" sz="600" dirty="0">
                <a:latin typeface="Arial"/>
                <a:cs typeface="Arial"/>
              </a:endParaRPr>
            </a:p>
          </p:txBody>
        </p:sp>
        <p:sp>
          <p:nvSpPr>
            <p:cNvPr id="767" name="ZoneTexte 766"/>
            <p:cNvSpPr txBox="1"/>
            <p:nvPr/>
          </p:nvSpPr>
          <p:spPr>
            <a:xfrm>
              <a:off x="1800418" y="3243589"/>
              <a:ext cx="313085" cy="18447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600" dirty="0" smtClean="0">
                  <a:latin typeface="Arial"/>
                  <a:cs typeface="Arial"/>
                </a:rPr>
                <a:t>#95</a:t>
              </a:r>
              <a:endParaRPr lang="fr-FR" sz="600" dirty="0">
                <a:latin typeface="Arial"/>
                <a:cs typeface="Arial"/>
              </a:endParaRPr>
            </a:p>
          </p:txBody>
        </p:sp>
        <p:sp>
          <p:nvSpPr>
            <p:cNvPr id="768" name="ZoneTexte 767"/>
            <p:cNvSpPr txBox="1"/>
            <p:nvPr/>
          </p:nvSpPr>
          <p:spPr>
            <a:xfrm>
              <a:off x="2567130" y="3330363"/>
              <a:ext cx="313085" cy="18447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600" dirty="0" smtClean="0">
                  <a:latin typeface="Arial"/>
                  <a:cs typeface="Arial"/>
                </a:rPr>
                <a:t>#96</a:t>
              </a:r>
              <a:endParaRPr lang="fr-FR" sz="600" dirty="0">
                <a:latin typeface="Arial"/>
                <a:cs typeface="Arial"/>
              </a:endParaRPr>
            </a:p>
          </p:txBody>
        </p:sp>
        <p:sp>
          <p:nvSpPr>
            <p:cNvPr id="769" name="ZoneTexte 768"/>
            <p:cNvSpPr txBox="1"/>
            <p:nvPr/>
          </p:nvSpPr>
          <p:spPr>
            <a:xfrm>
              <a:off x="1399111" y="3728084"/>
              <a:ext cx="313085" cy="18447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600" dirty="0" smtClean="0">
                  <a:latin typeface="Arial"/>
                  <a:cs typeface="Arial"/>
                </a:rPr>
                <a:t>#97</a:t>
              </a:r>
              <a:endParaRPr lang="fr-FR" sz="600" dirty="0">
                <a:latin typeface="Arial"/>
                <a:cs typeface="Arial"/>
              </a:endParaRPr>
            </a:p>
          </p:txBody>
        </p:sp>
        <p:sp>
          <p:nvSpPr>
            <p:cNvPr id="770" name="ZoneTexte 769"/>
            <p:cNvSpPr txBox="1"/>
            <p:nvPr/>
          </p:nvSpPr>
          <p:spPr>
            <a:xfrm>
              <a:off x="3347712" y="3537661"/>
              <a:ext cx="313085" cy="18447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600" dirty="0" smtClean="0">
                  <a:latin typeface="Arial"/>
                  <a:cs typeface="Arial"/>
                </a:rPr>
                <a:t>#98</a:t>
              </a:r>
              <a:endParaRPr lang="fr-FR" sz="600" dirty="0">
                <a:latin typeface="Arial"/>
                <a:cs typeface="Arial"/>
              </a:endParaRPr>
            </a:p>
          </p:txBody>
        </p:sp>
        <p:sp>
          <p:nvSpPr>
            <p:cNvPr id="771" name="ZoneTexte 770"/>
            <p:cNvSpPr txBox="1"/>
            <p:nvPr/>
          </p:nvSpPr>
          <p:spPr>
            <a:xfrm>
              <a:off x="1609381" y="3931193"/>
              <a:ext cx="313085" cy="18447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600" dirty="0" smtClean="0">
                  <a:latin typeface="Arial"/>
                  <a:cs typeface="Arial"/>
                </a:rPr>
                <a:t>#99</a:t>
              </a:r>
              <a:endParaRPr lang="fr-FR" sz="600" dirty="0">
                <a:latin typeface="Arial"/>
                <a:cs typeface="Arial"/>
              </a:endParaRPr>
            </a:p>
          </p:txBody>
        </p:sp>
        <p:sp>
          <p:nvSpPr>
            <p:cNvPr id="772" name="ZoneTexte 771"/>
            <p:cNvSpPr txBox="1"/>
            <p:nvPr/>
          </p:nvSpPr>
          <p:spPr>
            <a:xfrm>
              <a:off x="1701479" y="4338037"/>
              <a:ext cx="355883" cy="18447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600" dirty="0" smtClean="0">
                  <a:latin typeface="Arial"/>
                  <a:cs typeface="Arial"/>
                </a:rPr>
                <a:t>#100</a:t>
              </a:r>
              <a:endParaRPr lang="fr-FR" sz="600" dirty="0">
                <a:latin typeface="Arial"/>
                <a:cs typeface="Arial"/>
              </a:endParaRPr>
            </a:p>
          </p:txBody>
        </p:sp>
        <p:sp>
          <p:nvSpPr>
            <p:cNvPr id="773" name="ZoneTexte 772"/>
            <p:cNvSpPr txBox="1"/>
            <p:nvPr/>
          </p:nvSpPr>
          <p:spPr>
            <a:xfrm>
              <a:off x="2039338" y="4090916"/>
              <a:ext cx="355883" cy="18447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600" dirty="0" smtClean="0">
                  <a:latin typeface="Arial"/>
                  <a:cs typeface="Arial"/>
                </a:rPr>
                <a:t>#102</a:t>
              </a:r>
              <a:endParaRPr lang="fr-FR" sz="600" dirty="0">
                <a:latin typeface="Arial"/>
                <a:cs typeface="Arial"/>
              </a:endParaRPr>
            </a:p>
          </p:txBody>
        </p:sp>
        <p:sp>
          <p:nvSpPr>
            <p:cNvPr id="774" name="ZoneTexte 773"/>
            <p:cNvSpPr txBox="1"/>
            <p:nvPr/>
          </p:nvSpPr>
          <p:spPr>
            <a:xfrm>
              <a:off x="2979869" y="3931818"/>
              <a:ext cx="355883" cy="18447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600" dirty="0" smtClean="0">
                  <a:latin typeface="Arial"/>
                  <a:cs typeface="Arial"/>
                </a:rPr>
                <a:t>#103</a:t>
              </a:r>
              <a:endParaRPr lang="fr-FR" sz="600" dirty="0">
                <a:latin typeface="Arial"/>
                <a:cs typeface="Arial"/>
              </a:endParaRPr>
            </a:p>
          </p:txBody>
        </p:sp>
        <p:sp>
          <p:nvSpPr>
            <p:cNvPr id="775" name="ZoneTexte 774"/>
            <p:cNvSpPr txBox="1"/>
            <p:nvPr/>
          </p:nvSpPr>
          <p:spPr>
            <a:xfrm>
              <a:off x="1898479" y="4734741"/>
              <a:ext cx="355883" cy="18447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600" dirty="0" smtClean="0">
                  <a:latin typeface="Arial"/>
                  <a:cs typeface="Arial"/>
                </a:rPr>
                <a:t>#101</a:t>
              </a:r>
              <a:endParaRPr lang="fr-FR" sz="600" dirty="0">
                <a:latin typeface="Arial"/>
                <a:cs typeface="Arial"/>
              </a:endParaRPr>
            </a:p>
          </p:txBody>
        </p:sp>
        <p:sp>
          <p:nvSpPr>
            <p:cNvPr id="776" name="ZoneTexte 775"/>
            <p:cNvSpPr txBox="1"/>
            <p:nvPr/>
          </p:nvSpPr>
          <p:spPr>
            <a:xfrm>
              <a:off x="2627151" y="4231608"/>
              <a:ext cx="355883" cy="18447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600" dirty="0" smtClean="0">
                  <a:latin typeface="Arial"/>
                  <a:cs typeface="Arial"/>
                </a:rPr>
                <a:t>#104</a:t>
              </a:r>
              <a:endParaRPr lang="fr-FR" sz="600" dirty="0">
                <a:latin typeface="Arial"/>
                <a:cs typeface="Arial"/>
              </a:endParaRPr>
            </a:p>
          </p:txBody>
        </p:sp>
        <p:sp>
          <p:nvSpPr>
            <p:cNvPr id="777" name="ZoneTexte 776"/>
            <p:cNvSpPr txBox="1"/>
            <p:nvPr/>
          </p:nvSpPr>
          <p:spPr>
            <a:xfrm>
              <a:off x="3427851" y="4140646"/>
              <a:ext cx="355883" cy="18447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600" dirty="0" smtClean="0">
                  <a:latin typeface="Arial"/>
                  <a:cs typeface="Arial"/>
                </a:rPr>
                <a:t>#105</a:t>
              </a:r>
              <a:endParaRPr lang="fr-FR" sz="600" dirty="0">
                <a:latin typeface="Arial"/>
                <a:cs typeface="Arial"/>
              </a:endParaRPr>
            </a:p>
          </p:txBody>
        </p:sp>
        <p:sp>
          <p:nvSpPr>
            <p:cNvPr id="778" name="ZoneTexte 777"/>
            <p:cNvSpPr txBox="1"/>
            <p:nvPr/>
          </p:nvSpPr>
          <p:spPr>
            <a:xfrm>
              <a:off x="2973519" y="4497135"/>
              <a:ext cx="355883" cy="18447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600" dirty="0" smtClean="0">
                  <a:latin typeface="Arial"/>
                  <a:cs typeface="Arial"/>
                </a:rPr>
                <a:t>#106</a:t>
              </a:r>
              <a:endParaRPr lang="fr-FR" sz="600" dirty="0">
                <a:latin typeface="Arial"/>
                <a:cs typeface="Arial"/>
              </a:endParaRPr>
            </a:p>
          </p:txBody>
        </p:sp>
        <p:sp>
          <p:nvSpPr>
            <p:cNvPr id="779" name="ZoneTexte 778"/>
            <p:cNvSpPr txBox="1"/>
            <p:nvPr/>
          </p:nvSpPr>
          <p:spPr>
            <a:xfrm>
              <a:off x="2150591" y="5078935"/>
              <a:ext cx="355883" cy="18447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600" dirty="0" smtClean="0">
                  <a:latin typeface="Arial"/>
                  <a:cs typeface="Arial"/>
                </a:rPr>
                <a:t>#107</a:t>
              </a:r>
              <a:endParaRPr lang="fr-FR" sz="600" dirty="0">
                <a:latin typeface="Arial"/>
                <a:cs typeface="Arial"/>
              </a:endParaRPr>
            </a:p>
          </p:txBody>
        </p:sp>
        <p:sp>
          <p:nvSpPr>
            <p:cNvPr id="780" name="ZoneTexte 779"/>
            <p:cNvSpPr txBox="1"/>
            <p:nvPr/>
          </p:nvSpPr>
          <p:spPr>
            <a:xfrm>
              <a:off x="3119599" y="4625765"/>
              <a:ext cx="355883" cy="18447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600" dirty="0" smtClean="0">
                  <a:latin typeface="Arial"/>
                  <a:cs typeface="Arial"/>
                </a:rPr>
                <a:t>#108</a:t>
              </a:r>
              <a:endParaRPr lang="fr-FR" sz="600" dirty="0">
                <a:latin typeface="Arial"/>
                <a:cs typeface="Arial"/>
              </a:endParaRPr>
            </a:p>
          </p:txBody>
        </p:sp>
        <p:sp>
          <p:nvSpPr>
            <p:cNvPr id="781" name="ZoneTexte 780"/>
            <p:cNvSpPr txBox="1"/>
            <p:nvPr/>
          </p:nvSpPr>
          <p:spPr>
            <a:xfrm>
              <a:off x="3453254" y="4919837"/>
              <a:ext cx="355883" cy="18447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600" dirty="0" smtClean="0">
                  <a:latin typeface="Arial"/>
                  <a:cs typeface="Arial"/>
                </a:rPr>
                <a:t>#109</a:t>
              </a:r>
              <a:endParaRPr lang="fr-FR" sz="600" dirty="0">
                <a:latin typeface="Arial"/>
                <a:cs typeface="Arial"/>
              </a:endParaRPr>
            </a:p>
          </p:txBody>
        </p:sp>
        <p:sp>
          <p:nvSpPr>
            <p:cNvPr id="782" name="ZoneTexte 781"/>
            <p:cNvSpPr txBox="1"/>
            <p:nvPr/>
          </p:nvSpPr>
          <p:spPr>
            <a:xfrm>
              <a:off x="4022179" y="4644171"/>
              <a:ext cx="351424" cy="18447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600" dirty="0" smtClean="0">
                  <a:latin typeface="Arial"/>
                  <a:cs typeface="Arial"/>
                </a:rPr>
                <a:t>#110</a:t>
              </a:r>
              <a:endParaRPr lang="fr-FR" sz="600" dirty="0">
                <a:latin typeface="Arial"/>
                <a:cs typeface="Arial"/>
              </a:endParaRPr>
            </a:p>
          </p:txBody>
        </p:sp>
        <p:sp>
          <p:nvSpPr>
            <p:cNvPr id="783" name="ZoneTexte 782"/>
            <p:cNvSpPr txBox="1"/>
            <p:nvPr/>
          </p:nvSpPr>
          <p:spPr>
            <a:xfrm>
              <a:off x="4076774" y="4860591"/>
              <a:ext cx="344460" cy="18447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600" dirty="0" smtClean="0">
                  <a:latin typeface="Arial"/>
                  <a:cs typeface="Arial"/>
                </a:rPr>
                <a:t>#111</a:t>
              </a:r>
              <a:endParaRPr lang="fr-FR" sz="600" dirty="0">
                <a:latin typeface="Arial"/>
                <a:cs typeface="Arial"/>
              </a:endParaRPr>
            </a:p>
          </p:txBody>
        </p:sp>
        <p:sp>
          <p:nvSpPr>
            <p:cNvPr id="784" name="ZoneTexte 783"/>
            <p:cNvSpPr txBox="1"/>
            <p:nvPr/>
          </p:nvSpPr>
          <p:spPr>
            <a:xfrm>
              <a:off x="4163038" y="5104308"/>
              <a:ext cx="351424" cy="18447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600" dirty="0" smtClean="0">
                  <a:latin typeface="Arial"/>
                  <a:cs typeface="Arial"/>
                </a:rPr>
                <a:t>#112</a:t>
              </a:r>
              <a:endParaRPr lang="fr-FR" sz="600" dirty="0">
                <a:latin typeface="Arial"/>
                <a:cs typeface="Arial"/>
              </a:endParaRPr>
            </a:p>
          </p:txBody>
        </p:sp>
        <p:sp>
          <p:nvSpPr>
            <p:cNvPr id="785" name="ZoneTexte 784"/>
            <p:cNvSpPr txBox="1"/>
            <p:nvPr/>
          </p:nvSpPr>
          <p:spPr>
            <a:xfrm>
              <a:off x="2433250" y="5506964"/>
              <a:ext cx="351424" cy="18447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600" dirty="0" smtClean="0">
                  <a:latin typeface="Arial"/>
                  <a:cs typeface="Arial"/>
                </a:rPr>
                <a:t>#113</a:t>
              </a:r>
              <a:endParaRPr lang="fr-FR" sz="600" dirty="0">
                <a:latin typeface="Arial"/>
                <a:cs typeface="Arial"/>
              </a:endParaRPr>
            </a:p>
          </p:txBody>
        </p:sp>
        <p:sp>
          <p:nvSpPr>
            <p:cNvPr id="786" name="ZoneTexte 785"/>
            <p:cNvSpPr txBox="1"/>
            <p:nvPr/>
          </p:nvSpPr>
          <p:spPr>
            <a:xfrm>
              <a:off x="2620800" y="5182584"/>
              <a:ext cx="351424" cy="18447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600" dirty="0" smtClean="0">
                  <a:latin typeface="Arial"/>
                  <a:cs typeface="Arial"/>
                </a:rPr>
                <a:t>#114</a:t>
              </a:r>
              <a:endParaRPr lang="fr-FR" sz="600" dirty="0">
                <a:latin typeface="Arial"/>
                <a:cs typeface="Arial"/>
              </a:endParaRPr>
            </a:p>
          </p:txBody>
        </p:sp>
        <p:sp>
          <p:nvSpPr>
            <p:cNvPr id="787" name="ZoneTexte 786"/>
            <p:cNvSpPr txBox="1"/>
            <p:nvPr/>
          </p:nvSpPr>
          <p:spPr>
            <a:xfrm>
              <a:off x="3161642" y="5282045"/>
              <a:ext cx="351424" cy="18447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600" dirty="0" smtClean="0">
                  <a:latin typeface="Arial"/>
                  <a:cs typeface="Arial"/>
                </a:rPr>
                <a:t>#115</a:t>
              </a:r>
              <a:endParaRPr lang="fr-FR" sz="600" dirty="0">
                <a:latin typeface="Arial"/>
                <a:cs typeface="Arial"/>
              </a:endParaRPr>
            </a:p>
          </p:txBody>
        </p:sp>
        <p:sp>
          <p:nvSpPr>
            <p:cNvPr id="788" name="ZoneTexte 787"/>
            <p:cNvSpPr txBox="1"/>
            <p:nvPr/>
          </p:nvSpPr>
          <p:spPr>
            <a:xfrm>
              <a:off x="3398440" y="5504809"/>
              <a:ext cx="351424" cy="18447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600" dirty="0" smtClean="0">
                  <a:latin typeface="Arial"/>
                  <a:cs typeface="Arial"/>
                </a:rPr>
                <a:t>#116</a:t>
              </a:r>
              <a:endParaRPr lang="fr-FR" sz="600" dirty="0">
                <a:latin typeface="Arial"/>
                <a:cs typeface="Arial"/>
              </a:endParaRPr>
            </a:p>
          </p:txBody>
        </p:sp>
        <p:sp>
          <p:nvSpPr>
            <p:cNvPr id="789" name="ZoneTexte 788"/>
            <p:cNvSpPr txBox="1"/>
            <p:nvPr/>
          </p:nvSpPr>
          <p:spPr>
            <a:xfrm>
              <a:off x="2586811" y="5996038"/>
              <a:ext cx="351424" cy="18447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600" dirty="0" smtClean="0">
                  <a:latin typeface="Arial"/>
                  <a:cs typeface="Arial"/>
                </a:rPr>
                <a:t>#117</a:t>
              </a:r>
              <a:endParaRPr lang="fr-FR" sz="600" dirty="0">
                <a:latin typeface="Arial"/>
                <a:cs typeface="Arial"/>
              </a:endParaRPr>
            </a:p>
          </p:txBody>
        </p:sp>
        <p:sp>
          <p:nvSpPr>
            <p:cNvPr id="791" name="ZoneTexte 790"/>
            <p:cNvSpPr txBox="1"/>
            <p:nvPr/>
          </p:nvSpPr>
          <p:spPr>
            <a:xfrm>
              <a:off x="3030676" y="5595146"/>
              <a:ext cx="351424" cy="18447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600" dirty="0" smtClean="0">
                  <a:latin typeface="Arial"/>
                  <a:cs typeface="Arial"/>
                </a:rPr>
                <a:t>#118</a:t>
              </a:r>
              <a:endParaRPr lang="fr-FR" sz="600" dirty="0">
                <a:latin typeface="Arial"/>
                <a:cs typeface="Arial"/>
              </a:endParaRPr>
            </a:p>
          </p:txBody>
        </p:sp>
        <p:sp>
          <p:nvSpPr>
            <p:cNvPr id="792" name="ZoneTexte 791"/>
            <p:cNvSpPr txBox="1"/>
            <p:nvPr/>
          </p:nvSpPr>
          <p:spPr>
            <a:xfrm>
              <a:off x="3174711" y="5845439"/>
              <a:ext cx="351424" cy="18447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600" dirty="0" smtClean="0">
                  <a:latin typeface="Arial"/>
                  <a:cs typeface="Arial"/>
                </a:rPr>
                <a:t>#119</a:t>
              </a:r>
              <a:endParaRPr lang="fr-FR" sz="600" dirty="0">
                <a:latin typeface="Arial"/>
                <a:cs typeface="Arial"/>
              </a:endParaRPr>
            </a:p>
          </p:txBody>
        </p:sp>
        <p:sp>
          <p:nvSpPr>
            <p:cNvPr id="793" name="ZoneTexte 792"/>
            <p:cNvSpPr txBox="1"/>
            <p:nvPr/>
          </p:nvSpPr>
          <p:spPr>
            <a:xfrm>
              <a:off x="3675657" y="5916747"/>
              <a:ext cx="355883" cy="18447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600" dirty="0" smtClean="0">
                  <a:latin typeface="Arial"/>
                  <a:cs typeface="Arial"/>
                </a:rPr>
                <a:t>#120</a:t>
              </a:r>
              <a:endParaRPr lang="fr-FR" sz="600" dirty="0">
                <a:latin typeface="Arial"/>
                <a:cs typeface="Arial"/>
              </a:endParaRPr>
            </a:p>
          </p:txBody>
        </p:sp>
        <p:sp>
          <p:nvSpPr>
            <p:cNvPr id="794" name="ZoneTexte 793"/>
            <p:cNvSpPr txBox="1"/>
            <p:nvPr/>
          </p:nvSpPr>
          <p:spPr>
            <a:xfrm>
              <a:off x="2758484" y="6239363"/>
              <a:ext cx="355883" cy="18447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600" dirty="0" smtClean="0">
                  <a:latin typeface="Arial"/>
                  <a:cs typeface="Arial"/>
                </a:rPr>
                <a:t>#121</a:t>
              </a:r>
              <a:endParaRPr lang="fr-FR" sz="600" dirty="0">
                <a:latin typeface="Arial"/>
                <a:cs typeface="Arial"/>
              </a:endParaRPr>
            </a:p>
          </p:txBody>
        </p:sp>
        <p:sp>
          <p:nvSpPr>
            <p:cNvPr id="795" name="ZoneTexte 794"/>
            <p:cNvSpPr txBox="1"/>
            <p:nvPr/>
          </p:nvSpPr>
          <p:spPr>
            <a:xfrm>
              <a:off x="3613166" y="6111357"/>
              <a:ext cx="355883" cy="18447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600" dirty="0" smtClean="0">
                  <a:latin typeface="Arial"/>
                  <a:cs typeface="Arial"/>
                </a:rPr>
                <a:t>#122</a:t>
              </a:r>
              <a:endParaRPr lang="fr-FR" sz="600" dirty="0">
                <a:latin typeface="Arial"/>
                <a:cs typeface="Arial"/>
              </a:endParaRPr>
            </a:p>
          </p:txBody>
        </p:sp>
        <p:sp>
          <p:nvSpPr>
            <p:cNvPr id="796" name="ZoneTexte 795"/>
            <p:cNvSpPr txBox="1"/>
            <p:nvPr/>
          </p:nvSpPr>
          <p:spPr>
            <a:xfrm>
              <a:off x="3390763" y="6189633"/>
              <a:ext cx="355883" cy="18447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600" dirty="0" smtClean="0">
                  <a:latin typeface="Arial"/>
                  <a:cs typeface="Arial"/>
                </a:rPr>
                <a:t>#123</a:t>
              </a:r>
              <a:endParaRPr lang="fr-FR" sz="600" dirty="0">
                <a:latin typeface="Arial"/>
                <a:cs typeface="Arial"/>
              </a:endParaRPr>
            </a:p>
          </p:txBody>
        </p:sp>
        <p:sp>
          <p:nvSpPr>
            <p:cNvPr id="797" name="ZoneTexte 796"/>
            <p:cNvSpPr txBox="1"/>
            <p:nvPr/>
          </p:nvSpPr>
          <p:spPr>
            <a:xfrm>
              <a:off x="3635394" y="6426615"/>
              <a:ext cx="355883" cy="18447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600" dirty="0" smtClean="0">
                  <a:latin typeface="Arial"/>
                  <a:cs typeface="Arial"/>
                </a:rPr>
                <a:t>#124</a:t>
              </a:r>
              <a:endParaRPr lang="fr-FR" sz="600" dirty="0">
                <a:latin typeface="Arial"/>
                <a:cs typeface="Arial"/>
              </a:endParaRPr>
            </a:p>
          </p:txBody>
        </p:sp>
        <p:sp>
          <p:nvSpPr>
            <p:cNvPr id="828" name="Line 26"/>
            <p:cNvSpPr>
              <a:spLocks noChangeShapeType="1"/>
            </p:cNvSpPr>
            <p:nvPr/>
          </p:nvSpPr>
          <p:spPr bwMode="auto">
            <a:xfrm flipH="1">
              <a:off x="4023466" y="1008102"/>
              <a:ext cx="807643" cy="1746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29" name="Line 27"/>
            <p:cNvSpPr>
              <a:spLocks noChangeShapeType="1"/>
            </p:cNvSpPr>
            <p:nvPr/>
          </p:nvSpPr>
          <p:spPr bwMode="auto">
            <a:xfrm>
              <a:off x="4025055" y="1008102"/>
              <a:ext cx="1590" cy="50667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37" name="Line 29"/>
            <p:cNvSpPr>
              <a:spLocks noChangeShapeType="1"/>
            </p:cNvSpPr>
            <p:nvPr/>
          </p:nvSpPr>
          <p:spPr bwMode="auto">
            <a:xfrm flipH="1">
              <a:off x="3630190" y="3650529"/>
              <a:ext cx="1206696" cy="1748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38" name="Line 30"/>
            <p:cNvSpPr>
              <a:spLocks noChangeShapeType="1"/>
            </p:cNvSpPr>
            <p:nvPr/>
          </p:nvSpPr>
          <p:spPr bwMode="auto">
            <a:xfrm>
              <a:off x="3633369" y="3650529"/>
              <a:ext cx="1590" cy="50668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40" name="Line 32"/>
            <p:cNvSpPr>
              <a:spLocks noChangeShapeType="1"/>
            </p:cNvSpPr>
            <p:nvPr/>
          </p:nvSpPr>
          <p:spPr bwMode="auto">
            <a:xfrm flipH="1">
              <a:off x="4023466" y="1109436"/>
              <a:ext cx="807643" cy="1746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41" name="Line 33"/>
            <p:cNvSpPr>
              <a:spLocks noChangeShapeType="1"/>
            </p:cNvSpPr>
            <p:nvPr/>
          </p:nvSpPr>
          <p:spPr bwMode="auto">
            <a:xfrm flipV="1">
              <a:off x="4025055" y="1057023"/>
              <a:ext cx="1590" cy="54161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43" name="Line 35"/>
            <p:cNvSpPr>
              <a:spLocks noChangeShapeType="1"/>
            </p:cNvSpPr>
            <p:nvPr/>
          </p:nvSpPr>
          <p:spPr bwMode="auto">
            <a:xfrm flipH="1">
              <a:off x="1657187" y="3701196"/>
              <a:ext cx="1977772" cy="1746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45" name="Line 36"/>
            <p:cNvSpPr>
              <a:spLocks noChangeShapeType="1"/>
            </p:cNvSpPr>
            <p:nvPr/>
          </p:nvSpPr>
          <p:spPr bwMode="auto">
            <a:xfrm>
              <a:off x="1658777" y="3701196"/>
              <a:ext cx="1590" cy="200921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47" name="Line 38"/>
            <p:cNvSpPr>
              <a:spLocks noChangeShapeType="1"/>
            </p:cNvSpPr>
            <p:nvPr/>
          </p:nvSpPr>
          <p:spPr bwMode="auto">
            <a:xfrm flipH="1">
              <a:off x="3736710" y="4359869"/>
              <a:ext cx="1100176" cy="1748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48" name="Line 39"/>
            <p:cNvSpPr>
              <a:spLocks noChangeShapeType="1"/>
            </p:cNvSpPr>
            <p:nvPr/>
          </p:nvSpPr>
          <p:spPr bwMode="auto">
            <a:xfrm flipV="1">
              <a:off x="3739889" y="4307454"/>
              <a:ext cx="1589" cy="54162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50" name="Line 41"/>
            <p:cNvSpPr>
              <a:spLocks noChangeShapeType="1"/>
            </p:cNvSpPr>
            <p:nvPr/>
          </p:nvSpPr>
          <p:spPr bwMode="auto">
            <a:xfrm flipH="1">
              <a:off x="3913183" y="6084302"/>
              <a:ext cx="923703" cy="1746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51" name="Line 42"/>
            <p:cNvSpPr>
              <a:spLocks noChangeShapeType="1"/>
            </p:cNvSpPr>
            <p:nvPr/>
          </p:nvSpPr>
          <p:spPr bwMode="auto">
            <a:xfrm>
              <a:off x="3914773" y="6084302"/>
              <a:ext cx="1589" cy="50667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53" name="Line 44"/>
            <p:cNvSpPr>
              <a:spLocks noChangeShapeType="1"/>
            </p:cNvSpPr>
            <p:nvPr/>
          </p:nvSpPr>
          <p:spPr bwMode="auto">
            <a:xfrm flipH="1">
              <a:off x="3431459" y="4929438"/>
              <a:ext cx="329099" cy="1748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55" name="Line 45"/>
            <p:cNvSpPr>
              <a:spLocks noChangeShapeType="1"/>
            </p:cNvSpPr>
            <p:nvPr/>
          </p:nvSpPr>
          <p:spPr bwMode="auto">
            <a:xfrm flipV="1">
              <a:off x="3433048" y="4794909"/>
              <a:ext cx="1590" cy="136277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58" name="Line 47"/>
            <p:cNvSpPr>
              <a:spLocks noChangeShapeType="1"/>
            </p:cNvSpPr>
            <p:nvPr/>
          </p:nvSpPr>
          <p:spPr bwMode="auto">
            <a:xfrm flipH="1">
              <a:off x="2461651" y="4798403"/>
              <a:ext cx="972988" cy="1746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59" name="Line 48"/>
            <p:cNvSpPr>
              <a:spLocks noChangeShapeType="1"/>
            </p:cNvSpPr>
            <p:nvPr/>
          </p:nvSpPr>
          <p:spPr bwMode="auto">
            <a:xfrm>
              <a:off x="2463240" y="4798403"/>
              <a:ext cx="1590" cy="443775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62" name="Line 50"/>
            <p:cNvSpPr>
              <a:spLocks noChangeShapeType="1"/>
            </p:cNvSpPr>
            <p:nvPr/>
          </p:nvSpPr>
          <p:spPr bwMode="auto">
            <a:xfrm flipH="1">
              <a:off x="2345591" y="4106533"/>
              <a:ext cx="952320" cy="1746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63" name="Line 51"/>
            <p:cNvSpPr>
              <a:spLocks noChangeShapeType="1"/>
            </p:cNvSpPr>
            <p:nvPr/>
          </p:nvSpPr>
          <p:spPr bwMode="auto">
            <a:xfrm>
              <a:off x="2347182" y="4106533"/>
              <a:ext cx="1589" cy="152001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65" name="Line 53"/>
            <p:cNvSpPr>
              <a:spLocks noChangeShapeType="1"/>
            </p:cNvSpPr>
            <p:nvPr/>
          </p:nvSpPr>
          <p:spPr bwMode="auto">
            <a:xfrm flipH="1">
              <a:off x="2679459" y="2333181"/>
              <a:ext cx="2157426" cy="1748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66" name="Line 54"/>
            <p:cNvSpPr>
              <a:spLocks noChangeShapeType="1"/>
            </p:cNvSpPr>
            <p:nvPr/>
          </p:nvSpPr>
          <p:spPr bwMode="auto">
            <a:xfrm>
              <a:off x="2681050" y="2333181"/>
              <a:ext cx="1589" cy="76875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68" name="Line 56"/>
            <p:cNvSpPr>
              <a:spLocks noChangeShapeType="1"/>
            </p:cNvSpPr>
            <p:nvPr/>
          </p:nvSpPr>
          <p:spPr bwMode="auto">
            <a:xfrm flipH="1">
              <a:off x="2875012" y="6248534"/>
              <a:ext cx="186012" cy="1746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69" name="Line 57"/>
            <p:cNvSpPr>
              <a:spLocks noChangeShapeType="1"/>
            </p:cNvSpPr>
            <p:nvPr/>
          </p:nvSpPr>
          <p:spPr bwMode="auto">
            <a:xfrm flipV="1">
              <a:off x="2876601" y="6005680"/>
              <a:ext cx="1590" cy="244600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71" name="Line 59"/>
            <p:cNvSpPr>
              <a:spLocks noChangeShapeType="1"/>
            </p:cNvSpPr>
            <p:nvPr/>
          </p:nvSpPr>
          <p:spPr bwMode="auto">
            <a:xfrm flipH="1">
              <a:off x="1458456" y="3245190"/>
              <a:ext cx="3378430" cy="1748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72" name="Line 60"/>
            <p:cNvSpPr>
              <a:spLocks noChangeShapeType="1"/>
            </p:cNvSpPr>
            <p:nvPr/>
          </p:nvSpPr>
          <p:spPr bwMode="auto">
            <a:xfrm flipV="1">
              <a:off x="1460046" y="3192776"/>
              <a:ext cx="1589" cy="54162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75" name="Line 62"/>
            <p:cNvSpPr>
              <a:spLocks noChangeShapeType="1"/>
            </p:cNvSpPr>
            <p:nvPr/>
          </p:nvSpPr>
          <p:spPr bwMode="auto">
            <a:xfrm flipH="1">
              <a:off x="2232712" y="1520759"/>
              <a:ext cx="2604173" cy="1746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77" name="Line 63"/>
            <p:cNvSpPr>
              <a:spLocks noChangeShapeType="1"/>
            </p:cNvSpPr>
            <p:nvPr/>
          </p:nvSpPr>
          <p:spPr bwMode="auto">
            <a:xfrm flipV="1">
              <a:off x="2234301" y="1468345"/>
              <a:ext cx="1590" cy="54161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80" name="Line 65"/>
            <p:cNvSpPr>
              <a:spLocks noChangeShapeType="1"/>
            </p:cNvSpPr>
            <p:nvPr/>
          </p:nvSpPr>
          <p:spPr bwMode="auto">
            <a:xfrm flipH="1">
              <a:off x="692148" y="1693726"/>
              <a:ext cx="443569" cy="1748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81" name="Line 66"/>
            <p:cNvSpPr>
              <a:spLocks noChangeShapeType="1"/>
            </p:cNvSpPr>
            <p:nvPr/>
          </p:nvSpPr>
          <p:spPr bwMode="auto">
            <a:xfrm>
              <a:off x="693738" y="1693726"/>
              <a:ext cx="1589" cy="866584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83" name="Line 68"/>
            <p:cNvSpPr>
              <a:spLocks noChangeShapeType="1"/>
            </p:cNvSpPr>
            <p:nvPr/>
          </p:nvSpPr>
          <p:spPr bwMode="auto">
            <a:xfrm flipH="1">
              <a:off x="3913183" y="6185636"/>
              <a:ext cx="923703" cy="1746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84" name="Line 69"/>
            <p:cNvSpPr>
              <a:spLocks noChangeShapeType="1"/>
            </p:cNvSpPr>
            <p:nvPr/>
          </p:nvSpPr>
          <p:spPr bwMode="auto">
            <a:xfrm flipV="1">
              <a:off x="3914773" y="6133221"/>
              <a:ext cx="1589" cy="54161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86" name="Line 71"/>
            <p:cNvSpPr>
              <a:spLocks noChangeShapeType="1"/>
            </p:cNvSpPr>
            <p:nvPr/>
          </p:nvSpPr>
          <p:spPr bwMode="auto">
            <a:xfrm flipH="1">
              <a:off x="522035" y="2562057"/>
              <a:ext cx="173294" cy="1746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87" name="Line 72"/>
            <p:cNvSpPr>
              <a:spLocks noChangeShapeType="1"/>
            </p:cNvSpPr>
            <p:nvPr/>
          </p:nvSpPr>
          <p:spPr bwMode="auto">
            <a:xfrm flipV="1">
              <a:off x="523624" y="1887659"/>
              <a:ext cx="1590" cy="676144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89" name="Line 74"/>
            <p:cNvSpPr>
              <a:spLocks noChangeShapeType="1"/>
            </p:cNvSpPr>
            <p:nvPr/>
          </p:nvSpPr>
          <p:spPr bwMode="auto">
            <a:xfrm flipH="1">
              <a:off x="3630190" y="3751863"/>
              <a:ext cx="1206696" cy="1748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90" name="Line 75"/>
            <p:cNvSpPr>
              <a:spLocks noChangeShapeType="1"/>
            </p:cNvSpPr>
            <p:nvPr/>
          </p:nvSpPr>
          <p:spPr bwMode="auto">
            <a:xfrm flipV="1">
              <a:off x="3633369" y="3699448"/>
              <a:ext cx="1590" cy="54162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92" name="Line 77"/>
            <p:cNvSpPr>
              <a:spLocks noChangeShapeType="1"/>
            </p:cNvSpPr>
            <p:nvPr/>
          </p:nvSpPr>
          <p:spPr bwMode="auto">
            <a:xfrm flipH="1">
              <a:off x="1458456" y="3143856"/>
              <a:ext cx="3378430" cy="1748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93" name="Line 78"/>
            <p:cNvSpPr>
              <a:spLocks noChangeShapeType="1"/>
            </p:cNvSpPr>
            <p:nvPr/>
          </p:nvSpPr>
          <p:spPr bwMode="auto">
            <a:xfrm>
              <a:off x="1460046" y="3143856"/>
              <a:ext cx="1589" cy="50668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95" name="Line 80"/>
            <p:cNvSpPr>
              <a:spLocks noChangeShapeType="1"/>
            </p:cNvSpPr>
            <p:nvPr/>
          </p:nvSpPr>
          <p:spPr bwMode="auto">
            <a:xfrm flipH="1">
              <a:off x="1452096" y="3423399"/>
              <a:ext cx="610502" cy="1748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97" name="Line 81"/>
            <p:cNvSpPr>
              <a:spLocks noChangeShapeType="1"/>
            </p:cNvSpPr>
            <p:nvPr/>
          </p:nvSpPr>
          <p:spPr bwMode="auto">
            <a:xfrm>
              <a:off x="1453686" y="3423399"/>
              <a:ext cx="1589" cy="239359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901" name="Line 83"/>
            <p:cNvSpPr>
              <a:spLocks noChangeShapeType="1"/>
            </p:cNvSpPr>
            <p:nvPr/>
          </p:nvSpPr>
          <p:spPr bwMode="auto">
            <a:xfrm flipH="1">
              <a:off x="3757378" y="5044750"/>
              <a:ext cx="626400" cy="1748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902" name="Line 84"/>
            <p:cNvSpPr>
              <a:spLocks noChangeShapeType="1"/>
            </p:cNvSpPr>
            <p:nvPr/>
          </p:nvSpPr>
          <p:spPr bwMode="auto">
            <a:xfrm flipV="1">
              <a:off x="3758968" y="4929438"/>
              <a:ext cx="1589" cy="117059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904" name="Line 86"/>
            <p:cNvSpPr>
              <a:spLocks noChangeShapeType="1"/>
            </p:cNvSpPr>
            <p:nvPr/>
          </p:nvSpPr>
          <p:spPr bwMode="auto">
            <a:xfrm flipH="1">
              <a:off x="3932261" y="6388305"/>
              <a:ext cx="904625" cy="1746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905" name="Line 87"/>
            <p:cNvSpPr>
              <a:spLocks noChangeShapeType="1"/>
            </p:cNvSpPr>
            <p:nvPr/>
          </p:nvSpPr>
          <p:spPr bwMode="auto">
            <a:xfrm>
              <a:off x="3933852" y="6388305"/>
              <a:ext cx="1589" cy="50667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906" name="Line 88"/>
            <p:cNvSpPr>
              <a:spLocks noChangeShapeType="1"/>
            </p:cNvSpPr>
            <p:nvPr/>
          </p:nvSpPr>
          <p:spPr bwMode="auto">
            <a:xfrm>
              <a:off x="4455322" y="5119878"/>
              <a:ext cx="1589" cy="1746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907" name="Line 89"/>
            <p:cNvSpPr>
              <a:spLocks noChangeShapeType="1"/>
            </p:cNvSpPr>
            <p:nvPr/>
          </p:nvSpPr>
          <p:spPr bwMode="auto">
            <a:xfrm flipH="1">
              <a:off x="4380599" y="5119878"/>
              <a:ext cx="76313" cy="1746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908" name="Line 90"/>
            <p:cNvSpPr>
              <a:spLocks noChangeShapeType="1"/>
            </p:cNvSpPr>
            <p:nvPr/>
          </p:nvSpPr>
          <p:spPr bwMode="auto">
            <a:xfrm flipV="1">
              <a:off x="4382189" y="5041256"/>
              <a:ext cx="1589" cy="80368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909" name="Line 91"/>
            <p:cNvSpPr>
              <a:spLocks noChangeShapeType="1"/>
            </p:cNvSpPr>
            <p:nvPr/>
          </p:nvSpPr>
          <p:spPr bwMode="auto">
            <a:xfrm>
              <a:off x="3142107" y="2485183"/>
              <a:ext cx="1589" cy="1746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910" name="Line 92"/>
            <p:cNvSpPr>
              <a:spLocks noChangeShapeType="1"/>
            </p:cNvSpPr>
            <p:nvPr/>
          </p:nvSpPr>
          <p:spPr bwMode="auto">
            <a:xfrm flipH="1">
              <a:off x="2679459" y="2485183"/>
              <a:ext cx="464236" cy="1746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911" name="Line 93"/>
            <p:cNvSpPr>
              <a:spLocks noChangeShapeType="1"/>
            </p:cNvSpPr>
            <p:nvPr/>
          </p:nvSpPr>
          <p:spPr bwMode="auto">
            <a:xfrm flipV="1">
              <a:off x="2681050" y="2406560"/>
              <a:ext cx="1589" cy="80368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913" name="Line 95"/>
            <p:cNvSpPr>
              <a:spLocks noChangeShapeType="1"/>
            </p:cNvSpPr>
            <p:nvPr/>
          </p:nvSpPr>
          <p:spPr bwMode="auto">
            <a:xfrm flipH="1">
              <a:off x="1715005" y="501430"/>
              <a:ext cx="3116104" cy="1746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914" name="Line 96"/>
            <p:cNvSpPr>
              <a:spLocks noChangeShapeType="1"/>
            </p:cNvSpPr>
            <p:nvPr/>
          </p:nvSpPr>
          <p:spPr bwMode="auto">
            <a:xfrm>
              <a:off x="1716595" y="501430"/>
              <a:ext cx="1590" cy="50667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916" name="Line 98"/>
            <p:cNvSpPr>
              <a:spLocks noChangeShapeType="1"/>
            </p:cNvSpPr>
            <p:nvPr/>
          </p:nvSpPr>
          <p:spPr bwMode="auto">
            <a:xfrm flipH="1">
              <a:off x="2194556" y="5240430"/>
              <a:ext cx="270274" cy="1748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919" name="Line 99"/>
            <p:cNvSpPr>
              <a:spLocks noChangeShapeType="1"/>
            </p:cNvSpPr>
            <p:nvPr/>
          </p:nvSpPr>
          <p:spPr bwMode="auto">
            <a:xfrm flipV="1">
              <a:off x="2196146" y="4747736"/>
              <a:ext cx="1590" cy="494442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920" name="Line 100"/>
            <p:cNvSpPr>
              <a:spLocks noChangeShapeType="1"/>
            </p:cNvSpPr>
            <p:nvPr/>
          </p:nvSpPr>
          <p:spPr bwMode="auto">
            <a:xfrm>
              <a:off x="3477564" y="5855426"/>
              <a:ext cx="1590" cy="1748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926" name="Line 101"/>
            <p:cNvSpPr>
              <a:spLocks noChangeShapeType="1"/>
            </p:cNvSpPr>
            <p:nvPr/>
          </p:nvSpPr>
          <p:spPr bwMode="auto">
            <a:xfrm flipH="1">
              <a:off x="3339247" y="5855426"/>
              <a:ext cx="139907" cy="1748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935" name="Line 102"/>
            <p:cNvSpPr>
              <a:spLocks noChangeShapeType="1"/>
            </p:cNvSpPr>
            <p:nvPr/>
          </p:nvSpPr>
          <p:spPr bwMode="auto">
            <a:xfrm flipV="1">
              <a:off x="3340837" y="5764573"/>
              <a:ext cx="1590" cy="92599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950" name="Line 104"/>
            <p:cNvSpPr>
              <a:spLocks noChangeShapeType="1"/>
            </p:cNvSpPr>
            <p:nvPr/>
          </p:nvSpPr>
          <p:spPr bwMode="auto">
            <a:xfrm flipH="1">
              <a:off x="3018098" y="2941187"/>
              <a:ext cx="1818788" cy="1748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953" name="Line 105"/>
            <p:cNvSpPr>
              <a:spLocks noChangeShapeType="1"/>
            </p:cNvSpPr>
            <p:nvPr/>
          </p:nvSpPr>
          <p:spPr bwMode="auto">
            <a:xfrm>
              <a:off x="3021278" y="2941187"/>
              <a:ext cx="1589" cy="50668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965" name="Line 108"/>
            <p:cNvSpPr>
              <a:spLocks noChangeShapeType="1"/>
            </p:cNvSpPr>
            <p:nvPr/>
          </p:nvSpPr>
          <p:spPr bwMode="auto">
            <a:xfrm flipH="1">
              <a:off x="3681065" y="5575882"/>
              <a:ext cx="1155821" cy="1748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971" name="Line 109"/>
            <p:cNvSpPr>
              <a:spLocks noChangeShapeType="1"/>
            </p:cNvSpPr>
            <p:nvPr/>
          </p:nvSpPr>
          <p:spPr bwMode="auto">
            <a:xfrm flipV="1">
              <a:off x="3684244" y="5523468"/>
              <a:ext cx="1590" cy="54162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977" name="Line 111"/>
            <p:cNvSpPr>
              <a:spLocks noChangeShapeType="1"/>
            </p:cNvSpPr>
            <p:nvPr/>
          </p:nvSpPr>
          <p:spPr bwMode="auto">
            <a:xfrm flipH="1">
              <a:off x="2059419" y="3498527"/>
              <a:ext cx="769487" cy="1746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980" name="Line 112"/>
            <p:cNvSpPr>
              <a:spLocks noChangeShapeType="1"/>
            </p:cNvSpPr>
            <p:nvPr/>
          </p:nvSpPr>
          <p:spPr bwMode="auto">
            <a:xfrm flipV="1">
              <a:off x="2061009" y="3421653"/>
              <a:ext cx="1589" cy="78621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986" name="Line 114"/>
            <p:cNvSpPr>
              <a:spLocks noChangeShapeType="1"/>
            </p:cNvSpPr>
            <p:nvPr/>
          </p:nvSpPr>
          <p:spPr bwMode="auto">
            <a:xfrm flipH="1">
              <a:off x="1886125" y="4352880"/>
              <a:ext cx="116058" cy="1748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989" name="Line 115"/>
            <p:cNvSpPr>
              <a:spLocks noChangeShapeType="1"/>
            </p:cNvSpPr>
            <p:nvPr/>
          </p:nvSpPr>
          <p:spPr bwMode="auto">
            <a:xfrm flipV="1">
              <a:off x="1887714" y="4101292"/>
              <a:ext cx="1590" cy="253337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004" name="Line 117"/>
            <p:cNvSpPr>
              <a:spLocks noChangeShapeType="1"/>
            </p:cNvSpPr>
            <p:nvPr/>
          </p:nvSpPr>
          <p:spPr bwMode="auto">
            <a:xfrm flipH="1">
              <a:off x="2232712" y="1419424"/>
              <a:ext cx="2604173" cy="1746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007" name="Line 118"/>
            <p:cNvSpPr>
              <a:spLocks noChangeShapeType="1"/>
            </p:cNvSpPr>
            <p:nvPr/>
          </p:nvSpPr>
          <p:spPr bwMode="auto">
            <a:xfrm>
              <a:off x="2234301" y="1419424"/>
              <a:ext cx="1590" cy="50667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013" name="Line 120"/>
            <p:cNvSpPr>
              <a:spLocks noChangeShapeType="1"/>
            </p:cNvSpPr>
            <p:nvPr/>
          </p:nvSpPr>
          <p:spPr bwMode="auto">
            <a:xfrm flipH="1">
              <a:off x="562364" y="349428"/>
              <a:ext cx="1152641" cy="1748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022" name="Line 121"/>
            <p:cNvSpPr>
              <a:spLocks noChangeShapeType="1"/>
            </p:cNvSpPr>
            <p:nvPr/>
          </p:nvSpPr>
          <p:spPr bwMode="auto">
            <a:xfrm>
              <a:off x="565543" y="349428"/>
              <a:ext cx="1590" cy="179956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031" name="Line 123"/>
            <p:cNvSpPr>
              <a:spLocks noChangeShapeType="1"/>
            </p:cNvSpPr>
            <p:nvPr/>
          </p:nvSpPr>
          <p:spPr bwMode="auto">
            <a:xfrm flipH="1">
              <a:off x="3057844" y="6362097"/>
              <a:ext cx="653429" cy="1748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034" name="Line 124"/>
            <p:cNvSpPr>
              <a:spLocks noChangeShapeType="1"/>
            </p:cNvSpPr>
            <p:nvPr/>
          </p:nvSpPr>
          <p:spPr bwMode="auto">
            <a:xfrm flipV="1">
              <a:off x="3059434" y="6246785"/>
              <a:ext cx="1589" cy="117059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046" name="Line 126"/>
            <p:cNvSpPr>
              <a:spLocks noChangeShapeType="1"/>
            </p:cNvSpPr>
            <p:nvPr/>
          </p:nvSpPr>
          <p:spPr bwMode="auto">
            <a:xfrm flipH="1">
              <a:off x="2744644" y="5360983"/>
              <a:ext cx="179652" cy="1746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052" name="Line 127"/>
            <p:cNvSpPr>
              <a:spLocks noChangeShapeType="1"/>
            </p:cNvSpPr>
            <p:nvPr/>
          </p:nvSpPr>
          <p:spPr bwMode="auto">
            <a:xfrm>
              <a:off x="2746233" y="5360983"/>
              <a:ext cx="1590" cy="323221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061" name="Line 129"/>
            <p:cNvSpPr>
              <a:spLocks noChangeShapeType="1"/>
            </p:cNvSpPr>
            <p:nvPr/>
          </p:nvSpPr>
          <p:spPr bwMode="auto">
            <a:xfrm flipH="1">
              <a:off x="2930656" y="4511872"/>
              <a:ext cx="349766" cy="1746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064" name="Line 130"/>
            <p:cNvSpPr>
              <a:spLocks noChangeShapeType="1"/>
            </p:cNvSpPr>
            <p:nvPr/>
          </p:nvSpPr>
          <p:spPr bwMode="auto">
            <a:xfrm flipV="1">
              <a:off x="2932246" y="4408789"/>
              <a:ext cx="1589" cy="104828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070" name="Line 132"/>
            <p:cNvSpPr>
              <a:spLocks noChangeShapeType="1"/>
            </p:cNvSpPr>
            <p:nvPr/>
          </p:nvSpPr>
          <p:spPr bwMode="auto">
            <a:xfrm flipH="1">
              <a:off x="1073712" y="3194524"/>
              <a:ext cx="387923" cy="1746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082" name="Line 133"/>
            <p:cNvSpPr>
              <a:spLocks noChangeShapeType="1"/>
            </p:cNvSpPr>
            <p:nvPr/>
          </p:nvSpPr>
          <p:spPr bwMode="auto">
            <a:xfrm>
              <a:off x="1075303" y="3194524"/>
              <a:ext cx="1589" cy="234118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088" name="Line 135"/>
            <p:cNvSpPr>
              <a:spLocks noChangeShapeType="1"/>
            </p:cNvSpPr>
            <p:nvPr/>
          </p:nvSpPr>
          <p:spPr bwMode="auto">
            <a:xfrm flipH="1">
              <a:off x="3736710" y="4258535"/>
              <a:ext cx="1100176" cy="1748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091" name="Line 136"/>
            <p:cNvSpPr>
              <a:spLocks noChangeShapeType="1"/>
            </p:cNvSpPr>
            <p:nvPr/>
          </p:nvSpPr>
          <p:spPr bwMode="auto">
            <a:xfrm>
              <a:off x="3739889" y="4258535"/>
              <a:ext cx="1589" cy="50668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103" name="Line 138"/>
            <p:cNvSpPr>
              <a:spLocks noChangeShapeType="1"/>
            </p:cNvSpPr>
            <p:nvPr/>
          </p:nvSpPr>
          <p:spPr bwMode="auto">
            <a:xfrm flipH="1">
              <a:off x="299456" y="1889406"/>
              <a:ext cx="225758" cy="1748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104" name="Line 139"/>
            <p:cNvSpPr>
              <a:spLocks noChangeShapeType="1"/>
            </p:cNvSpPr>
            <p:nvPr/>
          </p:nvSpPr>
          <p:spPr bwMode="auto">
            <a:xfrm flipV="1">
              <a:off x="295269" y="1205529"/>
              <a:ext cx="1590" cy="679640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106" name="Line 141"/>
            <p:cNvSpPr>
              <a:spLocks noChangeShapeType="1"/>
            </p:cNvSpPr>
            <p:nvPr/>
          </p:nvSpPr>
          <p:spPr bwMode="auto">
            <a:xfrm flipH="1">
              <a:off x="690559" y="3428642"/>
              <a:ext cx="386333" cy="1746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108" name="Line 142"/>
            <p:cNvSpPr>
              <a:spLocks noChangeShapeType="1"/>
            </p:cNvSpPr>
            <p:nvPr/>
          </p:nvSpPr>
          <p:spPr bwMode="auto">
            <a:xfrm flipV="1">
              <a:off x="693738" y="2558563"/>
              <a:ext cx="1589" cy="871825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110" name="Line 144"/>
            <p:cNvSpPr>
              <a:spLocks noChangeShapeType="1"/>
            </p:cNvSpPr>
            <p:nvPr/>
          </p:nvSpPr>
          <p:spPr bwMode="auto">
            <a:xfrm flipH="1">
              <a:off x="2569760" y="2079845"/>
              <a:ext cx="901444" cy="1746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111" name="Line 145"/>
            <p:cNvSpPr>
              <a:spLocks noChangeShapeType="1"/>
            </p:cNvSpPr>
            <p:nvPr/>
          </p:nvSpPr>
          <p:spPr bwMode="auto">
            <a:xfrm flipV="1">
              <a:off x="2571350" y="2001223"/>
              <a:ext cx="1590" cy="80368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113" name="Line 147"/>
            <p:cNvSpPr>
              <a:spLocks noChangeShapeType="1"/>
            </p:cNvSpPr>
            <p:nvPr/>
          </p:nvSpPr>
          <p:spPr bwMode="auto">
            <a:xfrm flipH="1">
              <a:off x="4313825" y="4766954"/>
              <a:ext cx="523061" cy="1746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114" name="Line 148"/>
            <p:cNvSpPr>
              <a:spLocks noChangeShapeType="1"/>
            </p:cNvSpPr>
            <p:nvPr/>
          </p:nvSpPr>
          <p:spPr bwMode="auto">
            <a:xfrm>
              <a:off x="4315415" y="4766954"/>
              <a:ext cx="1589" cy="50667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116" name="Line 150"/>
            <p:cNvSpPr>
              <a:spLocks noChangeShapeType="1"/>
            </p:cNvSpPr>
            <p:nvPr/>
          </p:nvSpPr>
          <p:spPr bwMode="auto">
            <a:xfrm flipH="1">
              <a:off x="3468025" y="2029178"/>
              <a:ext cx="1368861" cy="1748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123" name="Line 151"/>
            <p:cNvSpPr>
              <a:spLocks noChangeShapeType="1"/>
            </p:cNvSpPr>
            <p:nvPr/>
          </p:nvSpPr>
          <p:spPr bwMode="auto">
            <a:xfrm>
              <a:off x="3469615" y="2029178"/>
              <a:ext cx="1589" cy="50668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125" name="Line 153"/>
            <p:cNvSpPr>
              <a:spLocks noChangeShapeType="1"/>
            </p:cNvSpPr>
            <p:nvPr/>
          </p:nvSpPr>
          <p:spPr bwMode="auto">
            <a:xfrm flipH="1">
              <a:off x="3978367" y="5982967"/>
              <a:ext cx="858519" cy="1746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126" name="Line 154"/>
            <p:cNvSpPr>
              <a:spLocks noChangeShapeType="1"/>
            </p:cNvSpPr>
            <p:nvPr/>
          </p:nvSpPr>
          <p:spPr bwMode="auto">
            <a:xfrm flipV="1">
              <a:off x="3979957" y="5930553"/>
              <a:ext cx="1590" cy="54161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129" name="Line 156"/>
            <p:cNvSpPr>
              <a:spLocks noChangeShapeType="1"/>
            </p:cNvSpPr>
            <p:nvPr/>
          </p:nvSpPr>
          <p:spPr bwMode="auto">
            <a:xfrm flipH="1">
              <a:off x="1250185" y="2525367"/>
              <a:ext cx="162165" cy="1748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130" name="Line 157"/>
            <p:cNvSpPr>
              <a:spLocks noChangeShapeType="1"/>
            </p:cNvSpPr>
            <p:nvPr/>
          </p:nvSpPr>
          <p:spPr bwMode="auto">
            <a:xfrm flipV="1">
              <a:off x="1253365" y="2067615"/>
              <a:ext cx="1589" cy="459500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133" name="Line 159"/>
            <p:cNvSpPr>
              <a:spLocks noChangeShapeType="1"/>
            </p:cNvSpPr>
            <p:nvPr/>
          </p:nvSpPr>
          <p:spPr bwMode="auto">
            <a:xfrm flipH="1">
              <a:off x="3706502" y="6286970"/>
              <a:ext cx="1130383" cy="1746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134" name="Line 160"/>
            <p:cNvSpPr>
              <a:spLocks noChangeShapeType="1"/>
            </p:cNvSpPr>
            <p:nvPr/>
          </p:nvSpPr>
          <p:spPr bwMode="auto">
            <a:xfrm>
              <a:off x="3709682" y="6286970"/>
              <a:ext cx="1590" cy="76875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136" name="Line 162"/>
            <p:cNvSpPr>
              <a:spLocks noChangeShapeType="1"/>
            </p:cNvSpPr>
            <p:nvPr/>
          </p:nvSpPr>
          <p:spPr bwMode="auto">
            <a:xfrm flipH="1">
              <a:off x="1999004" y="3954532"/>
              <a:ext cx="2837881" cy="1748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138" name="Line 163"/>
            <p:cNvSpPr>
              <a:spLocks noChangeShapeType="1"/>
            </p:cNvSpPr>
            <p:nvPr/>
          </p:nvSpPr>
          <p:spPr bwMode="auto">
            <a:xfrm>
              <a:off x="2000594" y="3954532"/>
              <a:ext cx="1589" cy="398349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140" name="Line 165"/>
            <p:cNvSpPr>
              <a:spLocks noChangeShapeType="1"/>
            </p:cNvSpPr>
            <p:nvPr/>
          </p:nvSpPr>
          <p:spPr bwMode="auto">
            <a:xfrm flipH="1">
              <a:off x="4453731" y="5069210"/>
              <a:ext cx="383154" cy="1748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141" name="Line 166"/>
            <p:cNvSpPr>
              <a:spLocks noChangeShapeType="1"/>
            </p:cNvSpPr>
            <p:nvPr/>
          </p:nvSpPr>
          <p:spPr bwMode="auto">
            <a:xfrm>
              <a:off x="4455322" y="5069210"/>
              <a:ext cx="1589" cy="50668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144" name="Line 168"/>
            <p:cNvSpPr>
              <a:spLocks noChangeShapeType="1"/>
            </p:cNvSpPr>
            <p:nvPr/>
          </p:nvSpPr>
          <p:spPr bwMode="auto">
            <a:xfrm flipH="1">
              <a:off x="2345591" y="4410536"/>
              <a:ext cx="588245" cy="1746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145" name="Line 169"/>
            <p:cNvSpPr>
              <a:spLocks noChangeShapeType="1"/>
            </p:cNvSpPr>
            <p:nvPr/>
          </p:nvSpPr>
          <p:spPr bwMode="auto">
            <a:xfrm flipV="1">
              <a:off x="2347182" y="4256788"/>
              <a:ext cx="1589" cy="155495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147" name="Line 171"/>
            <p:cNvSpPr>
              <a:spLocks noChangeShapeType="1"/>
            </p:cNvSpPr>
            <p:nvPr/>
          </p:nvSpPr>
          <p:spPr bwMode="auto">
            <a:xfrm flipH="1">
              <a:off x="3294731" y="4157200"/>
              <a:ext cx="1542154" cy="1748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148" name="Line 172"/>
            <p:cNvSpPr>
              <a:spLocks noChangeShapeType="1"/>
            </p:cNvSpPr>
            <p:nvPr/>
          </p:nvSpPr>
          <p:spPr bwMode="auto">
            <a:xfrm flipV="1">
              <a:off x="3296322" y="4104786"/>
              <a:ext cx="1590" cy="54162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150" name="Line 174"/>
            <p:cNvSpPr>
              <a:spLocks noChangeShapeType="1"/>
            </p:cNvSpPr>
            <p:nvPr/>
          </p:nvSpPr>
          <p:spPr bwMode="auto">
            <a:xfrm flipH="1">
              <a:off x="2824136" y="3549194"/>
              <a:ext cx="2012749" cy="1748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151" name="Line 175"/>
            <p:cNvSpPr>
              <a:spLocks noChangeShapeType="1"/>
            </p:cNvSpPr>
            <p:nvPr/>
          </p:nvSpPr>
          <p:spPr bwMode="auto">
            <a:xfrm flipV="1">
              <a:off x="2827317" y="3496780"/>
              <a:ext cx="1589" cy="54162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153" name="Line 177"/>
            <p:cNvSpPr>
              <a:spLocks noChangeShapeType="1"/>
            </p:cNvSpPr>
            <p:nvPr/>
          </p:nvSpPr>
          <p:spPr bwMode="auto">
            <a:xfrm flipH="1">
              <a:off x="2461651" y="5684205"/>
              <a:ext cx="286173" cy="1748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154" name="Line 178"/>
            <p:cNvSpPr>
              <a:spLocks noChangeShapeType="1"/>
            </p:cNvSpPr>
            <p:nvPr/>
          </p:nvSpPr>
          <p:spPr bwMode="auto">
            <a:xfrm flipV="1">
              <a:off x="2463240" y="5238683"/>
              <a:ext cx="1590" cy="447269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156" name="Line 180"/>
            <p:cNvSpPr>
              <a:spLocks noChangeShapeType="1"/>
            </p:cNvSpPr>
            <p:nvPr/>
          </p:nvSpPr>
          <p:spPr bwMode="auto">
            <a:xfrm flipH="1">
              <a:off x="3757378" y="4817621"/>
              <a:ext cx="559627" cy="1748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158" name="Line 181"/>
            <p:cNvSpPr>
              <a:spLocks noChangeShapeType="1"/>
            </p:cNvSpPr>
            <p:nvPr/>
          </p:nvSpPr>
          <p:spPr bwMode="auto">
            <a:xfrm>
              <a:off x="3758968" y="4817621"/>
              <a:ext cx="1589" cy="113565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160" name="Line 183"/>
            <p:cNvSpPr>
              <a:spLocks noChangeShapeType="1"/>
            </p:cNvSpPr>
            <p:nvPr/>
          </p:nvSpPr>
          <p:spPr bwMode="auto">
            <a:xfrm flipH="1">
              <a:off x="3294731" y="4055866"/>
              <a:ext cx="1542154" cy="1748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161" name="Line 184"/>
            <p:cNvSpPr>
              <a:spLocks noChangeShapeType="1"/>
            </p:cNvSpPr>
            <p:nvPr/>
          </p:nvSpPr>
          <p:spPr bwMode="auto">
            <a:xfrm>
              <a:off x="3296322" y="4055866"/>
              <a:ext cx="1590" cy="50668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163" name="Line 186"/>
            <p:cNvSpPr>
              <a:spLocks noChangeShapeType="1"/>
            </p:cNvSpPr>
            <p:nvPr/>
          </p:nvSpPr>
          <p:spPr bwMode="auto">
            <a:xfrm flipH="1">
              <a:off x="4313825" y="4868288"/>
              <a:ext cx="523061" cy="1746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164" name="Line 187"/>
            <p:cNvSpPr>
              <a:spLocks noChangeShapeType="1"/>
            </p:cNvSpPr>
            <p:nvPr/>
          </p:nvSpPr>
          <p:spPr bwMode="auto">
            <a:xfrm flipV="1">
              <a:off x="4315415" y="4815875"/>
              <a:ext cx="1589" cy="54161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165" name="Line 188"/>
            <p:cNvSpPr>
              <a:spLocks noChangeShapeType="1"/>
            </p:cNvSpPr>
            <p:nvPr/>
          </p:nvSpPr>
          <p:spPr bwMode="auto">
            <a:xfrm>
              <a:off x="3933852" y="6438972"/>
              <a:ext cx="1589" cy="1748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166" name="Line 189"/>
            <p:cNvSpPr>
              <a:spLocks noChangeShapeType="1"/>
            </p:cNvSpPr>
            <p:nvPr/>
          </p:nvSpPr>
          <p:spPr bwMode="auto">
            <a:xfrm flipH="1">
              <a:off x="3706502" y="6438972"/>
              <a:ext cx="228939" cy="1748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167" name="Line 190"/>
            <p:cNvSpPr>
              <a:spLocks noChangeShapeType="1"/>
            </p:cNvSpPr>
            <p:nvPr/>
          </p:nvSpPr>
          <p:spPr bwMode="auto">
            <a:xfrm flipV="1">
              <a:off x="3709682" y="6360351"/>
              <a:ext cx="1590" cy="80368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169" name="Line 192"/>
            <p:cNvSpPr>
              <a:spLocks noChangeShapeType="1"/>
            </p:cNvSpPr>
            <p:nvPr/>
          </p:nvSpPr>
          <p:spPr bwMode="auto">
            <a:xfrm flipH="1">
              <a:off x="1863867" y="2827623"/>
              <a:ext cx="720202" cy="1746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170" name="Line 193"/>
            <p:cNvSpPr>
              <a:spLocks noChangeShapeType="1"/>
            </p:cNvSpPr>
            <p:nvPr/>
          </p:nvSpPr>
          <p:spPr bwMode="auto">
            <a:xfrm flipV="1">
              <a:off x="1867047" y="2731529"/>
              <a:ext cx="1589" cy="97840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172" name="Line 195"/>
            <p:cNvSpPr>
              <a:spLocks noChangeShapeType="1"/>
            </p:cNvSpPr>
            <p:nvPr/>
          </p:nvSpPr>
          <p:spPr bwMode="auto">
            <a:xfrm flipH="1">
              <a:off x="2091216" y="1775842"/>
              <a:ext cx="1386348" cy="1746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173" name="Line 196"/>
            <p:cNvSpPr>
              <a:spLocks noChangeShapeType="1"/>
            </p:cNvSpPr>
            <p:nvPr/>
          </p:nvSpPr>
          <p:spPr bwMode="auto">
            <a:xfrm>
              <a:off x="2092806" y="1775842"/>
              <a:ext cx="1589" cy="113564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175" name="Line 198"/>
            <p:cNvSpPr>
              <a:spLocks noChangeShapeType="1"/>
            </p:cNvSpPr>
            <p:nvPr/>
          </p:nvSpPr>
          <p:spPr bwMode="auto">
            <a:xfrm flipH="1">
              <a:off x="1657187" y="4103039"/>
              <a:ext cx="232118" cy="1746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176" name="Line 199"/>
            <p:cNvSpPr>
              <a:spLocks noChangeShapeType="1"/>
            </p:cNvSpPr>
            <p:nvPr/>
          </p:nvSpPr>
          <p:spPr bwMode="auto">
            <a:xfrm flipV="1">
              <a:off x="1658777" y="3900371"/>
              <a:ext cx="1590" cy="204415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184" name="Line 201"/>
            <p:cNvSpPr>
              <a:spLocks noChangeShapeType="1"/>
            </p:cNvSpPr>
            <p:nvPr/>
          </p:nvSpPr>
          <p:spPr bwMode="auto">
            <a:xfrm flipH="1">
              <a:off x="2921117" y="5450087"/>
              <a:ext cx="540548" cy="1748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185" name="Line 202"/>
            <p:cNvSpPr>
              <a:spLocks noChangeShapeType="1"/>
            </p:cNvSpPr>
            <p:nvPr/>
          </p:nvSpPr>
          <p:spPr bwMode="auto">
            <a:xfrm flipV="1">
              <a:off x="2922707" y="5359236"/>
              <a:ext cx="1589" cy="92599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187" name="Line 204"/>
            <p:cNvSpPr>
              <a:spLocks noChangeShapeType="1"/>
            </p:cNvSpPr>
            <p:nvPr/>
          </p:nvSpPr>
          <p:spPr bwMode="auto">
            <a:xfrm flipH="1">
              <a:off x="1132537" y="1318090"/>
              <a:ext cx="3704349" cy="1746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188" name="Line 205"/>
            <p:cNvSpPr>
              <a:spLocks noChangeShapeType="1"/>
            </p:cNvSpPr>
            <p:nvPr/>
          </p:nvSpPr>
          <p:spPr bwMode="auto">
            <a:xfrm>
              <a:off x="1134126" y="1318090"/>
              <a:ext cx="1590" cy="375636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190" name="Line 207"/>
            <p:cNvSpPr>
              <a:spLocks noChangeShapeType="1"/>
            </p:cNvSpPr>
            <p:nvPr/>
          </p:nvSpPr>
          <p:spPr bwMode="auto">
            <a:xfrm flipH="1">
              <a:off x="3140516" y="2434515"/>
              <a:ext cx="1696370" cy="1748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191" name="Line 208"/>
            <p:cNvSpPr>
              <a:spLocks noChangeShapeType="1"/>
            </p:cNvSpPr>
            <p:nvPr/>
          </p:nvSpPr>
          <p:spPr bwMode="auto">
            <a:xfrm>
              <a:off x="3142107" y="2434515"/>
              <a:ext cx="1589" cy="50668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193" name="Line 210"/>
            <p:cNvSpPr>
              <a:spLocks noChangeShapeType="1"/>
            </p:cNvSpPr>
            <p:nvPr/>
          </p:nvSpPr>
          <p:spPr bwMode="auto">
            <a:xfrm flipH="1">
              <a:off x="3978367" y="5881633"/>
              <a:ext cx="858519" cy="1746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194" name="Line 211"/>
            <p:cNvSpPr>
              <a:spLocks noChangeShapeType="1"/>
            </p:cNvSpPr>
            <p:nvPr/>
          </p:nvSpPr>
          <p:spPr bwMode="auto">
            <a:xfrm>
              <a:off x="3979957" y="5881633"/>
              <a:ext cx="1590" cy="50667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196" name="Line 213"/>
            <p:cNvSpPr>
              <a:spLocks noChangeShapeType="1"/>
            </p:cNvSpPr>
            <p:nvPr/>
          </p:nvSpPr>
          <p:spPr bwMode="auto">
            <a:xfrm flipH="1">
              <a:off x="295269" y="529385"/>
              <a:ext cx="271864" cy="1746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198" name="Line 214"/>
            <p:cNvSpPr>
              <a:spLocks noChangeShapeType="1"/>
            </p:cNvSpPr>
            <p:nvPr/>
          </p:nvSpPr>
          <p:spPr bwMode="auto">
            <a:xfrm>
              <a:off x="295269" y="529385"/>
              <a:ext cx="1590" cy="676144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200" name="Line 216"/>
            <p:cNvSpPr>
              <a:spLocks noChangeShapeType="1"/>
            </p:cNvSpPr>
            <p:nvPr/>
          </p:nvSpPr>
          <p:spPr bwMode="auto">
            <a:xfrm flipH="1">
              <a:off x="1863867" y="2637184"/>
              <a:ext cx="2973019" cy="1748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202" name="Line 217"/>
            <p:cNvSpPr>
              <a:spLocks noChangeShapeType="1"/>
            </p:cNvSpPr>
            <p:nvPr/>
          </p:nvSpPr>
          <p:spPr bwMode="auto">
            <a:xfrm>
              <a:off x="1867047" y="2637184"/>
              <a:ext cx="1589" cy="94345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204" name="Line 219"/>
            <p:cNvSpPr>
              <a:spLocks noChangeShapeType="1"/>
            </p:cNvSpPr>
            <p:nvPr/>
          </p:nvSpPr>
          <p:spPr bwMode="auto">
            <a:xfrm flipH="1">
              <a:off x="1894074" y="1623840"/>
              <a:ext cx="2942812" cy="1748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205" name="Line 220"/>
            <p:cNvSpPr>
              <a:spLocks noChangeShapeType="1"/>
            </p:cNvSpPr>
            <p:nvPr/>
          </p:nvSpPr>
          <p:spPr bwMode="auto">
            <a:xfrm>
              <a:off x="1895664" y="1623840"/>
              <a:ext cx="1589" cy="132783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208" name="Line 222"/>
            <p:cNvSpPr>
              <a:spLocks noChangeShapeType="1"/>
            </p:cNvSpPr>
            <p:nvPr/>
          </p:nvSpPr>
          <p:spPr bwMode="auto">
            <a:xfrm flipH="1">
              <a:off x="3438402" y="704099"/>
              <a:ext cx="1392708" cy="1746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209" name="Line 223"/>
            <p:cNvSpPr>
              <a:spLocks noChangeShapeType="1"/>
            </p:cNvSpPr>
            <p:nvPr/>
          </p:nvSpPr>
          <p:spPr bwMode="auto">
            <a:xfrm>
              <a:off x="3439991" y="704099"/>
              <a:ext cx="1590" cy="50667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210" name="Line 224"/>
            <p:cNvSpPr>
              <a:spLocks noChangeShapeType="1"/>
            </p:cNvSpPr>
            <p:nvPr/>
          </p:nvSpPr>
          <p:spPr bwMode="auto">
            <a:xfrm>
              <a:off x="4025055" y="1058769"/>
              <a:ext cx="1590" cy="1748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211" name="Line 225"/>
            <p:cNvSpPr>
              <a:spLocks noChangeShapeType="1"/>
            </p:cNvSpPr>
            <p:nvPr/>
          </p:nvSpPr>
          <p:spPr bwMode="auto">
            <a:xfrm flipH="1">
              <a:off x="2757947" y="1058769"/>
              <a:ext cx="1268700" cy="1748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212" name="Line 226"/>
            <p:cNvSpPr>
              <a:spLocks noChangeShapeType="1"/>
            </p:cNvSpPr>
            <p:nvPr/>
          </p:nvSpPr>
          <p:spPr bwMode="auto">
            <a:xfrm flipV="1">
              <a:off x="2759536" y="980148"/>
              <a:ext cx="1590" cy="80368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214" name="Line 228"/>
            <p:cNvSpPr>
              <a:spLocks noChangeShapeType="1"/>
            </p:cNvSpPr>
            <p:nvPr/>
          </p:nvSpPr>
          <p:spPr bwMode="auto">
            <a:xfrm flipH="1">
              <a:off x="3474385" y="1824763"/>
              <a:ext cx="1362501" cy="1746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215" name="Line 229"/>
            <p:cNvSpPr>
              <a:spLocks noChangeShapeType="1"/>
            </p:cNvSpPr>
            <p:nvPr/>
          </p:nvSpPr>
          <p:spPr bwMode="auto">
            <a:xfrm flipV="1">
              <a:off x="3475975" y="1772348"/>
              <a:ext cx="1589" cy="54161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218" name="Line 231"/>
            <p:cNvSpPr>
              <a:spLocks noChangeShapeType="1"/>
            </p:cNvSpPr>
            <p:nvPr/>
          </p:nvSpPr>
          <p:spPr bwMode="auto">
            <a:xfrm flipH="1">
              <a:off x="2580889" y="2738518"/>
              <a:ext cx="2255996" cy="1748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219" name="Line 232"/>
            <p:cNvSpPr>
              <a:spLocks noChangeShapeType="1"/>
            </p:cNvSpPr>
            <p:nvPr/>
          </p:nvSpPr>
          <p:spPr bwMode="auto">
            <a:xfrm>
              <a:off x="2582480" y="2738518"/>
              <a:ext cx="1589" cy="89105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221" name="Line 234"/>
            <p:cNvSpPr>
              <a:spLocks noChangeShapeType="1"/>
            </p:cNvSpPr>
            <p:nvPr/>
          </p:nvSpPr>
          <p:spPr bwMode="auto">
            <a:xfrm flipH="1">
              <a:off x="2875012" y="2991855"/>
              <a:ext cx="147855" cy="1746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223" name="Line 235"/>
            <p:cNvSpPr>
              <a:spLocks noChangeShapeType="1"/>
            </p:cNvSpPr>
            <p:nvPr/>
          </p:nvSpPr>
          <p:spPr bwMode="auto">
            <a:xfrm flipV="1">
              <a:off x="2875012" y="2913233"/>
              <a:ext cx="1589" cy="80368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225" name="Line 237"/>
            <p:cNvSpPr>
              <a:spLocks noChangeShapeType="1"/>
            </p:cNvSpPr>
            <p:nvPr/>
          </p:nvSpPr>
          <p:spPr bwMode="auto">
            <a:xfrm flipH="1">
              <a:off x="3277243" y="4562538"/>
              <a:ext cx="1559643" cy="1748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226" name="Line 238"/>
            <p:cNvSpPr>
              <a:spLocks noChangeShapeType="1"/>
            </p:cNvSpPr>
            <p:nvPr/>
          </p:nvSpPr>
          <p:spPr bwMode="auto">
            <a:xfrm flipV="1">
              <a:off x="3278833" y="4510123"/>
              <a:ext cx="1589" cy="54162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229" name="Line 240"/>
            <p:cNvSpPr>
              <a:spLocks noChangeShapeType="1"/>
            </p:cNvSpPr>
            <p:nvPr/>
          </p:nvSpPr>
          <p:spPr bwMode="auto">
            <a:xfrm flipH="1">
              <a:off x="3438402" y="805433"/>
              <a:ext cx="1392708" cy="1746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230" name="Line 241"/>
            <p:cNvSpPr>
              <a:spLocks noChangeShapeType="1"/>
            </p:cNvSpPr>
            <p:nvPr/>
          </p:nvSpPr>
          <p:spPr bwMode="auto">
            <a:xfrm flipV="1">
              <a:off x="3439991" y="753019"/>
              <a:ext cx="1590" cy="54161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233" name="Line 243"/>
            <p:cNvSpPr>
              <a:spLocks noChangeShapeType="1"/>
            </p:cNvSpPr>
            <p:nvPr/>
          </p:nvSpPr>
          <p:spPr bwMode="auto">
            <a:xfrm flipH="1">
              <a:off x="2930656" y="4309202"/>
              <a:ext cx="810823" cy="1746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234" name="Line 244"/>
            <p:cNvSpPr>
              <a:spLocks noChangeShapeType="1"/>
            </p:cNvSpPr>
            <p:nvPr/>
          </p:nvSpPr>
          <p:spPr bwMode="auto">
            <a:xfrm>
              <a:off x="2932246" y="4309202"/>
              <a:ext cx="1589" cy="101334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235" name="Line 245"/>
            <p:cNvSpPr>
              <a:spLocks noChangeShapeType="1"/>
            </p:cNvSpPr>
            <p:nvPr/>
          </p:nvSpPr>
          <p:spPr bwMode="auto">
            <a:xfrm>
              <a:off x="3439991" y="754766"/>
              <a:ext cx="1590" cy="1748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236" name="Line 246"/>
            <p:cNvSpPr>
              <a:spLocks noChangeShapeType="1"/>
            </p:cNvSpPr>
            <p:nvPr/>
          </p:nvSpPr>
          <p:spPr bwMode="auto">
            <a:xfrm flipH="1">
              <a:off x="1687977" y="754766"/>
              <a:ext cx="1753604" cy="1748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243" name="Line 247"/>
            <p:cNvSpPr>
              <a:spLocks noChangeShapeType="1"/>
            </p:cNvSpPr>
            <p:nvPr/>
          </p:nvSpPr>
          <p:spPr bwMode="auto">
            <a:xfrm>
              <a:off x="1689568" y="754766"/>
              <a:ext cx="1589" cy="113565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245" name="Line 249"/>
            <p:cNvSpPr>
              <a:spLocks noChangeShapeType="1"/>
            </p:cNvSpPr>
            <p:nvPr/>
          </p:nvSpPr>
          <p:spPr bwMode="auto">
            <a:xfrm flipH="1">
              <a:off x="2757947" y="906767"/>
              <a:ext cx="2073164" cy="1746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246" name="Line 250"/>
            <p:cNvSpPr>
              <a:spLocks noChangeShapeType="1"/>
            </p:cNvSpPr>
            <p:nvPr/>
          </p:nvSpPr>
          <p:spPr bwMode="auto">
            <a:xfrm>
              <a:off x="2759536" y="906767"/>
              <a:ext cx="1590" cy="76875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254" name="Line 252"/>
            <p:cNvSpPr>
              <a:spLocks noChangeShapeType="1"/>
            </p:cNvSpPr>
            <p:nvPr/>
          </p:nvSpPr>
          <p:spPr bwMode="auto">
            <a:xfrm flipH="1">
              <a:off x="1715005" y="602764"/>
              <a:ext cx="3116104" cy="1746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255" name="Line 253"/>
            <p:cNvSpPr>
              <a:spLocks noChangeShapeType="1"/>
            </p:cNvSpPr>
            <p:nvPr/>
          </p:nvSpPr>
          <p:spPr bwMode="auto">
            <a:xfrm flipV="1">
              <a:off x="1716595" y="550351"/>
              <a:ext cx="1590" cy="54161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263" name="Line 255"/>
            <p:cNvSpPr>
              <a:spLocks noChangeShapeType="1"/>
            </p:cNvSpPr>
            <p:nvPr/>
          </p:nvSpPr>
          <p:spPr bwMode="auto">
            <a:xfrm flipH="1">
              <a:off x="231675" y="197427"/>
              <a:ext cx="4599434" cy="1746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264" name="Line 256"/>
            <p:cNvSpPr>
              <a:spLocks noChangeShapeType="1"/>
            </p:cNvSpPr>
            <p:nvPr/>
          </p:nvSpPr>
          <p:spPr bwMode="auto">
            <a:xfrm>
              <a:off x="234855" y="197427"/>
              <a:ext cx="1590" cy="504924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266" name="Line 258"/>
            <p:cNvSpPr>
              <a:spLocks noChangeShapeType="1"/>
            </p:cNvSpPr>
            <p:nvPr/>
          </p:nvSpPr>
          <p:spPr bwMode="auto">
            <a:xfrm flipH="1">
              <a:off x="563954" y="711088"/>
              <a:ext cx="961858" cy="1746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268" name="Line 259"/>
            <p:cNvSpPr>
              <a:spLocks noChangeShapeType="1"/>
            </p:cNvSpPr>
            <p:nvPr/>
          </p:nvSpPr>
          <p:spPr bwMode="auto">
            <a:xfrm flipV="1">
              <a:off x="565543" y="529385"/>
              <a:ext cx="1590" cy="183449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270" name="Line 261"/>
            <p:cNvSpPr>
              <a:spLocks noChangeShapeType="1"/>
            </p:cNvSpPr>
            <p:nvPr/>
          </p:nvSpPr>
          <p:spPr bwMode="auto">
            <a:xfrm flipH="1">
              <a:off x="3458486" y="5373213"/>
              <a:ext cx="1378400" cy="1748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271" name="Line 262"/>
            <p:cNvSpPr>
              <a:spLocks noChangeShapeType="1"/>
            </p:cNvSpPr>
            <p:nvPr/>
          </p:nvSpPr>
          <p:spPr bwMode="auto">
            <a:xfrm>
              <a:off x="3460076" y="5373213"/>
              <a:ext cx="1589" cy="76875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274" name="Line 264"/>
            <p:cNvSpPr>
              <a:spLocks noChangeShapeType="1"/>
            </p:cNvSpPr>
            <p:nvPr/>
          </p:nvSpPr>
          <p:spPr bwMode="auto">
            <a:xfrm flipH="1">
              <a:off x="4453731" y="5170544"/>
              <a:ext cx="383154" cy="1748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275" name="Line 265"/>
            <p:cNvSpPr>
              <a:spLocks noChangeShapeType="1"/>
            </p:cNvSpPr>
            <p:nvPr/>
          </p:nvSpPr>
          <p:spPr bwMode="auto">
            <a:xfrm flipV="1">
              <a:off x="4455322" y="5118130"/>
              <a:ext cx="1589" cy="54162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278" name="Line 267"/>
            <p:cNvSpPr>
              <a:spLocks noChangeShapeType="1"/>
            </p:cNvSpPr>
            <p:nvPr/>
          </p:nvSpPr>
          <p:spPr bwMode="auto">
            <a:xfrm flipH="1">
              <a:off x="3431459" y="4663872"/>
              <a:ext cx="1405427" cy="1748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279" name="Line 268"/>
            <p:cNvSpPr>
              <a:spLocks noChangeShapeType="1"/>
            </p:cNvSpPr>
            <p:nvPr/>
          </p:nvSpPr>
          <p:spPr bwMode="auto">
            <a:xfrm>
              <a:off x="3433048" y="4663872"/>
              <a:ext cx="1590" cy="132783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281" name="Line 270"/>
            <p:cNvSpPr>
              <a:spLocks noChangeShapeType="1"/>
            </p:cNvSpPr>
            <p:nvPr/>
          </p:nvSpPr>
          <p:spPr bwMode="auto">
            <a:xfrm flipH="1">
              <a:off x="3458486" y="5525215"/>
              <a:ext cx="227349" cy="1746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282" name="Line 271"/>
            <p:cNvSpPr>
              <a:spLocks noChangeShapeType="1"/>
            </p:cNvSpPr>
            <p:nvPr/>
          </p:nvSpPr>
          <p:spPr bwMode="auto">
            <a:xfrm flipV="1">
              <a:off x="3460076" y="5446593"/>
              <a:ext cx="1589" cy="80368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284" name="Line 273"/>
            <p:cNvSpPr>
              <a:spLocks noChangeShapeType="1"/>
            </p:cNvSpPr>
            <p:nvPr/>
          </p:nvSpPr>
          <p:spPr bwMode="auto">
            <a:xfrm flipH="1">
              <a:off x="3932261" y="6489639"/>
              <a:ext cx="904625" cy="1746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285" name="Line 274"/>
            <p:cNvSpPr>
              <a:spLocks noChangeShapeType="1"/>
            </p:cNvSpPr>
            <p:nvPr/>
          </p:nvSpPr>
          <p:spPr bwMode="auto">
            <a:xfrm flipV="1">
              <a:off x="3933852" y="6437224"/>
              <a:ext cx="1589" cy="54161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288" name="Line 276"/>
            <p:cNvSpPr>
              <a:spLocks noChangeShapeType="1"/>
            </p:cNvSpPr>
            <p:nvPr/>
          </p:nvSpPr>
          <p:spPr bwMode="auto">
            <a:xfrm flipH="1">
              <a:off x="4380599" y="4967875"/>
              <a:ext cx="456287" cy="1748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289" name="Line 277"/>
            <p:cNvSpPr>
              <a:spLocks noChangeShapeType="1"/>
            </p:cNvSpPr>
            <p:nvPr/>
          </p:nvSpPr>
          <p:spPr bwMode="auto">
            <a:xfrm>
              <a:off x="4382189" y="4967875"/>
              <a:ext cx="1589" cy="76875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291" name="Line 279"/>
            <p:cNvSpPr>
              <a:spLocks noChangeShapeType="1"/>
            </p:cNvSpPr>
            <p:nvPr/>
          </p:nvSpPr>
          <p:spPr bwMode="auto">
            <a:xfrm flipH="1">
              <a:off x="1701703" y="1470091"/>
              <a:ext cx="534189" cy="1748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293" name="Line 280"/>
            <p:cNvSpPr>
              <a:spLocks noChangeShapeType="1"/>
            </p:cNvSpPr>
            <p:nvPr/>
          </p:nvSpPr>
          <p:spPr bwMode="auto">
            <a:xfrm>
              <a:off x="1703292" y="1470091"/>
              <a:ext cx="1590" cy="143266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295" name="Line 282"/>
            <p:cNvSpPr>
              <a:spLocks noChangeShapeType="1"/>
            </p:cNvSpPr>
            <p:nvPr/>
          </p:nvSpPr>
          <p:spPr bwMode="auto">
            <a:xfrm flipH="1">
              <a:off x="2824136" y="3447859"/>
              <a:ext cx="2012749" cy="1748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296" name="Line 283"/>
            <p:cNvSpPr>
              <a:spLocks noChangeShapeType="1"/>
            </p:cNvSpPr>
            <p:nvPr/>
          </p:nvSpPr>
          <p:spPr bwMode="auto">
            <a:xfrm>
              <a:off x="2827317" y="3447859"/>
              <a:ext cx="1589" cy="50668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299" name="Line 285"/>
            <p:cNvSpPr>
              <a:spLocks noChangeShapeType="1"/>
            </p:cNvSpPr>
            <p:nvPr/>
          </p:nvSpPr>
          <p:spPr bwMode="auto">
            <a:xfrm flipH="1">
              <a:off x="1075303" y="3662759"/>
              <a:ext cx="379973" cy="1746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300" name="Line 286"/>
            <p:cNvSpPr>
              <a:spLocks noChangeShapeType="1"/>
            </p:cNvSpPr>
            <p:nvPr/>
          </p:nvSpPr>
          <p:spPr bwMode="auto">
            <a:xfrm flipV="1">
              <a:off x="1075303" y="3428642"/>
              <a:ext cx="1589" cy="235864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301" name="Line 287"/>
            <p:cNvSpPr>
              <a:spLocks noChangeShapeType="1"/>
            </p:cNvSpPr>
            <p:nvPr/>
          </p:nvSpPr>
          <p:spPr bwMode="auto">
            <a:xfrm>
              <a:off x="3979957" y="5932299"/>
              <a:ext cx="1590" cy="1748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303" name="Line 288"/>
            <p:cNvSpPr>
              <a:spLocks noChangeShapeType="1"/>
            </p:cNvSpPr>
            <p:nvPr/>
          </p:nvSpPr>
          <p:spPr bwMode="auto">
            <a:xfrm flipH="1">
              <a:off x="3475975" y="5932299"/>
              <a:ext cx="505572" cy="1748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304" name="Line 289"/>
            <p:cNvSpPr>
              <a:spLocks noChangeShapeType="1"/>
            </p:cNvSpPr>
            <p:nvPr/>
          </p:nvSpPr>
          <p:spPr bwMode="auto">
            <a:xfrm flipV="1">
              <a:off x="3477564" y="5853678"/>
              <a:ext cx="1590" cy="80368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306" name="Line 291"/>
            <p:cNvSpPr>
              <a:spLocks noChangeShapeType="1"/>
            </p:cNvSpPr>
            <p:nvPr/>
          </p:nvSpPr>
          <p:spPr bwMode="auto">
            <a:xfrm flipH="1">
              <a:off x="3056254" y="6134968"/>
              <a:ext cx="860108" cy="1748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308" name="Line 292"/>
            <p:cNvSpPr>
              <a:spLocks noChangeShapeType="1"/>
            </p:cNvSpPr>
            <p:nvPr/>
          </p:nvSpPr>
          <p:spPr bwMode="auto">
            <a:xfrm>
              <a:off x="3059434" y="6134968"/>
              <a:ext cx="1589" cy="113565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310" name="Line 294"/>
            <p:cNvSpPr>
              <a:spLocks noChangeShapeType="1"/>
            </p:cNvSpPr>
            <p:nvPr/>
          </p:nvSpPr>
          <p:spPr bwMode="auto">
            <a:xfrm flipH="1">
              <a:off x="3277243" y="4461203"/>
              <a:ext cx="1559643" cy="1748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312" name="Line 295"/>
            <p:cNvSpPr>
              <a:spLocks noChangeShapeType="1"/>
            </p:cNvSpPr>
            <p:nvPr/>
          </p:nvSpPr>
          <p:spPr bwMode="auto">
            <a:xfrm>
              <a:off x="3278833" y="4461203"/>
              <a:ext cx="1589" cy="50668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314" name="Line 297"/>
            <p:cNvSpPr>
              <a:spLocks noChangeShapeType="1"/>
            </p:cNvSpPr>
            <p:nvPr/>
          </p:nvSpPr>
          <p:spPr bwMode="auto">
            <a:xfrm flipH="1">
              <a:off x="1711826" y="298761"/>
              <a:ext cx="3119285" cy="1746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315" name="Line 298"/>
            <p:cNvSpPr>
              <a:spLocks noChangeShapeType="1"/>
            </p:cNvSpPr>
            <p:nvPr/>
          </p:nvSpPr>
          <p:spPr bwMode="auto">
            <a:xfrm>
              <a:off x="1713415" y="298761"/>
              <a:ext cx="1590" cy="50667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317" name="Line 300"/>
            <p:cNvSpPr>
              <a:spLocks noChangeShapeType="1"/>
            </p:cNvSpPr>
            <p:nvPr/>
          </p:nvSpPr>
          <p:spPr bwMode="auto">
            <a:xfrm flipH="1">
              <a:off x="1410760" y="2731529"/>
              <a:ext cx="457877" cy="1748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318" name="Line 301"/>
            <p:cNvSpPr>
              <a:spLocks noChangeShapeType="1"/>
            </p:cNvSpPr>
            <p:nvPr/>
          </p:nvSpPr>
          <p:spPr bwMode="auto">
            <a:xfrm flipV="1">
              <a:off x="1410760" y="2523620"/>
              <a:ext cx="1590" cy="209658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320" name="Line 303"/>
            <p:cNvSpPr>
              <a:spLocks noChangeShapeType="1"/>
            </p:cNvSpPr>
            <p:nvPr/>
          </p:nvSpPr>
          <p:spPr bwMode="auto">
            <a:xfrm flipH="1">
              <a:off x="2580889" y="2914981"/>
              <a:ext cx="295712" cy="1746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321" name="Line 304"/>
            <p:cNvSpPr>
              <a:spLocks noChangeShapeType="1"/>
            </p:cNvSpPr>
            <p:nvPr/>
          </p:nvSpPr>
          <p:spPr bwMode="auto">
            <a:xfrm flipV="1">
              <a:off x="2582480" y="2824129"/>
              <a:ext cx="1589" cy="92598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323" name="Line 306"/>
            <p:cNvSpPr>
              <a:spLocks noChangeShapeType="1"/>
            </p:cNvSpPr>
            <p:nvPr/>
          </p:nvSpPr>
          <p:spPr bwMode="auto">
            <a:xfrm flipH="1">
              <a:off x="2875012" y="5766322"/>
              <a:ext cx="467416" cy="1746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324" name="Line 307"/>
            <p:cNvSpPr>
              <a:spLocks noChangeShapeType="1"/>
            </p:cNvSpPr>
            <p:nvPr/>
          </p:nvSpPr>
          <p:spPr bwMode="auto">
            <a:xfrm>
              <a:off x="2876601" y="5766322"/>
              <a:ext cx="1590" cy="241106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326" name="Line 309"/>
            <p:cNvSpPr>
              <a:spLocks noChangeShapeType="1"/>
            </p:cNvSpPr>
            <p:nvPr/>
          </p:nvSpPr>
          <p:spPr bwMode="auto">
            <a:xfrm flipH="1">
              <a:off x="2744644" y="6007427"/>
              <a:ext cx="133547" cy="1746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333" name="Line 310"/>
            <p:cNvSpPr>
              <a:spLocks noChangeShapeType="1"/>
            </p:cNvSpPr>
            <p:nvPr/>
          </p:nvSpPr>
          <p:spPr bwMode="auto">
            <a:xfrm flipV="1">
              <a:off x="2746233" y="5682458"/>
              <a:ext cx="1590" cy="326715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335" name="Line 312"/>
            <p:cNvSpPr>
              <a:spLocks noChangeShapeType="1"/>
            </p:cNvSpPr>
            <p:nvPr/>
          </p:nvSpPr>
          <p:spPr bwMode="auto">
            <a:xfrm flipH="1">
              <a:off x="2059419" y="3346525"/>
              <a:ext cx="2777467" cy="1748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336" name="Line 313"/>
            <p:cNvSpPr>
              <a:spLocks noChangeShapeType="1"/>
            </p:cNvSpPr>
            <p:nvPr/>
          </p:nvSpPr>
          <p:spPr bwMode="auto">
            <a:xfrm>
              <a:off x="2061009" y="3346525"/>
              <a:ext cx="1589" cy="75128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339" name="Line 315"/>
            <p:cNvSpPr>
              <a:spLocks noChangeShapeType="1"/>
            </p:cNvSpPr>
            <p:nvPr/>
          </p:nvSpPr>
          <p:spPr bwMode="auto">
            <a:xfrm flipH="1">
              <a:off x="1687977" y="983642"/>
              <a:ext cx="1073149" cy="1746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340" name="Line 316"/>
            <p:cNvSpPr>
              <a:spLocks noChangeShapeType="1"/>
            </p:cNvSpPr>
            <p:nvPr/>
          </p:nvSpPr>
          <p:spPr bwMode="auto">
            <a:xfrm flipV="1">
              <a:off x="1689568" y="868331"/>
              <a:ext cx="1589" cy="117058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343" name="Line 318"/>
            <p:cNvSpPr>
              <a:spLocks noChangeShapeType="1"/>
            </p:cNvSpPr>
            <p:nvPr/>
          </p:nvSpPr>
          <p:spPr bwMode="auto">
            <a:xfrm flipH="1">
              <a:off x="231675" y="1207277"/>
              <a:ext cx="65184" cy="1746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344" name="Line 319"/>
            <p:cNvSpPr>
              <a:spLocks noChangeShapeType="1"/>
            </p:cNvSpPr>
            <p:nvPr/>
          </p:nvSpPr>
          <p:spPr bwMode="auto">
            <a:xfrm flipV="1">
              <a:off x="234855" y="700605"/>
              <a:ext cx="1590" cy="508418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346" name="Line 321"/>
            <p:cNvSpPr>
              <a:spLocks noChangeShapeType="1"/>
            </p:cNvSpPr>
            <p:nvPr/>
          </p:nvSpPr>
          <p:spPr bwMode="auto">
            <a:xfrm flipH="1">
              <a:off x="1409170" y="2319204"/>
              <a:ext cx="877597" cy="1748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347" name="Line 322"/>
            <p:cNvSpPr>
              <a:spLocks noChangeShapeType="1"/>
            </p:cNvSpPr>
            <p:nvPr/>
          </p:nvSpPr>
          <p:spPr bwMode="auto">
            <a:xfrm>
              <a:off x="1410760" y="2319204"/>
              <a:ext cx="1590" cy="206163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349" name="Line 324"/>
            <p:cNvSpPr>
              <a:spLocks noChangeShapeType="1"/>
            </p:cNvSpPr>
            <p:nvPr/>
          </p:nvSpPr>
          <p:spPr bwMode="auto">
            <a:xfrm flipH="1">
              <a:off x="1886125" y="3853197"/>
              <a:ext cx="2950761" cy="1748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350" name="Line 325"/>
            <p:cNvSpPr>
              <a:spLocks noChangeShapeType="1"/>
            </p:cNvSpPr>
            <p:nvPr/>
          </p:nvSpPr>
          <p:spPr bwMode="auto">
            <a:xfrm>
              <a:off x="1887714" y="3853197"/>
              <a:ext cx="1590" cy="249842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351" name="Line 326"/>
            <p:cNvSpPr>
              <a:spLocks noChangeShapeType="1"/>
            </p:cNvSpPr>
            <p:nvPr/>
          </p:nvSpPr>
          <p:spPr bwMode="auto">
            <a:xfrm>
              <a:off x="1689568" y="868331"/>
              <a:ext cx="1589" cy="1746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352" name="Line 327"/>
            <p:cNvSpPr>
              <a:spLocks noChangeShapeType="1"/>
            </p:cNvSpPr>
            <p:nvPr/>
          </p:nvSpPr>
          <p:spPr bwMode="auto">
            <a:xfrm flipH="1">
              <a:off x="1522633" y="868331"/>
              <a:ext cx="168524" cy="1746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353" name="Line 328"/>
            <p:cNvSpPr>
              <a:spLocks noChangeShapeType="1"/>
            </p:cNvSpPr>
            <p:nvPr/>
          </p:nvSpPr>
          <p:spPr bwMode="auto">
            <a:xfrm flipV="1">
              <a:off x="1524223" y="707594"/>
              <a:ext cx="1589" cy="162484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354" name="Line 329"/>
            <p:cNvSpPr>
              <a:spLocks noChangeShapeType="1"/>
            </p:cNvSpPr>
            <p:nvPr/>
          </p:nvSpPr>
          <p:spPr bwMode="auto">
            <a:xfrm>
              <a:off x="2681050" y="2408309"/>
              <a:ext cx="1589" cy="1746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355" name="Line 330"/>
            <p:cNvSpPr>
              <a:spLocks noChangeShapeType="1"/>
            </p:cNvSpPr>
            <p:nvPr/>
          </p:nvSpPr>
          <p:spPr bwMode="auto">
            <a:xfrm flipH="1">
              <a:off x="2283588" y="2408309"/>
              <a:ext cx="399052" cy="1746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356" name="Line 331"/>
            <p:cNvSpPr>
              <a:spLocks noChangeShapeType="1"/>
            </p:cNvSpPr>
            <p:nvPr/>
          </p:nvSpPr>
          <p:spPr bwMode="auto">
            <a:xfrm flipV="1">
              <a:off x="2285177" y="2317458"/>
              <a:ext cx="1590" cy="92598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364" name="Line 333"/>
            <p:cNvSpPr>
              <a:spLocks noChangeShapeType="1"/>
            </p:cNvSpPr>
            <p:nvPr/>
          </p:nvSpPr>
          <p:spPr bwMode="auto">
            <a:xfrm flipH="1">
              <a:off x="2569760" y="1926097"/>
              <a:ext cx="2267125" cy="1746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365" name="Line 334"/>
            <p:cNvSpPr>
              <a:spLocks noChangeShapeType="1"/>
            </p:cNvSpPr>
            <p:nvPr/>
          </p:nvSpPr>
          <p:spPr bwMode="auto">
            <a:xfrm>
              <a:off x="2571350" y="1926097"/>
              <a:ext cx="1590" cy="76875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367" name="Line 336"/>
            <p:cNvSpPr>
              <a:spLocks noChangeShapeType="1"/>
            </p:cNvSpPr>
            <p:nvPr/>
          </p:nvSpPr>
          <p:spPr bwMode="auto">
            <a:xfrm flipH="1">
              <a:off x="2921117" y="5271878"/>
              <a:ext cx="1915769" cy="1748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368" name="Line 337"/>
            <p:cNvSpPr>
              <a:spLocks noChangeShapeType="1"/>
            </p:cNvSpPr>
            <p:nvPr/>
          </p:nvSpPr>
          <p:spPr bwMode="auto">
            <a:xfrm>
              <a:off x="2922707" y="5271878"/>
              <a:ext cx="1589" cy="89105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370" name="Line 339"/>
            <p:cNvSpPr>
              <a:spLocks noChangeShapeType="1"/>
            </p:cNvSpPr>
            <p:nvPr/>
          </p:nvSpPr>
          <p:spPr bwMode="auto">
            <a:xfrm flipH="1">
              <a:off x="1132537" y="2069362"/>
              <a:ext cx="122418" cy="1746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371" name="Line 340"/>
            <p:cNvSpPr>
              <a:spLocks noChangeShapeType="1"/>
            </p:cNvSpPr>
            <p:nvPr/>
          </p:nvSpPr>
          <p:spPr bwMode="auto">
            <a:xfrm flipV="1">
              <a:off x="1134126" y="1691980"/>
              <a:ext cx="1590" cy="379130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373" name="Line 342"/>
            <p:cNvSpPr>
              <a:spLocks noChangeShapeType="1"/>
            </p:cNvSpPr>
            <p:nvPr/>
          </p:nvSpPr>
          <p:spPr bwMode="auto">
            <a:xfrm flipH="1">
              <a:off x="2283588" y="2231847"/>
              <a:ext cx="2553298" cy="1748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374" name="Line 343"/>
            <p:cNvSpPr>
              <a:spLocks noChangeShapeType="1"/>
            </p:cNvSpPr>
            <p:nvPr/>
          </p:nvSpPr>
          <p:spPr bwMode="auto">
            <a:xfrm>
              <a:off x="2285177" y="2231847"/>
              <a:ext cx="1590" cy="89105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376" name="Line 345"/>
            <p:cNvSpPr>
              <a:spLocks noChangeShapeType="1"/>
            </p:cNvSpPr>
            <p:nvPr/>
          </p:nvSpPr>
          <p:spPr bwMode="auto">
            <a:xfrm flipH="1">
              <a:off x="1701703" y="1756623"/>
              <a:ext cx="195551" cy="1748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378" name="Line 346"/>
            <p:cNvSpPr>
              <a:spLocks noChangeShapeType="1"/>
            </p:cNvSpPr>
            <p:nvPr/>
          </p:nvSpPr>
          <p:spPr bwMode="auto">
            <a:xfrm flipV="1">
              <a:off x="1703292" y="1611610"/>
              <a:ext cx="1590" cy="146760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380" name="Line 348"/>
            <p:cNvSpPr>
              <a:spLocks noChangeShapeType="1"/>
            </p:cNvSpPr>
            <p:nvPr/>
          </p:nvSpPr>
          <p:spPr bwMode="auto">
            <a:xfrm flipH="1">
              <a:off x="1452096" y="3902117"/>
              <a:ext cx="208271" cy="1748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381" name="Line 349"/>
            <p:cNvSpPr>
              <a:spLocks noChangeShapeType="1"/>
            </p:cNvSpPr>
            <p:nvPr/>
          </p:nvSpPr>
          <p:spPr bwMode="auto">
            <a:xfrm flipV="1">
              <a:off x="1453686" y="3661012"/>
              <a:ext cx="1589" cy="242854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383" name="Line 350"/>
            <p:cNvSpPr>
              <a:spLocks noChangeShapeType="1"/>
            </p:cNvSpPr>
            <p:nvPr/>
          </p:nvSpPr>
          <p:spPr bwMode="auto">
            <a:xfrm>
              <a:off x="1716595" y="552097"/>
              <a:ext cx="1590" cy="1748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384" name="Line 351"/>
            <p:cNvSpPr>
              <a:spLocks noChangeShapeType="1"/>
            </p:cNvSpPr>
            <p:nvPr/>
          </p:nvSpPr>
          <p:spPr bwMode="auto">
            <a:xfrm flipH="1">
              <a:off x="1522633" y="552097"/>
              <a:ext cx="195552" cy="1748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385" name="Line 352"/>
            <p:cNvSpPr>
              <a:spLocks noChangeShapeType="1"/>
            </p:cNvSpPr>
            <p:nvPr/>
          </p:nvSpPr>
          <p:spPr bwMode="auto">
            <a:xfrm>
              <a:off x="1524223" y="552097"/>
              <a:ext cx="1589" cy="158991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388" name="Line 354"/>
            <p:cNvSpPr>
              <a:spLocks noChangeShapeType="1"/>
            </p:cNvSpPr>
            <p:nvPr/>
          </p:nvSpPr>
          <p:spPr bwMode="auto">
            <a:xfrm flipH="1">
              <a:off x="1711826" y="400096"/>
              <a:ext cx="3119285" cy="1746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389" name="Line 355"/>
            <p:cNvSpPr>
              <a:spLocks noChangeShapeType="1"/>
            </p:cNvSpPr>
            <p:nvPr/>
          </p:nvSpPr>
          <p:spPr bwMode="auto">
            <a:xfrm flipV="1">
              <a:off x="1713415" y="347681"/>
              <a:ext cx="1590" cy="54161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392" name="Line 357"/>
            <p:cNvSpPr>
              <a:spLocks noChangeShapeType="1"/>
            </p:cNvSpPr>
            <p:nvPr/>
          </p:nvSpPr>
          <p:spPr bwMode="auto">
            <a:xfrm flipH="1">
              <a:off x="3468025" y="2130512"/>
              <a:ext cx="1368861" cy="1748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393" name="Line 358"/>
            <p:cNvSpPr>
              <a:spLocks noChangeShapeType="1"/>
            </p:cNvSpPr>
            <p:nvPr/>
          </p:nvSpPr>
          <p:spPr bwMode="auto">
            <a:xfrm flipV="1">
              <a:off x="3469615" y="2078098"/>
              <a:ext cx="1589" cy="54162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395" name="Line 360"/>
            <p:cNvSpPr>
              <a:spLocks noChangeShapeType="1"/>
            </p:cNvSpPr>
            <p:nvPr/>
          </p:nvSpPr>
          <p:spPr bwMode="auto">
            <a:xfrm flipH="1">
              <a:off x="2091216" y="2002971"/>
              <a:ext cx="481725" cy="1746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396" name="Line 361"/>
            <p:cNvSpPr>
              <a:spLocks noChangeShapeType="1"/>
            </p:cNvSpPr>
            <p:nvPr/>
          </p:nvSpPr>
          <p:spPr bwMode="auto">
            <a:xfrm flipV="1">
              <a:off x="2092806" y="1887659"/>
              <a:ext cx="1589" cy="117058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399" name="Line 363"/>
            <p:cNvSpPr>
              <a:spLocks noChangeShapeType="1"/>
            </p:cNvSpPr>
            <p:nvPr/>
          </p:nvSpPr>
          <p:spPr bwMode="auto">
            <a:xfrm flipH="1">
              <a:off x="3339247" y="5678964"/>
              <a:ext cx="1497638" cy="1746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400" name="Line 364"/>
            <p:cNvSpPr>
              <a:spLocks noChangeShapeType="1"/>
            </p:cNvSpPr>
            <p:nvPr/>
          </p:nvSpPr>
          <p:spPr bwMode="auto">
            <a:xfrm>
              <a:off x="3340837" y="5678964"/>
              <a:ext cx="1590" cy="89104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403" name="Line 366"/>
            <p:cNvSpPr>
              <a:spLocks noChangeShapeType="1"/>
            </p:cNvSpPr>
            <p:nvPr/>
          </p:nvSpPr>
          <p:spPr bwMode="auto">
            <a:xfrm flipH="1">
              <a:off x="3681065" y="5474548"/>
              <a:ext cx="1155821" cy="1748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404" name="Line 367"/>
            <p:cNvSpPr>
              <a:spLocks noChangeShapeType="1"/>
            </p:cNvSpPr>
            <p:nvPr/>
          </p:nvSpPr>
          <p:spPr bwMode="auto">
            <a:xfrm>
              <a:off x="3684244" y="5474548"/>
              <a:ext cx="1590" cy="50668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406" name="Line 369"/>
            <p:cNvSpPr>
              <a:spLocks noChangeShapeType="1"/>
            </p:cNvSpPr>
            <p:nvPr/>
          </p:nvSpPr>
          <p:spPr bwMode="auto">
            <a:xfrm flipH="1">
              <a:off x="516259" y="1210772"/>
              <a:ext cx="4314851" cy="1746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407" name="Line 370"/>
            <p:cNvSpPr>
              <a:spLocks noChangeShapeType="1"/>
            </p:cNvSpPr>
            <p:nvPr/>
          </p:nvSpPr>
          <p:spPr bwMode="auto">
            <a:xfrm>
              <a:off x="523624" y="1216756"/>
              <a:ext cx="1590" cy="672650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409" name="Line 372"/>
            <p:cNvSpPr>
              <a:spLocks noChangeShapeType="1"/>
            </p:cNvSpPr>
            <p:nvPr/>
          </p:nvSpPr>
          <p:spPr bwMode="auto">
            <a:xfrm flipH="1">
              <a:off x="3474385" y="1725175"/>
              <a:ext cx="1362501" cy="1748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410" name="Line 373"/>
            <p:cNvSpPr>
              <a:spLocks noChangeShapeType="1"/>
            </p:cNvSpPr>
            <p:nvPr/>
          </p:nvSpPr>
          <p:spPr bwMode="auto">
            <a:xfrm>
              <a:off x="3475975" y="1725175"/>
              <a:ext cx="1589" cy="50668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412" name="Line 375"/>
            <p:cNvSpPr>
              <a:spLocks noChangeShapeType="1"/>
            </p:cNvSpPr>
            <p:nvPr/>
          </p:nvSpPr>
          <p:spPr bwMode="auto">
            <a:xfrm flipH="1">
              <a:off x="1251775" y="1613358"/>
              <a:ext cx="453108" cy="1748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413" name="Line 376"/>
            <p:cNvSpPr>
              <a:spLocks noChangeShapeType="1"/>
            </p:cNvSpPr>
            <p:nvPr/>
          </p:nvSpPr>
          <p:spPr bwMode="auto">
            <a:xfrm>
              <a:off x="1253365" y="1613358"/>
              <a:ext cx="1589" cy="456006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415" name="Line 378"/>
            <p:cNvSpPr>
              <a:spLocks noChangeShapeType="1"/>
            </p:cNvSpPr>
            <p:nvPr/>
          </p:nvSpPr>
          <p:spPr bwMode="auto">
            <a:xfrm flipH="1">
              <a:off x="3018098" y="3042521"/>
              <a:ext cx="1818788" cy="1748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416" name="Line 379"/>
            <p:cNvSpPr>
              <a:spLocks noChangeShapeType="1"/>
            </p:cNvSpPr>
            <p:nvPr/>
          </p:nvSpPr>
          <p:spPr bwMode="auto">
            <a:xfrm flipV="1">
              <a:off x="3021278" y="2990108"/>
              <a:ext cx="1589" cy="54162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419" name="Line 381"/>
            <p:cNvSpPr>
              <a:spLocks noChangeShapeType="1"/>
            </p:cNvSpPr>
            <p:nvPr/>
          </p:nvSpPr>
          <p:spPr bwMode="auto">
            <a:xfrm flipH="1">
              <a:off x="1894074" y="1889406"/>
              <a:ext cx="200321" cy="1748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420" name="Line 382"/>
            <p:cNvSpPr>
              <a:spLocks noChangeShapeType="1"/>
            </p:cNvSpPr>
            <p:nvPr/>
          </p:nvSpPr>
          <p:spPr bwMode="auto">
            <a:xfrm flipV="1">
              <a:off x="1895664" y="1754876"/>
              <a:ext cx="1589" cy="136277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423" name="Line 384"/>
            <p:cNvSpPr>
              <a:spLocks noChangeShapeType="1"/>
            </p:cNvSpPr>
            <p:nvPr/>
          </p:nvSpPr>
          <p:spPr bwMode="auto">
            <a:xfrm flipH="1">
              <a:off x="1999004" y="4749483"/>
              <a:ext cx="198732" cy="1746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424" name="Line 385"/>
            <p:cNvSpPr>
              <a:spLocks noChangeShapeType="1"/>
            </p:cNvSpPr>
            <p:nvPr/>
          </p:nvSpPr>
          <p:spPr bwMode="auto">
            <a:xfrm flipV="1">
              <a:off x="2000594" y="4349386"/>
              <a:ext cx="1589" cy="401843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426" name="Line 387"/>
            <p:cNvSpPr>
              <a:spLocks noChangeShapeType="1"/>
            </p:cNvSpPr>
            <p:nvPr/>
          </p:nvSpPr>
          <p:spPr bwMode="auto">
            <a:xfrm flipH="1">
              <a:off x="2194556" y="4258535"/>
              <a:ext cx="154215" cy="1748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428" name="Line 388"/>
            <p:cNvSpPr>
              <a:spLocks noChangeShapeType="1"/>
            </p:cNvSpPr>
            <p:nvPr/>
          </p:nvSpPr>
          <p:spPr bwMode="auto">
            <a:xfrm>
              <a:off x="2196146" y="4258535"/>
              <a:ext cx="1590" cy="490948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430" name="Line 390"/>
            <p:cNvSpPr>
              <a:spLocks noChangeShapeType="1"/>
            </p:cNvSpPr>
            <p:nvPr/>
          </p:nvSpPr>
          <p:spPr bwMode="auto">
            <a:xfrm flipH="1">
              <a:off x="2873422" y="2839853"/>
              <a:ext cx="1963464" cy="1748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431" name="Line 391"/>
            <p:cNvSpPr>
              <a:spLocks noChangeShapeType="1"/>
            </p:cNvSpPr>
            <p:nvPr/>
          </p:nvSpPr>
          <p:spPr bwMode="auto">
            <a:xfrm>
              <a:off x="2875012" y="2839853"/>
              <a:ext cx="1589" cy="76875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434" name="Line 393"/>
            <p:cNvSpPr>
              <a:spLocks noChangeShapeType="1"/>
            </p:cNvSpPr>
            <p:nvPr/>
          </p:nvSpPr>
          <p:spPr bwMode="auto">
            <a:xfrm flipH="1">
              <a:off x="3140516" y="2535850"/>
              <a:ext cx="1696370" cy="1748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435" name="Line 394"/>
            <p:cNvSpPr>
              <a:spLocks noChangeShapeType="1"/>
            </p:cNvSpPr>
            <p:nvPr/>
          </p:nvSpPr>
          <p:spPr bwMode="auto">
            <a:xfrm flipV="1">
              <a:off x="3142107" y="2483435"/>
              <a:ext cx="1589" cy="54162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438" name="Line 396"/>
            <p:cNvSpPr>
              <a:spLocks noChangeShapeType="1"/>
            </p:cNvSpPr>
            <p:nvPr/>
          </p:nvSpPr>
          <p:spPr bwMode="auto">
            <a:xfrm flipH="1">
              <a:off x="3475975" y="5780299"/>
              <a:ext cx="1360911" cy="1746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439" name="Line 397"/>
            <p:cNvSpPr>
              <a:spLocks noChangeShapeType="1"/>
            </p:cNvSpPr>
            <p:nvPr/>
          </p:nvSpPr>
          <p:spPr bwMode="auto">
            <a:xfrm>
              <a:off x="3477564" y="5780299"/>
              <a:ext cx="1590" cy="76875"/>
            </a:xfrm>
            <a:prstGeom prst="line">
              <a:avLst/>
            </a:prstGeom>
            <a:noFill/>
            <a:ln w="2412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610" name="Line 538"/>
            <p:cNvSpPr>
              <a:spLocks noChangeShapeType="1"/>
            </p:cNvSpPr>
            <p:nvPr/>
          </p:nvSpPr>
          <p:spPr bwMode="auto">
            <a:xfrm>
              <a:off x="4302697" y="5140844"/>
              <a:ext cx="1589" cy="1746"/>
            </a:xfrm>
            <a:prstGeom prst="lin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615" name="Line 543"/>
            <p:cNvSpPr>
              <a:spLocks noChangeShapeType="1"/>
            </p:cNvSpPr>
            <p:nvPr/>
          </p:nvSpPr>
          <p:spPr bwMode="auto">
            <a:xfrm>
              <a:off x="4302697" y="5140844"/>
              <a:ext cx="1589" cy="1746"/>
            </a:xfrm>
            <a:prstGeom prst="line">
              <a:avLst/>
            </a:prstGeom>
            <a:noFill/>
            <a:ln w="396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899" name="Line 741"/>
            <p:cNvSpPr>
              <a:spLocks noChangeShapeType="1"/>
            </p:cNvSpPr>
            <p:nvPr/>
          </p:nvSpPr>
          <p:spPr bwMode="auto">
            <a:xfrm flipH="1">
              <a:off x="114027" y="1186311"/>
              <a:ext cx="435619" cy="1746"/>
            </a:xfrm>
            <a:prstGeom prst="lin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948" name="Line 790"/>
            <p:cNvSpPr>
              <a:spLocks noChangeShapeType="1"/>
            </p:cNvSpPr>
            <p:nvPr/>
          </p:nvSpPr>
          <p:spPr bwMode="auto">
            <a:xfrm flipV="1">
              <a:off x="1826294" y="847365"/>
              <a:ext cx="1589" cy="45426"/>
            </a:xfrm>
            <a:prstGeom prst="lin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036" name="Line 878"/>
            <p:cNvSpPr>
              <a:spLocks noChangeShapeType="1"/>
            </p:cNvSpPr>
            <p:nvPr/>
          </p:nvSpPr>
          <p:spPr bwMode="auto">
            <a:xfrm>
              <a:off x="1549661" y="573063"/>
              <a:ext cx="1589" cy="1748"/>
            </a:xfrm>
            <a:prstGeom prst="lin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038" name="Line 880"/>
            <p:cNvSpPr>
              <a:spLocks noChangeShapeType="1"/>
            </p:cNvSpPr>
            <p:nvPr/>
          </p:nvSpPr>
          <p:spPr bwMode="auto">
            <a:xfrm flipV="1">
              <a:off x="1897838" y="529385"/>
              <a:ext cx="1590" cy="45426"/>
            </a:xfrm>
            <a:prstGeom prst="lin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040" name="Line 882"/>
            <p:cNvSpPr>
              <a:spLocks noChangeShapeType="1"/>
            </p:cNvSpPr>
            <p:nvPr/>
          </p:nvSpPr>
          <p:spPr bwMode="auto">
            <a:xfrm>
              <a:off x="1549661" y="531131"/>
              <a:ext cx="1589" cy="41932"/>
            </a:xfrm>
            <a:prstGeom prst="line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28" name="Rectangle 179"/>
            <p:cNvSpPr>
              <a:spLocks noChangeArrowheads="1"/>
            </p:cNvSpPr>
            <p:nvPr/>
          </p:nvSpPr>
          <p:spPr bwMode="auto">
            <a:xfrm>
              <a:off x="572108" y="2543953"/>
              <a:ext cx="309777" cy="54000"/>
            </a:xfrm>
            <a:prstGeom prst="rect">
              <a:avLst/>
            </a:prstGeom>
            <a:solidFill>
              <a:schemeClr val="tx1"/>
            </a:solidFill>
            <a:ln w="2" cap="sq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732" name="Rectangle 264"/>
            <p:cNvSpPr>
              <a:spLocks noChangeArrowheads="1"/>
            </p:cNvSpPr>
            <p:nvPr/>
          </p:nvSpPr>
          <p:spPr bwMode="auto">
            <a:xfrm>
              <a:off x="400909" y="1869992"/>
              <a:ext cx="318053" cy="54000"/>
            </a:xfrm>
            <a:prstGeom prst="rect">
              <a:avLst/>
            </a:prstGeom>
            <a:solidFill>
              <a:schemeClr val="tx1"/>
            </a:solidFill>
            <a:ln w="2" cap="sq">
              <a:solidFill>
                <a:schemeClr val="tx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754" name="Rectangle 186"/>
            <p:cNvSpPr>
              <a:spLocks noChangeArrowheads="1"/>
            </p:cNvSpPr>
            <p:nvPr/>
          </p:nvSpPr>
          <p:spPr bwMode="auto">
            <a:xfrm>
              <a:off x="3377873" y="4776363"/>
              <a:ext cx="171312" cy="54000"/>
            </a:xfrm>
            <a:prstGeom prst="rect">
              <a:avLst/>
            </a:prstGeom>
            <a:solidFill>
              <a:srgbClr val="000000"/>
            </a:solidFill>
            <a:ln w="2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756" name="Rectangle 194"/>
            <p:cNvSpPr>
              <a:spLocks noChangeArrowheads="1"/>
            </p:cNvSpPr>
            <p:nvPr/>
          </p:nvSpPr>
          <p:spPr bwMode="auto">
            <a:xfrm>
              <a:off x="3609492" y="4906525"/>
              <a:ext cx="279462" cy="54000"/>
            </a:xfrm>
            <a:prstGeom prst="rect">
              <a:avLst/>
            </a:prstGeom>
            <a:solidFill>
              <a:srgbClr val="000000"/>
            </a:solidFill>
            <a:ln w="2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759" name="Rectangle 217"/>
            <p:cNvSpPr>
              <a:spLocks noChangeArrowheads="1"/>
            </p:cNvSpPr>
            <p:nvPr/>
          </p:nvSpPr>
          <p:spPr bwMode="auto">
            <a:xfrm>
              <a:off x="3579300" y="3678353"/>
              <a:ext cx="119129" cy="54000"/>
            </a:xfrm>
            <a:prstGeom prst="rect">
              <a:avLst/>
            </a:prstGeom>
            <a:solidFill>
              <a:srgbClr val="000000"/>
            </a:solidFill>
            <a:ln w="2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r>
                <a:rPr lang="fr-FR" dirty="0" smtClean="0"/>
                <a:t> </a:t>
              </a:r>
              <a:endParaRPr lang="fr-FR" dirty="0"/>
            </a:p>
          </p:txBody>
        </p:sp>
        <p:sp>
          <p:nvSpPr>
            <p:cNvPr id="1766" name="Rectangle 258"/>
            <p:cNvSpPr>
              <a:spLocks noChangeArrowheads="1"/>
            </p:cNvSpPr>
            <p:nvPr/>
          </p:nvSpPr>
          <p:spPr bwMode="auto">
            <a:xfrm>
              <a:off x="2663868" y="5663906"/>
              <a:ext cx="180375" cy="54000"/>
            </a:xfrm>
            <a:prstGeom prst="rect">
              <a:avLst/>
            </a:prstGeom>
            <a:solidFill>
              <a:srgbClr val="000000"/>
            </a:solidFill>
            <a:ln w="2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176" name="Rectangle 190"/>
            <p:cNvSpPr>
              <a:spLocks noChangeArrowheads="1"/>
            </p:cNvSpPr>
            <p:nvPr/>
          </p:nvSpPr>
          <p:spPr bwMode="auto">
            <a:xfrm>
              <a:off x="54686" y="690016"/>
              <a:ext cx="414903" cy="54000"/>
            </a:xfrm>
            <a:prstGeom prst="rect">
              <a:avLst/>
            </a:prstGeom>
            <a:solidFill>
              <a:schemeClr val="bg1"/>
            </a:solidFill>
            <a:ln w="2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729" name="Rectangle 190"/>
            <p:cNvSpPr>
              <a:spLocks noChangeArrowheads="1"/>
            </p:cNvSpPr>
            <p:nvPr/>
          </p:nvSpPr>
          <p:spPr bwMode="auto">
            <a:xfrm>
              <a:off x="118401" y="1181396"/>
              <a:ext cx="427661" cy="54000"/>
            </a:xfrm>
            <a:prstGeom prst="rect">
              <a:avLst/>
            </a:prstGeom>
            <a:solidFill>
              <a:schemeClr val="bg1"/>
            </a:solidFill>
            <a:ln w="2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177" name="Rectangle 190"/>
            <p:cNvSpPr>
              <a:spLocks noChangeArrowheads="1"/>
            </p:cNvSpPr>
            <p:nvPr/>
          </p:nvSpPr>
          <p:spPr bwMode="auto">
            <a:xfrm>
              <a:off x="412590" y="505827"/>
              <a:ext cx="342948" cy="54000"/>
            </a:xfrm>
            <a:prstGeom prst="rect">
              <a:avLst/>
            </a:prstGeom>
            <a:solidFill>
              <a:schemeClr val="bg1"/>
            </a:solidFill>
            <a:ln w="2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719" name="Rectangle 188"/>
            <p:cNvSpPr>
              <a:spLocks noChangeArrowheads="1"/>
            </p:cNvSpPr>
            <p:nvPr/>
          </p:nvSpPr>
          <p:spPr bwMode="auto">
            <a:xfrm>
              <a:off x="1250194" y="324023"/>
              <a:ext cx="1191111" cy="54000"/>
            </a:xfrm>
            <a:prstGeom prst="rect">
              <a:avLst/>
            </a:prstGeom>
            <a:solidFill>
              <a:schemeClr val="bg1"/>
            </a:solidFill>
            <a:ln w="2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178" name="Rectangle 190"/>
            <p:cNvSpPr>
              <a:spLocks noChangeArrowheads="1"/>
            </p:cNvSpPr>
            <p:nvPr/>
          </p:nvSpPr>
          <p:spPr bwMode="auto">
            <a:xfrm>
              <a:off x="1544915" y="527675"/>
              <a:ext cx="361068" cy="54000"/>
            </a:xfrm>
            <a:prstGeom prst="rect">
              <a:avLst/>
            </a:prstGeom>
            <a:solidFill>
              <a:schemeClr val="bg1"/>
            </a:solidFill>
            <a:ln w="2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179" name="Rectangle 190"/>
            <p:cNvSpPr>
              <a:spLocks noChangeArrowheads="1"/>
            </p:cNvSpPr>
            <p:nvPr/>
          </p:nvSpPr>
          <p:spPr bwMode="auto">
            <a:xfrm>
              <a:off x="1384253" y="690327"/>
              <a:ext cx="265706" cy="54000"/>
            </a:xfrm>
            <a:prstGeom prst="rect">
              <a:avLst/>
            </a:prstGeom>
            <a:solidFill>
              <a:schemeClr val="bg1"/>
            </a:solidFill>
            <a:ln w="2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180" name="Rectangle 190"/>
            <p:cNvSpPr>
              <a:spLocks noChangeArrowheads="1"/>
            </p:cNvSpPr>
            <p:nvPr/>
          </p:nvSpPr>
          <p:spPr bwMode="auto">
            <a:xfrm>
              <a:off x="1533347" y="840834"/>
              <a:ext cx="302812" cy="54000"/>
            </a:xfrm>
            <a:prstGeom prst="rect">
              <a:avLst/>
            </a:prstGeom>
            <a:solidFill>
              <a:schemeClr val="bg1"/>
            </a:solidFill>
            <a:ln w="2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718" name="Rectangle 180"/>
            <p:cNvSpPr>
              <a:spLocks noChangeArrowheads="1"/>
            </p:cNvSpPr>
            <p:nvPr/>
          </p:nvSpPr>
          <p:spPr bwMode="auto">
            <a:xfrm>
              <a:off x="2933577" y="733196"/>
              <a:ext cx="927498" cy="54000"/>
            </a:xfrm>
            <a:prstGeom prst="rect">
              <a:avLst/>
            </a:prstGeom>
            <a:solidFill>
              <a:schemeClr val="bg1"/>
            </a:solidFill>
            <a:ln w="2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722" name="Rectangle 221"/>
            <p:cNvSpPr>
              <a:spLocks noChangeArrowheads="1"/>
            </p:cNvSpPr>
            <p:nvPr/>
          </p:nvSpPr>
          <p:spPr bwMode="auto">
            <a:xfrm>
              <a:off x="2374503" y="958956"/>
              <a:ext cx="642026" cy="54000"/>
            </a:xfrm>
            <a:prstGeom prst="rect">
              <a:avLst/>
            </a:prstGeom>
            <a:solidFill>
              <a:schemeClr val="tx1"/>
            </a:solidFill>
            <a:ln w="2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r>
                <a:rPr lang="fr-FR" dirty="0" smtClean="0"/>
                <a:t> </a:t>
              </a:r>
              <a:endParaRPr lang="fr-FR" dirty="0"/>
            </a:p>
          </p:txBody>
        </p:sp>
        <p:sp>
          <p:nvSpPr>
            <p:cNvPr id="1721" name="Rectangle 209"/>
            <p:cNvSpPr>
              <a:spLocks noChangeArrowheads="1"/>
            </p:cNvSpPr>
            <p:nvPr/>
          </p:nvSpPr>
          <p:spPr bwMode="auto">
            <a:xfrm>
              <a:off x="3770803" y="1036701"/>
              <a:ext cx="502570" cy="54000"/>
            </a:xfrm>
            <a:prstGeom prst="rect">
              <a:avLst/>
            </a:prstGeom>
            <a:solidFill>
              <a:schemeClr val="bg1"/>
            </a:solidFill>
            <a:ln w="2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750" name="Rectangle 294"/>
            <p:cNvSpPr>
              <a:spLocks noChangeArrowheads="1"/>
            </p:cNvSpPr>
            <p:nvPr/>
          </p:nvSpPr>
          <p:spPr bwMode="auto">
            <a:xfrm>
              <a:off x="1004214" y="1668388"/>
              <a:ext cx="303271" cy="54000"/>
            </a:xfrm>
            <a:prstGeom prst="rect">
              <a:avLst/>
            </a:prstGeom>
            <a:solidFill>
              <a:schemeClr val="bg1"/>
            </a:solidFill>
            <a:ln w="2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667" name="Rectangle 294"/>
            <p:cNvSpPr>
              <a:spLocks noChangeArrowheads="1"/>
            </p:cNvSpPr>
            <p:nvPr/>
          </p:nvSpPr>
          <p:spPr bwMode="auto">
            <a:xfrm>
              <a:off x="1119745" y="2048417"/>
              <a:ext cx="310764" cy="54000"/>
            </a:xfrm>
            <a:prstGeom prst="rect">
              <a:avLst/>
            </a:prstGeom>
            <a:solidFill>
              <a:schemeClr val="bg1"/>
            </a:solidFill>
            <a:ln w="2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671" name="Rectangle 294"/>
            <p:cNvSpPr>
              <a:spLocks noChangeArrowheads="1"/>
            </p:cNvSpPr>
            <p:nvPr/>
          </p:nvSpPr>
          <p:spPr bwMode="auto">
            <a:xfrm>
              <a:off x="1275490" y="2502559"/>
              <a:ext cx="310764" cy="54000"/>
            </a:xfrm>
            <a:prstGeom prst="rect">
              <a:avLst/>
            </a:prstGeom>
            <a:solidFill>
              <a:schemeClr val="bg1"/>
            </a:solidFill>
            <a:ln w="2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701" name="Rectangle 294"/>
            <p:cNvSpPr>
              <a:spLocks noChangeArrowheads="1"/>
            </p:cNvSpPr>
            <p:nvPr/>
          </p:nvSpPr>
          <p:spPr bwMode="auto">
            <a:xfrm>
              <a:off x="1990604" y="1442863"/>
              <a:ext cx="513877" cy="54000"/>
            </a:xfrm>
            <a:prstGeom prst="rect">
              <a:avLst/>
            </a:prstGeom>
            <a:solidFill>
              <a:schemeClr val="bg1"/>
            </a:solidFill>
            <a:ln w="2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703" name="Rectangle 294"/>
            <p:cNvSpPr>
              <a:spLocks noChangeArrowheads="1"/>
            </p:cNvSpPr>
            <p:nvPr/>
          </p:nvSpPr>
          <p:spPr bwMode="auto">
            <a:xfrm>
              <a:off x="1565150" y="1586425"/>
              <a:ext cx="357456" cy="54000"/>
            </a:xfrm>
            <a:prstGeom prst="rect">
              <a:avLst/>
            </a:prstGeom>
            <a:solidFill>
              <a:schemeClr val="bg1"/>
            </a:solidFill>
            <a:ln w="2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705" name="Rectangle 294"/>
            <p:cNvSpPr>
              <a:spLocks noChangeArrowheads="1"/>
            </p:cNvSpPr>
            <p:nvPr/>
          </p:nvSpPr>
          <p:spPr bwMode="auto">
            <a:xfrm>
              <a:off x="1879966" y="1864492"/>
              <a:ext cx="581290" cy="54000"/>
            </a:xfrm>
            <a:prstGeom prst="rect">
              <a:avLst/>
            </a:prstGeom>
            <a:solidFill>
              <a:schemeClr val="bg1"/>
            </a:solidFill>
            <a:ln w="2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r>
                <a:rPr lang="fr-FR" dirty="0" smtClean="0"/>
                <a:t>          </a:t>
              </a:r>
              <a:endParaRPr lang="fr-FR" dirty="0"/>
            </a:p>
          </p:txBody>
        </p:sp>
        <p:sp>
          <p:nvSpPr>
            <p:cNvPr id="1704" name="Rectangle 294"/>
            <p:cNvSpPr>
              <a:spLocks noChangeArrowheads="1"/>
            </p:cNvSpPr>
            <p:nvPr/>
          </p:nvSpPr>
          <p:spPr bwMode="auto">
            <a:xfrm>
              <a:off x="1727547" y="1731430"/>
              <a:ext cx="411185" cy="54000"/>
            </a:xfrm>
            <a:prstGeom prst="rect">
              <a:avLst/>
            </a:prstGeom>
            <a:solidFill>
              <a:schemeClr val="bg1"/>
            </a:solidFill>
            <a:ln w="2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r>
                <a:rPr lang="fr-FR" dirty="0" smtClean="0"/>
                <a:t>          </a:t>
              </a:r>
              <a:endParaRPr lang="fr-FR" dirty="0"/>
            </a:p>
          </p:txBody>
        </p:sp>
        <p:sp>
          <p:nvSpPr>
            <p:cNvPr id="1706" name="Rectangle 199"/>
            <p:cNvSpPr>
              <a:spLocks noChangeArrowheads="1"/>
            </p:cNvSpPr>
            <p:nvPr/>
          </p:nvSpPr>
          <p:spPr bwMode="auto">
            <a:xfrm>
              <a:off x="3010723" y="1749624"/>
              <a:ext cx="1056501" cy="54000"/>
            </a:xfrm>
            <a:prstGeom prst="rect">
              <a:avLst/>
            </a:prstGeom>
            <a:solidFill>
              <a:schemeClr val="bg1"/>
            </a:solidFill>
            <a:ln w="2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739" name="Rectangle 228"/>
            <p:cNvSpPr>
              <a:spLocks noChangeArrowheads="1"/>
            </p:cNvSpPr>
            <p:nvPr/>
          </p:nvSpPr>
          <p:spPr bwMode="auto">
            <a:xfrm>
              <a:off x="2330456" y="1980553"/>
              <a:ext cx="659474" cy="54000"/>
            </a:xfrm>
            <a:prstGeom prst="rect">
              <a:avLst/>
            </a:prstGeom>
            <a:solidFill>
              <a:schemeClr val="bg1"/>
            </a:solidFill>
            <a:ln w="2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708" name="Rectangle 294"/>
            <p:cNvSpPr>
              <a:spLocks noChangeArrowheads="1"/>
            </p:cNvSpPr>
            <p:nvPr/>
          </p:nvSpPr>
          <p:spPr bwMode="auto">
            <a:xfrm>
              <a:off x="3223449" y="2054947"/>
              <a:ext cx="511275" cy="54000"/>
            </a:xfrm>
            <a:prstGeom prst="rect">
              <a:avLst/>
            </a:prstGeom>
            <a:solidFill>
              <a:schemeClr val="bg1"/>
            </a:solidFill>
            <a:ln w="2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r>
                <a:rPr lang="fr-FR" dirty="0" smtClean="0"/>
                <a:t>          </a:t>
              </a:r>
              <a:endParaRPr lang="fr-FR" dirty="0"/>
            </a:p>
          </p:txBody>
        </p:sp>
        <p:sp>
          <p:nvSpPr>
            <p:cNvPr id="1735" name="Rectangle 197"/>
            <p:cNvSpPr>
              <a:spLocks noChangeArrowheads="1"/>
            </p:cNvSpPr>
            <p:nvPr/>
          </p:nvSpPr>
          <p:spPr bwMode="auto">
            <a:xfrm>
              <a:off x="1852488" y="2298197"/>
              <a:ext cx="784601" cy="54000"/>
            </a:xfrm>
            <a:prstGeom prst="rect">
              <a:avLst/>
            </a:prstGeom>
            <a:solidFill>
              <a:schemeClr val="bg1"/>
            </a:solidFill>
            <a:ln w="2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734" name="Rectangle 171"/>
            <p:cNvSpPr>
              <a:spLocks noChangeArrowheads="1"/>
            </p:cNvSpPr>
            <p:nvPr/>
          </p:nvSpPr>
          <p:spPr bwMode="auto">
            <a:xfrm>
              <a:off x="2799826" y="2454692"/>
              <a:ext cx="758775" cy="54000"/>
            </a:xfrm>
            <a:prstGeom prst="rect">
              <a:avLst/>
            </a:prstGeom>
            <a:solidFill>
              <a:schemeClr val="bg1"/>
            </a:solidFill>
            <a:ln w="2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dirty="0"/>
            </a:p>
          </p:txBody>
        </p:sp>
        <p:sp>
          <p:nvSpPr>
            <p:cNvPr id="1746" name="Rectangle 272"/>
            <p:cNvSpPr>
              <a:spLocks noChangeArrowheads="1"/>
            </p:cNvSpPr>
            <p:nvPr/>
          </p:nvSpPr>
          <p:spPr bwMode="auto">
            <a:xfrm>
              <a:off x="2267953" y="2389697"/>
              <a:ext cx="742241" cy="54000"/>
            </a:xfrm>
            <a:prstGeom prst="rect">
              <a:avLst/>
            </a:prstGeom>
            <a:solidFill>
              <a:schemeClr val="bg1"/>
            </a:solidFill>
            <a:ln w="2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r>
                <a:rPr lang="fr-FR" dirty="0" smtClean="0"/>
                <a:t>           </a:t>
              </a:r>
              <a:endParaRPr lang="fr-FR" dirty="0"/>
            </a:p>
          </p:txBody>
        </p:sp>
        <p:sp>
          <p:nvSpPr>
            <p:cNvPr id="1738" name="Rectangle 220"/>
            <p:cNvSpPr>
              <a:spLocks noChangeArrowheads="1"/>
            </p:cNvSpPr>
            <p:nvPr/>
          </p:nvSpPr>
          <p:spPr bwMode="auto">
            <a:xfrm>
              <a:off x="1590878" y="2705328"/>
              <a:ext cx="542123" cy="54000"/>
            </a:xfrm>
            <a:prstGeom prst="rect">
              <a:avLst/>
            </a:prstGeom>
            <a:solidFill>
              <a:schemeClr val="bg1"/>
            </a:solidFill>
            <a:ln w="2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744" name="Rectangle 252"/>
            <p:cNvSpPr>
              <a:spLocks noChangeArrowheads="1"/>
            </p:cNvSpPr>
            <p:nvPr/>
          </p:nvSpPr>
          <p:spPr bwMode="auto">
            <a:xfrm>
              <a:off x="2369425" y="2802187"/>
              <a:ext cx="406585" cy="54000"/>
            </a:xfrm>
            <a:prstGeom prst="rect">
              <a:avLst/>
            </a:prstGeom>
            <a:solidFill>
              <a:schemeClr val="bg1"/>
            </a:solidFill>
            <a:ln w="2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742" name="Rectangle 236"/>
            <p:cNvSpPr>
              <a:spLocks noChangeArrowheads="1"/>
            </p:cNvSpPr>
            <p:nvPr/>
          </p:nvSpPr>
          <p:spPr bwMode="auto">
            <a:xfrm>
              <a:off x="2742607" y="2885293"/>
              <a:ext cx="275525" cy="54000"/>
            </a:xfrm>
            <a:prstGeom prst="rect">
              <a:avLst/>
            </a:prstGeom>
            <a:solidFill>
              <a:schemeClr val="bg1"/>
            </a:solidFill>
            <a:ln w="2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709" name="Rectangle 236"/>
            <p:cNvSpPr>
              <a:spLocks noChangeArrowheads="1"/>
            </p:cNvSpPr>
            <p:nvPr/>
          </p:nvSpPr>
          <p:spPr bwMode="auto">
            <a:xfrm>
              <a:off x="2887087" y="2965149"/>
              <a:ext cx="275525" cy="54000"/>
            </a:xfrm>
            <a:prstGeom prst="rect">
              <a:avLst/>
            </a:prstGeom>
            <a:solidFill>
              <a:schemeClr val="bg1"/>
            </a:solidFill>
            <a:ln w="2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727" name="Rectangle 174"/>
            <p:cNvSpPr>
              <a:spLocks noChangeArrowheads="1"/>
            </p:cNvSpPr>
            <p:nvPr/>
          </p:nvSpPr>
          <p:spPr bwMode="auto">
            <a:xfrm>
              <a:off x="1302258" y="3168485"/>
              <a:ext cx="281346" cy="54000"/>
            </a:xfrm>
            <a:prstGeom prst="rect">
              <a:avLst/>
            </a:prstGeom>
            <a:solidFill>
              <a:srgbClr val="FFFFFF"/>
            </a:solidFill>
            <a:ln w="2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726" name="Rectangle 173"/>
            <p:cNvSpPr>
              <a:spLocks noChangeArrowheads="1"/>
            </p:cNvSpPr>
            <p:nvPr/>
          </p:nvSpPr>
          <p:spPr bwMode="auto">
            <a:xfrm>
              <a:off x="1330838" y="3637121"/>
              <a:ext cx="205136" cy="54000"/>
            </a:xfrm>
            <a:prstGeom prst="rect">
              <a:avLst/>
            </a:prstGeom>
            <a:solidFill>
              <a:srgbClr val="000000"/>
            </a:solidFill>
            <a:ln w="2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730" name="Rectangle 213"/>
            <p:cNvSpPr>
              <a:spLocks noChangeArrowheads="1"/>
            </p:cNvSpPr>
            <p:nvPr/>
          </p:nvSpPr>
          <p:spPr bwMode="auto">
            <a:xfrm>
              <a:off x="1632674" y="3881525"/>
              <a:ext cx="52545" cy="54000"/>
            </a:xfrm>
            <a:prstGeom prst="rect">
              <a:avLst/>
            </a:prstGeom>
            <a:solidFill>
              <a:srgbClr val="000000"/>
            </a:solidFill>
            <a:ln w="2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731" name="Rectangle 223"/>
            <p:cNvSpPr>
              <a:spLocks noChangeArrowheads="1"/>
            </p:cNvSpPr>
            <p:nvPr/>
          </p:nvSpPr>
          <p:spPr bwMode="auto">
            <a:xfrm>
              <a:off x="975587" y="3408638"/>
              <a:ext cx="242845" cy="54000"/>
            </a:xfrm>
            <a:prstGeom prst="rect">
              <a:avLst/>
            </a:prstGeom>
            <a:solidFill>
              <a:srgbClr val="000000"/>
            </a:solidFill>
            <a:ln w="2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762" name="Rectangle 239"/>
            <p:cNvSpPr>
              <a:spLocks noChangeArrowheads="1"/>
            </p:cNvSpPr>
            <p:nvPr/>
          </p:nvSpPr>
          <p:spPr bwMode="auto">
            <a:xfrm>
              <a:off x="1923454" y="3402295"/>
              <a:ext cx="301584" cy="54000"/>
            </a:xfrm>
            <a:prstGeom prst="rect">
              <a:avLst/>
            </a:prstGeom>
            <a:solidFill>
              <a:srgbClr val="FFFFFF"/>
            </a:solidFill>
            <a:ln w="2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765" name="Rectangle 249"/>
            <p:cNvSpPr>
              <a:spLocks noChangeArrowheads="1"/>
            </p:cNvSpPr>
            <p:nvPr/>
          </p:nvSpPr>
          <p:spPr bwMode="auto">
            <a:xfrm>
              <a:off x="2651537" y="3474227"/>
              <a:ext cx="430863" cy="54000"/>
            </a:xfrm>
            <a:prstGeom prst="rect">
              <a:avLst/>
            </a:prstGeom>
            <a:solidFill>
              <a:srgbClr val="FFFFFF"/>
            </a:solidFill>
            <a:ln w="2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733" name="Rectangle 269"/>
            <p:cNvSpPr>
              <a:spLocks noChangeArrowheads="1"/>
            </p:cNvSpPr>
            <p:nvPr/>
          </p:nvSpPr>
          <p:spPr bwMode="auto">
            <a:xfrm>
              <a:off x="1836898" y="4080564"/>
              <a:ext cx="108704" cy="54000"/>
            </a:xfrm>
            <a:prstGeom prst="rect">
              <a:avLst/>
            </a:prstGeom>
            <a:solidFill>
              <a:srgbClr val="FFFFFF"/>
            </a:solidFill>
            <a:ln w="2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r>
                <a:rPr lang="fr-FR" dirty="0" smtClean="0"/>
                <a:t>            </a:t>
              </a:r>
              <a:endParaRPr lang="fr-FR" dirty="0"/>
            </a:p>
          </p:txBody>
        </p:sp>
        <p:sp>
          <p:nvSpPr>
            <p:cNvPr id="1778" name="Rectangle 259"/>
            <p:cNvSpPr>
              <a:spLocks noChangeArrowheads="1"/>
            </p:cNvSpPr>
            <p:nvPr/>
          </p:nvSpPr>
          <p:spPr bwMode="auto">
            <a:xfrm>
              <a:off x="1950416" y="4332084"/>
              <a:ext cx="112677" cy="54000"/>
            </a:xfrm>
            <a:prstGeom prst="rect">
              <a:avLst/>
            </a:prstGeom>
            <a:solidFill>
              <a:srgbClr val="FFFFFF"/>
            </a:solidFill>
            <a:ln w="2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767" name="Rectangle 261"/>
            <p:cNvSpPr>
              <a:spLocks noChangeArrowheads="1"/>
            </p:cNvSpPr>
            <p:nvPr/>
          </p:nvSpPr>
          <p:spPr bwMode="auto">
            <a:xfrm>
              <a:off x="2932337" y="4081400"/>
              <a:ext cx="861355" cy="54000"/>
            </a:xfrm>
            <a:prstGeom prst="rect">
              <a:avLst/>
            </a:prstGeom>
            <a:solidFill>
              <a:srgbClr val="FFFFFF"/>
            </a:solidFill>
            <a:ln w="2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764" name="Rectangle 245"/>
            <p:cNvSpPr>
              <a:spLocks noChangeArrowheads="1"/>
            </p:cNvSpPr>
            <p:nvPr/>
          </p:nvSpPr>
          <p:spPr bwMode="auto">
            <a:xfrm>
              <a:off x="2689642" y="4388158"/>
              <a:ext cx="662668" cy="54000"/>
            </a:xfrm>
            <a:prstGeom prst="rect">
              <a:avLst/>
            </a:prstGeom>
            <a:solidFill>
              <a:srgbClr val="FFFFFF"/>
            </a:solidFill>
            <a:ln w="2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774" name="Rectangle 287"/>
            <p:cNvSpPr>
              <a:spLocks noChangeArrowheads="1"/>
            </p:cNvSpPr>
            <p:nvPr/>
          </p:nvSpPr>
          <p:spPr bwMode="auto">
            <a:xfrm>
              <a:off x="3318745" y="4284509"/>
              <a:ext cx="925855" cy="54000"/>
            </a:xfrm>
            <a:prstGeom prst="rect">
              <a:avLst/>
            </a:prstGeom>
            <a:solidFill>
              <a:srgbClr val="FFFFFF"/>
            </a:solidFill>
            <a:ln w="2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769" name="Rectangle 267"/>
            <p:cNvSpPr>
              <a:spLocks noChangeArrowheads="1"/>
            </p:cNvSpPr>
            <p:nvPr/>
          </p:nvSpPr>
          <p:spPr bwMode="auto">
            <a:xfrm>
              <a:off x="2969653" y="4487620"/>
              <a:ext cx="731952" cy="54000"/>
            </a:xfrm>
            <a:prstGeom prst="rect">
              <a:avLst/>
            </a:prstGeom>
            <a:solidFill>
              <a:srgbClr val="FFFFFF"/>
            </a:solidFill>
            <a:ln w="2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776" name="Rectangle 205"/>
            <p:cNvSpPr>
              <a:spLocks noChangeArrowheads="1"/>
            </p:cNvSpPr>
            <p:nvPr/>
          </p:nvSpPr>
          <p:spPr bwMode="auto">
            <a:xfrm>
              <a:off x="2428053" y="5216455"/>
              <a:ext cx="57449" cy="54000"/>
            </a:xfrm>
            <a:prstGeom prst="rect">
              <a:avLst/>
            </a:prstGeom>
            <a:solidFill>
              <a:srgbClr val="000000"/>
            </a:solidFill>
            <a:ln w="2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752" name="Rectangle 182"/>
            <p:cNvSpPr>
              <a:spLocks noChangeArrowheads="1"/>
            </p:cNvSpPr>
            <p:nvPr/>
          </p:nvSpPr>
          <p:spPr bwMode="auto">
            <a:xfrm>
              <a:off x="4110000" y="4794377"/>
              <a:ext cx="394984" cy="54000"/>
            </a:xfrm>
            <a:prstGeom prst="rect">
              <a:avLst/>
            </a:prstGeom>
            <a:solidFill>
              <a:srgbClr val="FFFFFF"/>
            </a:solidFill>
            <a:ln w="2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761" name="Rectangle 237"/>
            <p:cNvSpPr>
              <a:spLocks noChangeArrowheads="1"/>
            </p:cNvSpPr>
            <p:nvPr/>
          </p:nvSpPr>
          <p:spPr bwMode="auto">
            <a:xfrm>
              <a:off x="4218505" y="5022861"/>
              <a:ext cx="311885" cy="54000"/>
            </a:xfrm>
            <a:prstGeom prst="rect">
              <a:avLst/>
            </a:prstGeom>
            <a:solidFill>
              <a:srgbClr val="FFFFFF"/>
            </a:solidFill>
            <a:ln w="2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771" name="Rectangle 279"/>
            <p:cNvSpPr>
              <a:spLocks noChangeArrowheads="1"/>
            </p:cNvSpPr>
            <p:nvPr/>
          </p:nvSpPr>
          <p:spPr bwMode="auto">
            <a:xfrm>
              <a:off x="4300821" y="5094792"/>
              <a:ext cx="292009" cy="54000"/>
            </a:xfrm>
            <a:prstGeom prst="rect">
              <a:avLst/>
            </a:prstGeom>
            <a:solidFill>
              <a:srgbClr val="FFFFFF"/>
            </a:solidFill>
            <a:ln w="2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753" name="Rectangle 184"/>
            <p:cNvSpPr>
              <a:spLocks noChangeArrowheads="1"/>
            </p:cNvSpPr>
            <p:nvPr/>
          </p:nvSpPr>
          <p:spPr bwMode="auto">
            <a:xfrm>
              <a:off x="2797102" y="5339133"/>
              <a:ext cx="296618" cy="54000"/>
            </a:xfrm>
            <a:prstGeom prst="rect">
              <a:avLst/>
            </a:prstGeom>
            <a:solidFill>
              <a:srgbClr val="FFFFFF"/>
            </a:solidFill>
            <a:ln w="2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751" name="Rectangle 176"/>
            <p:cNvSpPr>
              <a:spLocks noChangeArrowheads="1"/>
            </p:cNvSpPr>
            <p:nvPr/>
          </p:nvSpPr>
          <p:spPr bwMode="auto">
            <a:xfrm>
              <a:off x="3299693" y="5429079"/>
              <a:ext cx="363807" cy="54000"/>
            </a:xfrm>
            <a:prstGeom prst="rect">
              <a:avLst/>
            </a:prstGeom>
            <a:solidFill>
              <a:srgbClr val="FFFFFF"/>
            </a:solidFill>
            <a:ln w="2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r>
                <a:rPr lang="fr-FR" dirty="0" smtClean="0"/>
                <a:t>  </a:t>
              </a:r>
              <a:endParaRPr lang="fr-FR" dirty="0"/>
            </a:p>
          </p:txBody>
        </p:sp>
        <p:sp>
          <p:nvSpPr>
            <p:cNvPr id="1760" name="Rectangle 225"/>
            <p:cNvSpPr>
              <a:spLocks noChangeArrowheads="1"/>
            </p:cNvSpPr>
            <p:nvPr/>
          </p:nvSpPr>
          <p:spPr bwMode="auto">
            <a:xfrm>
              <a:off x="2755228" y="5986522"/>
              <a:ext cx="282187" cy="54000"/>
            </a:xfrm>
            <a:prstGeom prst="rect">
              <a:avLst/>
            </a:prstGeom>
            <a:solidFill>
              <a:srgbClr val="FFFFFF"/>
            </a:solidFill>
            <a:ln w="2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758" name="Rectangle 211"/>
            <p:cNvSpPr>
              <a:spLocks noChangeArrowheads="1"/>
            </p:cNvSpPr>
            <p:nvPr/>
          </p:nvSpPr>
          <p:spPr bwMode="auto">
            <a:xfrm>
              <a:off x="3518921" y="5503083"/>
              <a:ext cx="379560" cy="54000"/>
            </a:xfrm>
            <a:prstGeom prst="rect">
              <a:avLst/>
            </a:prstGeom>
            <a:solidFill>
              <a:srgbClr val="FFFFFF"/>
            </a:solidFill>
            <a:ln w="2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768" name="Rectangle 265"/>
            <p:cNvSpPr>
              <a:spLocks noChangeArrowheads="1"/>
            </p:cNvSpPr>
            <p:nvPr/>
          </p:nvSpPr>
          <p:spPr bwMode="auto">
            <a:xfrm>
              <a:off x="3085214" y="5745353"/>
              <a:ext cx="559315" cy="54000"/>
            </a:xfrm>
            <a:prstGeom prst="rect">
              <a:avLst/>
            </a:prstGeom>
            <a:solidFill>
              <a:srgbClr val="FFFFFF"/>
            </a:solidFill>
            <a:ln w="2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763" name="Rectangle 243"/>
            <p:cNvSpPr>
              <a:spLocks noChangeArrowheads="1"/>
            </p:cNvSpPr>
            <p:nvPr/>
          </p:nvSpPr>
          <p:spPr bwMode="auto">
            <a:xfrm>
              <a:off x="3209640" y="5833143"/>
              <a:ext cx="569986" cy="54000"/>
            </a:xfrm>
            <a:prstGeom prst="rect">
              <a:avLst/>
            </a:prstGeom>
            <a:solidFill>
              <a:srgbClr val="FFFFFF"/>
            </a:solidFill>
            <a:ln w="2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755" name="Rectangle 192"/>
            <p:cNvSpPr>
              <a:spLocks noChangeArrowheads="1"/>
            </p:cNvSpPr>
            <p:nvPr/>
          </p:nvSpPr>
          <p:spPr bwMode="auto">
            <a:xfrm>
              <a:off x="3656604" y="5912306"/>
              <a:ext cx="622926" cy="54000"/>
            </a:xfrm>
            <a:prstGeom prst="rect">
              <a:avLst/>
            </a:prstGeom>
            <a:solidFill>
              <a:srgbClr val="FFFFFF"/>
            </a:solidFill>
            <a:ln w="2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772" name="Rectangle 283"/>
            <p:cNvSpPr>
              <a:spLocks noChangeArrowheads="1"/>
            </p:cNvSpPr>
            <p:nvPr/>
          </p:nvSpPr>
          <p:spPr bwMode="auto">
            <a:xfrm>
              <a:off x="2883467" y="6226676"/>
              <a:ext cx="389459" cy="54000"/>
            </a:xfrm>
            <a:prstGeom prst="rect">
              <a:avLst/>
            </a:prstGeom>
            <a:solidFill>
              <a:srgbClr val="FFFFFF"/>
            </a:solidFill>
            <a:ln w="2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775" name="Rectangle 289"/>
            <p:cNvSpPr>
              <a:spLocks noChangeArrowheads="1"/>
            </p:cNvSpPr>
            <p:nvPr/>
          </p:nvSpPr>
          <p:spPr bwMode="auto">
            <a:xfrm>
              <a:off x="3544324" y="6114528"/>
              <a:ext cx="827294" cy="54000"/>
            </a:xfrm>
            <a:prstGeom prst="rect">
              <a:avLst/>
            </a:prstGeom>
            <a:solidFill>
              <a:srgbClr val="FFFFFF"/>
            </a:solidFill>
            <a:ln w="2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773" name="Rectangle 285"/>
            <p:cNvSpPr>
              <a:spLocks noChangeArrowheads="1"/>
            </p:cNvSpPr>
            <p:nvPr/>
          </p:nvSpPr>
          <p:spPr bwMode="auto">
            <a:xfrm>
              <a:off x="3431027" y="6337263"/>
              <a:ext cx="613524" cy="54000"/>
            </a:xfrm>
            <a:prstGeom prst="rect">
              <a:avLst/>
            </a:prstGeom>
            <a:solidFill>
              <a:srgbClr val="FFFFFF"/>
            </a:solidFill>
            <a:ln w="2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757" name="Rectangle 202"/>
            <p:cNvSpPr>
              <a:spLocks noChangeArrowheads="1"/>
            </p:cNvSpPr>
            <p:nvPr/>
          </p:nvSpPr>
          <p:spPr bwMode="auto">
            <a:xfrm>
              <a:off x="3663580" y="6418642"/>
              <a:ext cx="603248" cy="54000"/>
            </a:xfrm>
            <a:prstGeom prst="rect">
              <a:avLst/>
            </a:prstGeom>
            <a:solidFill>
              <a:srgbClr val="FFFFFF"/>
            </a:solidFill>
            <a:ln w="2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777" name="Rectangle 216"/>
            <p:cNvSpPr>
              <a:spLocks noChangeArrowheads="1"/>
            </p:cNvSpPr>
            <p:nvPr/>
          </p:nvSpPr>
          <p:spPr bwMode="auto">
            <a:xfrm>
              <a:off x="2172028" y="4728789"/>
              <a:ext cx="63281" cy="54000"/>
            </a:xfrm>
            <a:prstGeom prst="rect">
              <a:avLst/>
            </a:prstGeom>
            <a:solidFill>
              <a:srgbClr val="000000"/>
            </a:solidFill>
            <a:ln w="2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770" name="Rectangle 278"/>
            <p:cNvSpPr>
              <a:spLocks noChangeArrowheads="1"/>
            </p:cNvSpPr>
            <p:nvPr/>
          </p:nvSpPr>
          <p:spPr bwMode="auto">
            <a:xfrm>
              <a:off x="2299787" y="4234779"/>
              <a:ext cx="112601" cy="54000"/>
            </a:xfrm>
            <a:prstGeom prst="rect">
              <a:avLst/>
            </a:prstGeom>
            <a:solidFill>
              <a:srgbClr val="000000"/>
            </a:solidFill>
            <a:ln w="2" cap="sq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r>
                <a:rPr lang="fr-FR" dirty="0" smtClean="0"/>
                <a:t>         </a:t>
              </a:r>
              <a:endParaRPr lang="fr-FR" dirty="0"/>
            </a:p>
          </p:txBody>
        </p:sp>
      </p:grpSp>
    </p:spTree>
    <p:extLst>
      <p:ext uri="{BB962C8B-B14F-4D97-AF65-F5344CB8AC3E}">
        <p14:creationId xmlns:p14="http://schemas.microsoft.com/office/powerpoint/2010/main" val="74996390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28193</TotalTime>
  <Words>194</Words>
  <Application>Microsoft Macintosh PowerPoint</Application>
  <PresentationFormat>Personnalisé</PresentationFormat>
  <Paragraphs>132</Paragraphs>
  <Slides>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Thème Office</vt:lpstr>
      <vt:lpstr>Présentation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FrÃ©dÃ©ric Delsuc</dc:creator>
  <cp:lastModifiedBy>Frédéric Delsuc</cp:lastModifiedBy>
  <cp:revision>301</cp:revision>
  <cp:lastPrinted>2018-02-06T14:13:36Z</cp:lastPrinted>
  <dcterms:created xsi:type="dcterms:W3CDTF">2016-03-28T22:28:22Z</dcterms:created>
  <dcterms:modified xsi:type="dcterms:W3CDTF">2018-03-22T10:10:42Z</dcterms:modified>
</cp:coreProperties>
</file>