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3944" y="-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45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0789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86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965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127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636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1226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94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10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182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3115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999F2-69E4-484C-BD4B-225FE2AC1FD7}" type="datetimeFigureOut">
              <a:rPr lang="fr-FR" smtClean="0"/>
              <a:t>24/06/21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38706-2A31-1043-B991-6457FF3475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98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 descr="HDMEC VEGF effect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16"/>
          <a:stretch/>
        </p:blipFill>
        <p:spPr>
          <a:xfrm>
            <a:off x="1048598" y="3955763"/>
            <a:ext cx="5118512" cy="2159988"/>
          </a:xfrm>
          <a:prstGeom prst="rect">
            <a:avLst/>
          </a:prstGeom>
        </p:spPr>
      </p:pic>
      <p:pic>
        <p:nvPicPr>
          <p:cNvPr id="59" name="Image 58" descr="HDMEC VEGF effect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1184063" y="6257740"/>
            <a:ext cx="4963363" cy="2159999"/>
          </a:xfrm>
          <a:prstGeom prst="rect">
            <a:avLst/>
          </a:prstGeom>
        </p:spPr>
      </p:pic>
      <p:sp>
        <p:nvSpPr>
          <p:cNvPr id="30" name="TextBox 145">
            <a:extLst>
              <a:ext uri="{FF2B5EF4-FFF2-40B4-BE49-F238E27FC236}">
                <a16:creationId xmlns="" xmlns:a16="http://schemas.microsoft.com/office/drawing/2014/main" id="{474577C9-C5D8-8D48-B914-D6342EFF20BF}"/>
              </a:ext>
            </a:extLst>
          </p:cNvPr>
          <p:cNvSpPr txBox="1"/>
          <p:nvPr/>
        </p:nvSpPr>
        <p:spPr>
          <a:xfrm>
            <a:off x="5574855" y="37487"/>
            <a:ext cx="1408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latin typeface="Arial"/>
                <a:cs typeface="Arial"/>
              </a:rPr>
              <a:t>Figure S1</a:t>
            </a:r>
            <a:endParaRPr lang="x-none" sz="1600" b="1" dirty="0">
              <a:latin typeface="Arial"/>
              <a:cs typeface="Arial"/>
            </a:endParaRPr>
          </a:p>
        </p:txBody>
      </p:sp>
      <p:sp>
        <p:nvSpPr>
          <p:cNvPr id="5" name="TextBox 145">
            <a:extLst>
              <a:ext uri="{FF2B5EF4-FFF2-40B4-BE49-F238E27FC236}">
                <a16:creationId xmlns="" xmlns:a16="http://schemas.microsoft.com/office/drawing/2014/main" id="{474577C9-C5D8-8D48-B914-D6342EFF20BF}"/>
              </a:ext>
            </a:extLst>
          </p:cNvPr>
          <p:cNvSpPr txBox="1"/>
          <p:nvPr/>
        </p:nvSpPr>
        <p:spPr>
          <a:xfrm>
            <a:off x="-519275" y="3656987"/>
            <a:ext cx="14085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100" b="1" dirty="0" smtClean="0">
                <a:latin typeface="Arial"/>
                <a:cs typeface="Arial"/>
              </a:rPr>
              <a:t>b</a:t>
            </a:r>
            <a:endParaRPr lang="x-none" sz="2100" b="1" dirty="0">
              <a:latin typeface="Arial"/>
              <a:cs typeface="Arial"/>
            </a:endParaRPr>
          </a:p>
        </p:txBody>
      </p:sp>
      <p:sp>
        <p:nvSpPr>
          <p:cNvPr id="6" name="TextBox 145">
            <a:extLst>
              <a:ext uri="{FF2B5EF4-FFF2-40B4-BE49-F238E27FC236}">
                <a16:creationId xmlns="" xmlns:a16="http://schemas.microsoft.com/office/drawing/2014/main" id="{474577C9-C5D8-8D48-B914-D6342EFF20BF}"/>
              </a:ext>
            </a:extLst>
          </p:cNvPr>
          <p:cNvSpPr txBox="1"/>
          <p:nvPr/>
        </p:nvSpPr>
        <p:spPr>
          <a:xfrm>
            <a:off x="-519275" y="490341"/>
            <a:ext cx="14085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100" b="1" dirty="0" smtClean="0">
                <a:latin typeface="Arial"/>
                <a:cs typeface="Arial"/>
              </a:rPr>
              <a:t>a</a:t>
            </a:r>
            <a:endParaRPr lang="x-none" sz="2100" b="1" dirty="0">
              <a:latin typeface="Arial"/>
              <a:cs typeface="Arial"/>
            </a:endParaRPr>
          </a:p>
        </p:txBody>
      </p:sp>
      <p:grpSp>
        <p:nvGrpSpPr>
          <p:cNvPr id="20" name="Grouper 19"/>
          <p:cNvGrpSpPr/>
          <p:nvPr/>
        </p:nvGrpSpPr>
        <p:grpSpPr>
          <a:xfrm>
            <a:off x="-198288" y="744926"/>
            <a:ext cx="4146336" cy="2364400"/>
            <a:chOff x="-198288" y="744926"/>
            <a:chExt cx="4146336" cy="2364400"/>
          </a:xfrm>
        </p:grpSpPr>
        <p:cxnSp>
          <p:nvCxnSpPr>
            <p:cNvPr id="26" name="Connecteur droit 25"/>
            <p:cNvCxnSpPr/>
            <p:nvPr/>
          </p:nvCxnSpPr>
          <p:spPr>
            <a:xfrm>
              <a:off x="3441073" y="2363628"/>
              <a:ext cx="166306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3441073" y="2630328"/>
              <a:ext cx="166306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Connecteur droit 2"/>
            <p:cNvCxnSpPr/>
            <p:nvPr/>
          </p:nvCxnSpPr>
          <p:spPr>
            <a:xfrm>
              <a:off x="3428373" y="1982628"/>
              <a:ext cx="166306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>
              <a:off x="-198288" y="1999331"/>
              <a:ext cx="1368115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VEGF</a:t>
              </a:r>
              <a:r>
                <a:rPr lang="en-US" sz="900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165</a:t>
              </a:r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1038459" y="1628868"/>
              <a:ext cx="375088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NT 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1166672" y="1483516"/>
              <a:ext cx="716592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FGFRinh</a:t>
              </a:r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1386646" y="1445114"/>
              <a:ext cx="97119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SRPIN340 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1668278" y="1432414"/>
              <a:ext cx="97119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SPHINX31 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2116791" y="1590358"/>
              <a:ext cx="680708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FGF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2117694" y="1286461"/>
              <a:ext cx="123770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FGF + </a:t>
              </a:r>
              <a:r>
                <a:rPr lang="en-US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FGFRinh</a:t>
              </a:r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2414480" y="1248361"/>
              <a:ext cx="123770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FGF + SRPIN340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2720397" y="1248361"/>
              <a:ext cx="123770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FGF + SPHINX31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>
              <a:off x="-198288" y="2589942"/>
              <a:ext cx="1368115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>
              <a:off x="3466919" y="1830228"/>
              <a:ext cx="481129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>
              <a:off x="3466919" y="2222052"/>
              <a:ext cx="481129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8972" y="1905825"/>
              <a:ext cx="2682207" cy="504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2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>
              <a:off x="3466919" y="2501452"/>
              <a:ext cx="481129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145">
              <a:extLst>
                <a:ext uri="{FF2B5EF4-FFF2-40B4-BE49-F238E27FC236}">
                  <a16:creationId xmlns="" xmlns:a16="http://schemas.microsoft.com/office/drawing/2014/main" id="{474577C9-C5D8-8D48-B914-D6342EFF20BF}"/>
                </a:ext>
              </a:extLst>
            </p:cNvPr>
            <p:cNvSpPr txBox="1"/>
            <p:nvPr/>
          </p:nvSpPr>
          <p:spPr>
            <a:xfrm>
              <a:off x="1515828" y="2832327"/>
              <a:ext cx="14085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 smtClean="0">
                  <a:latin typeface="Arial"/>
                  <a:cs typeface="Arial"/>
                </a:rPr>
                <a:t>HUVEC</a:t>
              </a:r>
              <a:endParaRPr lang="x-none" sz="1200" b="1" dirty="0">
                <a:latin typeface="Arial"/>
                <a:cs typeface="Arial"/>
              </a:endParaRPr>
            </a:p>
          </p:txBody>
        </p:sp>
        <p:pic>
          <p:nvPicPr>
            <p:cNvPr id="2" name="Image 1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8972" y="2501452"/>
              <a:ext cx="2699994" cy="324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</p:grpSp>
      <p:grpSp>
        <p:nvGrpSpPr>
          <p:cNvPr id="21" name="Grouper 20"/>
          <p:cNvGrpSpPr/>
          <p:nvPr/>
        </p:nvGrpSpPr>
        <p:grpSpPr>
          <a:xfrm>
            <a:off x="3664099" y="744341"/>
            <a:ext cx="3230349" cy="2364985"/>
            <a:chOff x="3664099" y="744341"/>
            <a:chExt cx="3230349" cy="2364985"/>
          </a:xfrm>
        </p:grpSpPr>
        <p:cxnSp>
          <p:nvCxnSpPr>
            <p:cNvPr id="36" name="Connecteur droit 35"/>
            <p:cNvCxnSpPr/>
            <p:nvPr/>
          </p:nvCxnSpPr>
          <p:spPr>
            <a:xfrm>
              <a:off x="6387473" y="2300128"/>
              <a:ext cx="166306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>
              <a:off x="6387473" y="2617628"/>
              <a:ext cx="166306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>
              <a:off x="6374773" y="1969928"/>
              <a:ext cx="166306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>
              <a:off x="6413319" y="1817528"/>
              <a:ext cx="481129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>
              <a:off x="6413319" y="2158552"/>
              <a:ext cx="481129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>
              <a:off x="6413319" y="2488752"/>
              <a:ext cx="481129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37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145">
              <a:extLst>
                <a:ext uri="{FF2B5EF4-FFF2-40B4-BE49-F238E27FC236}">
                  <a16:creationId xmlns="" xmlns:a16="http://schemas.microsoft.com/office/drawing/2014/main" id="{474577C9-C5D8-8D48-B914-D6342EFF20BF}"/>
                </a:ext>
              </a:extLst>
            </p:cNvPr>
            <p:cNvSpPr txBox="1"/>
            <p:nvPr/>
          </p:nvSpPr>
          <p:spPr>
            <a:xfrm>
              <a:off x="4942080" y="2832327"/>
              <a:ext cx="14085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 smtClean="0">
                  <a:latin typeface="Arial"/>
                  <a:cs typeface="Arial"/>
                </a:rPr>
                <a:t>HDMEC</a:t>
              </a:r>
              <a:endParaRPr lang="x-none" sz="1200" b="1" dirty="0">
                <a:latin typeface="Arial"/>
                <a:cs typeface="Arial"/>
              </a:endParaRPr>
            </a:p>
          </p:txBody>
        </p:sp>
        <p:sp>
          <p:nvSpPr>
            <p:cNvPr id="28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4925512" y="1628283"/>
              <a:ext cx="375088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NT 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5051344" y="1589773"/>
              <a:ext cx="680708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FGF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5052247" y="1298576"/>
              <a:ext cx="123770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FGF + </a:t>
              </a:r>
              <a:r>
                <a:rPr lang="en-US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FGFRinh</a:t>
              </a:r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5336333" y="1260476"/>
              <a:ext cx="123770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FGF + SRPIN340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 rot="16200000">
              <a:off x="5616850" y="1247776"/>
              <a:ext cx="123770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FGF + SPHINX31 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Image 6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95474" y="1905825"/>
              <a:ext cx="1691999" cy="504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pic>
          <p:nvPicPr>
            <p:cNvPr id="17" name="Image 16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82774" y="2501455"/>
              <a:ext cx="1691999" cy="32399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42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>
              <a:off x="3664099" y="1999331"/>
              <a:ext cx="1368115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VEGF</a:t>
              </a:r>
              <a:r>
                <a:rPr lang="en-US" sz="900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165</a:t>
              </a:r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ZoneTexte 133">
              <a:extLst>
                <a:ext uri="{FF2B5EF4-FFF2-40B4-BE49-F238E27FC236}">
                  <a16:creationId xmlns:a16="http://schemas.microsoft.com/office/drawing/2014/main" xmlns="" id="{3CEDDE9B-A7E8-494C-8A1A-D9F8ED45FFBD}"/>
                </a:ext>
              </a:extLst>
            </p:cNvPr>
            <p:cNvSpPr txBox="1"/>
            <p:nvPr/>
          </p:nvSpPr>
          <p:spPr>
            <a:xfrm>
              <a:off x="3664099" y="2589942"/>
              <a:ext cx="1368115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49752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41</Words>
  <Application>Microsoft Macintosh PowerPoint</Application>
  <PresentationFormat>Présentation à l'écran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beatrice eymin</dc:creator>
  <cp:lastModifiedBy>beatrice eymin</cp:lastModifiedBy>
  <cp:revision>35</cp:revision>
  <dcterms:created xsi:type="dcterms:W3CDTF">2020-05-09T16:01:38Z</dcterms:created>
  <dcterms:modified xsi:type="dcterms:W3CDTF">2021-06-24T13:38:45Z</dcterms:modified>
</cp:coreProperties>
</file>