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711" autoAdjust="0"/>
    <p:restoredTop sz="94660"/>
  </p:normalViewPr>
  <p:slideViewPr>
    <p:cSldViewPr snapToGrid="0">
      <p:cViewPr varScale="1">
        <p:scale>
          <a:sx n="77" d="100"/>
          <a:sy n="77" d="100"/>
        </p:scale>
        <p:origin x="40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B320C-0161-497E-BC62-4867AB485E89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AC09-A791-4AAE-8CC2-78CD48CC9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48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B320C-0161-497E-BC62-4867AB485E89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AC09-A791-4AAE-8CC2-78CD48CC9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616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B320C-0161-497E-BC62-4867AB485E89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AC09-A791-4AAE-8CC2-78CD48CC9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733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B320C-0161-497E-BC62-4867AB485E89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AC09-A791-4AAE-8CC2-78CD48CC9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77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B320C-0161-497E-BC62-4867AB485E89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AC09-A791-4AAE-8CC2-78CD48CC9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198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B320C-0161-497E-BC62-4867AB485E89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AC09-A791-4AAE-8CC2-78CD48CC9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784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B320C-0161-497E-BC62-4867AB485E89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AC09-A791-4AAE-8CC2-78CD48CC9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252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B320C-0161-497E-BC62-4867AB485E89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AC09-A791-4AAE-8CC2-78CD48CC9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192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B320C-0161-497E-BC62-4867AB485E89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AC09-A791-4AAE-8CC2-78CD48CC9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876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B320C-0161-497E-BC62-4867AB485E89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AC09-A791-4AAE-8CC2-78CD48CC9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49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B320C-0161-497E-BC62-4867AB485E89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AC09-A791-4AAE-8CC2-78CD48CC9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548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B320C-0161-497E-BC62-4867AB485E89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EAC09-A791-4AAE-8CC2-78CD48CC9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996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440192"/>
              </p:ext>
            </p:extLst>
          </p:nvPr>
        </p:nvGraphicFramePr>
        <p:xfrm>
          <a:off x="1933800" y="1255183"/>
          <a:ext cx="6897991" cy="2910794"/>
        </p:xfrm>
        <a:graphic>
          <a:graphicData uri="http://schemas.openxmlformats.org/drawingml/2006/table">
            <a:tbl>
              <a:tblPr/>
              <a:tblGrid>
                <a:gridCol w="41452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0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2550">
                  <a:extLst>
                    <a:ext uri="{9D8B030D-6E8A-4147-A177-3AD203B41FA5}">
                      <a16:colId xmlns:a16="http://schemas.microsoft.com/office/drawing/2014/main" val="903477362"/>
                    </a:ext>
                  </a:extLst>
                </a:gridCol>
              </a:tblGrid>
              <a:tr h="44584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Cluster a.</a:t>
                      </a:r>
                      <a:r>
                        <a:rPr lang="en-US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Pathway analysis for H3K27M 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versus </a:t>
                      </a:r>
                      <a:r>
                        <a:rPr lang="en-US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WT cells at day 5 post-differentiation (642 genes)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86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GO-Term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Adjusted</a:t>
                      </a:r>
                      <a:r>
                        <a:rPr lang="en-US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b"/>
                      <a:r>
                        <a:rPr lang="en-US" sz="1100" b="1" i="1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-value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Genes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Glioblastoma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5.00E-03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Transcription factor activity, sequence-specific DNA binding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&lt;0.0001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230875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ncRNA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metabolic process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&lt;0.0001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ncRNA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processing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&lt;0.0001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Regulation of neuron differentiation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8.00E-03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525168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Sodium ion transport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8.00E-03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just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Invasive growth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6.00E-03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3846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 Subset of enriched pathways for</a:t>
                      </a:r>
                      <a:r>
                        <a:rPr lang="en-US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H3K27M vs WT cells at day 5 post-differentiation-Cluster 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2292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923B24F-CA0E-4479-A5B3-952CEAD175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5430205"/>
              </p:ext>
            </p:extLst>
          </p:nvPr>
        </p:nvGraphicFramePr>
        <p:xfrm>
          <a:off x="2280934" y="168298"/>
          <a:ext cx="6894576" cy="6476954"/>
        </p:xfrm>
        <a:graphic>
          <a:graphicData uri="http://schemas.openxmlformats.org/drawingml/2006/table">
            <a:tbl>
              <a:tblPr/>
              <a:tblGrid>
                <a:gridCol w="4142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90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3312">
                  <a:extLst>
                    <a:ext uri="{9D8B030D-6E8A-4147-A177-3AD203B41FA5}">
                      <a16:colId xmlns:a16="http://schemas.microsoft.com/office/drawing/2014/main" val="903477362"/>
                    </a:ext>
                  </a:extLst>
                </a:gridCol>
              </a:tblGrid>
              <a:tr h="44584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Cluster b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Pathway analysis for H3K27M 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versus </a:t>
                      </a:r>
                      <a:r>
                        <a:rPr lang="en-US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WT cells at day 5 post-differentiation (1365 genes)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86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GO-Term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Adjusted</a:t>
                      </a:r>
                      <a:r>
                        <a:rPr lang="en-US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b"/>
                      <a:r>
                        <a:rPr lang="en-US" sz="1100" b="1" i="1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-value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Genes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Chromosome aberrations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&lt;0.0001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Glioblastoma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&lt;0.0001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230875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Positive regulation of metabolic process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3.00E-03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Lipid metabolism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&lt;0.0001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Cell death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&lt;0.0001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525168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Cell proliferation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&lt;0.0001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just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Tumor angiogenesis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&lt;0.0001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Cell invasion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2.00E-03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594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just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Tumor progression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&lt;0.0001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390829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just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Hypoxia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&lt;0.0001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059628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just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Neural stem cell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4.00E-03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68198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just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Retinoblastoma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2.00E-03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4581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just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Matrix Metalloproteinase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&lt;0.0001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903341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just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Neurodevelopmental disorders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7.00E-03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797547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just" rtl="0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Calmodulin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binding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3.00E-03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581797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just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Glial cell differentiation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3.00E-03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203036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just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Stem cell differentiation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6.00E-03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37711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just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Integrin linked kinase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2.00E-03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575077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just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Phosphatidylinositol</a:t>
                      </a:r>
                      <a:r>
                        <a:rPr lang="en-US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bisphosphate binding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8.00E-03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859945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just" rtl="0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cAMP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binding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2.00E-03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3974686"/>
                  </a:ext>
                </a:extLst>
              </a:tr>
              <a:tr h="193846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 Subset of enriched pathways for</a:t>
                      </a:r>
                      <a:r>
                        <a:rPr lang="en-US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H3K27M vs WT cells at day 5 post-differentiation-Cluster b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3134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2E90DCF-9E0A-4793-958D-6BE8E9CF2D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2887311"/>
              </p:ext>
            </p:extLst>
          </p:nvPr>
        </p:nvGraphicFramePr>
        <p:xfrm>
          <a:off x="2756076" y="1703917"/>
          <a:ext cx="6894576" cy="2087834"/>
        </p:xfrm>
        <a:graphic>
          <a:graphicData uri="http://schemas.openxmlformats.org/drawingml/2006/table">
            <a:tbl>
              <a:tblPr/>
              <a:tblGrid>
                <a:gridCol w="4142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90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3312">
                  <a:extLst>
                    <a:ext uri="{9D8B030D-6E8A-4147-A177-3AD203B41FA5}">
                      <a16:colId xmlns:a16="http://schemas.microsoft.com/office/drawing/2014/main" val="903477362"/>
                    </a:ext>
                  </a:extLst>
                </a:gridCol>
              </a:tblGrid>
              <a:tr h="44584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Cluster c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Pathway analysis for 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WT versus H3K27M </a:t>
                      </a:r>
                      <a:r>
                        <a:rPr lang="en-US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cells at day 0 post-differentiation (213 genes)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86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GO-Term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Adjusted</a:t>
                      </a:r>
                      <a:r>
                        <a:rPr lang="en-US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b"/>
                      <a:r>
                        <a:rPr lang="en-US" sz="1100" b="1" i="1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-value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Genes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Neoplasms, Neuro-epithelial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2.00E-03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regulation of RNA metabolic process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4.00E-03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230875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Transcription factor activity</a:t>
                      </a:r>
                      <a:r>
                        <a:rPr lang="en-US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and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binding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&lt;0.0001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Metabotropic glutamate receptor signaling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5.00E-03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3846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 Subset of enriched pathways for</a:t>
                      </a:r>
                      <a:r>
                        <a:rPr lang="en-US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H3K27M vs WT cells at day 0 post-differentiation-Cluster c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5684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70D14CB-520E-432B-B88E-7F22391A53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1811750"/>
              </p:ext>
            </p:extLst>
          </p:nvPr>
        </p:nvGraphicFramePr>
        <p:xfrm>
          <a:off x="2696810" y="670463"/>
          <a:ext cx="6894576" cy="4831034"/>
        </p:xfrm>
        <a:graphic>
          <a:graphicData uri="http://schemas.openxmlformats.org/drawingml/2006/table">
            <a:tbl>
              <a:tblPr/>
              <a:tblGrid>
                <a:gridCol w="4142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90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3312">
                  <a:extLst>
                    <a:ext uri="{9D8B030D-6E8A-4147-A177-3AD203B41FA5}">
                      <a16:colId xmlns:a16="http://schemas.microsoft.com/office/drawing/2014/main" val="903477362"/>
                    </a:ext>
                  </a:extLst>
                </a:gridCol>
              </a:tblGrid>
              <a:tr h="44584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Cluster d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Pathway analysis for 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WT 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versus 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H3K27M </a:t>
                      </a:r>
                      <a:r>
                        <a:rPr lang="en-US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cells 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 </a:t>
                      </a:r>
                      <a:r>
                        <a:rPr lang="en-US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 5 post-differentiation (608 genes)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86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GO-Term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Adjusted</a:t>
                      </a:r>
                      <a:r>
                        <a:rPr lang="en-US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b"/>
                      <a:r>
                        <a:rPr lang="en-US" sz="1100" b="1" i="1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-value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Genes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Cell Transformation, Neoplastic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&lt;0.0001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Transport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1.00E-03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230875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Cell differentiation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3.00E-03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Cell proliferation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&lt;0.0001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Medulloblastoma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&lt;0.0001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525168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RNA polymerase II transcription factor activity</a:t>
                      </a:r>
                      <a:r>
                        <a:rPr lang="en-US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and binding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3.00E-03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just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Growth arrest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5.00E-03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Astrocytoma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2.00E-03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594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just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Large</a:t>
                      </a:r>
                      <a:r>
                        <a:rPr lang="en-US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tumor suppressor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&lt;0.0001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390829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just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Stem cell proliferation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1.00E-03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059628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just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Regulation</a:t>
                      </a:r>
                      <a:r>
                        <a:rPr lang="en-US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of cell division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6.00E-03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68198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just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Voltage-gated</a:t>
                      </a:r>
                      <a:r>
                        <a:rPr lang="en-US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potassium channel activity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7.00E-03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4581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just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BUB1 Mitotic checkpoint serine/ threonine kinase B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3.00E-03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903341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just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Glutamate receptor activity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1.00E-02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7975472"/>
                  </a:ext>
                </a:extLst>
              </a:tr>
              <a:tr h="193846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 Subset of enriched pathways for</a:t>
                      </a:r>
                      <a:r>
                        <a:rPr lang="en-US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WT cells at day 0 vs day 5 post-differentiation-Cluster d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7087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A851AE4-29EF-42E7-882E-328FA619E2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277060"/>
              </p:ext>
            </p:extLst>
          </p:nvPr>
        </p:nvGraphicFramePr>
        <p:xfrm>
          <a:off x="2747609" y="1730586"/>
          <a:ext cx="6894576" cy="2081777"/>
        </p:xfrm>
        <a:graphic>
          <a:graphicData uri="http://schemas.openxmlformats.org/drawingml/2006/table">
            <a:tbl>
              <a:tblPr/>
              <a:tblGrid>
                <a:gridCol w="4142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90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3312">
                  <a:extLst>
                    <a:ext uri="{9D8B030D-6E8A-4147-A177-3AD203B41FA5}">
                      <a16:colId xmlns:a16="http://schemas.microsoft.com/office/drawing/2014/main" val="903477362"/>
                    </a:ext>
                  </a:extLst>
                </a:gridCol>
              </a:tblGrid>
              <a:tr h="44584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Cluster e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Pathway analysis for H3K27M cells 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versus WT cells at </a:t>
                      </a:r>
                      <a:r>
                        <a:rPr lang="en-US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 5 post-differentiation (378 genes)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GO-Term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Adjusted</a:t>
                      </a:r>
                      <a:r>
                        <a:rPr lang="en-US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b"/>
                      <a:r>
                        <a:rPr lang="en-US" sz="1100" b="1" i="1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-value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Genes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Lipid metabolic process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3.00E-03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Transporter activity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6.00E-03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230875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Trafficking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1.30E-02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Neuregulin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&lt;0.0001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3846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 Subset of enriched pathways for</a:t>
                      </a:r>
                      <a:r>
                        <a:rPr lang="en-US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H3K27M cells at day 0 vs day 5 post-differentiation-Cluster 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48902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14408</TotalTime>
  <Words>451</Words>
  <Application>Microsoft Office PowerPoint</Application>
  <PresentationFormat>Widescreen</PresentationFormat>
  <Paragraphs>177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Beaumont</dc:creator>
  <cp:lastModifiedBy>Kfoury-Beaumont, Najla</cp:lastModifiedBy>
  <cp:revision>196</cp:revision>
  <cp:lastPrinted>2018-08-13T21:09:23Z</cp:lastPrinted>
  <dcterms:created xsi:type="dcterms:W3CDTF">2015-09-29T20:17:17Z</dcterms:created>
  <dcterms:modified xsi:type="dcterms:W3CDTF">2021-10-08T20:17:22Z</dcterms:modified>
</cp:coreProperties>
</file>