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70" r:id="rId2"/>
    <p:sldId id="262" r:id="rId3"/>
    <p:sldId id="263" r:id="rId4"/>
    <p:sldId id="265" r:id="rId5"/>
    <p:sldId id="271" r:id="rId6"/>
    <p:sldId id="276" r:id="rId7"/>
    <p:sldId id="272" r:id="rId8"/>
    <p:sldId id="277" r:id="rId9"/>
    <p:sldId id="273" r:id="rId10"/>
    <p:sldId id="274" r:id="rId11"/>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oselin Benitez Alfonso" initials="Y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0C697-D452-21D1-2313-F5C84AF94207}" v="2" dt="2022-05-27T15:03:12.525"/>
    <p1510:client id="{350FD3A6-CBAF-E776-38A8-6170C88A82A5}" v="16" dt="2022-03-31T16:06:46.099"/>
    <p1510:client id="{61256338-90F6-245B-400A-2892246619ED}" v="201" dt="2022-04-01T00:11:43.741"/>
    <p1510:client id="{A0539415-A364-DFB3-B66A-C6B6D80FA907}" v="61" dt="2022-04-01T15:27:36.036"/>
    <p1510:client id="{C3D5F258-E386-B76E-5F7A-256BC61039C0}" v="70" dt="2022-03-30T12:55:08.342"/>
    <p1510:client id="{EED8A50A-3801-E568-8712-59930C0695A8}" v="5" dt="2022-05-10T15:40:23.1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selin Benitez Alfonso" userId="S::fbsyb@leeds.ac.uk::aebae7f3-6a2a-4ce6-88d6-1a525a362f15" providerId="AD" clId="Web-{61256338-90F6-245B-400A-2892246619ED}"/>
    <pc:docChg chg="modSld">
      <pc:chgData name="Yoselin Benitez Alfonso" userId="S::fbsyb@leeds.ac.uk::aebae7f3-6a2a-4ce6-88d6-1a525a362f15" providerId="AD" clId="Web-{61256338-90F6-245B-400A-2892246619ED}" dt="2022-04-01T00:11:43.741" v="120" actId="1076"/>
      <pc:docMkLst>
        <pc:docMk/>
      </pc:docMkLst>
      <pc:sldChg chg="addSp modSp">
        <pc:chgData name="Yoselin Benitez Alfonso" userId="S::fbsyb@leeds.ac.uk::aebae7f3-6a2a-4ce6-88d6-1a525a362f15" providerId="AD" clId="Web-{61256338-90F6-245B-400A-2892246619ED}" dt="2022-04-01T00:11:43.741" v="120" actId="1076"/>
        <pc:sldMkLst>
          <pc:docMk/>
          <pc:sldMk cId="602128641" sldId="274"/>
        </pc:sldMkLst>
        <pc:spChg chg="mod">
          <ac:chgData name="Yoselin Benitez Alfonso" userId="S::fbsyb@leeds.ac.uk::aebae7f3-6a2a-4ce6-88d6-1a525a362f15" providerId="AD" clId="Web-{61256338-90F6-245B-400A-2892246619ED}" dt="2022-04-01T00:11:43.741" v="120" actId="1076"/>
          <ac:spMkLst>
            <pc:docMk/>
            <pc:sldMk cId="602128641" sldId="274"/>
            <ac:spMk id="5" creationId="{00000000-0000-0000-0000-000000000000}"/>
          </ac:spMkLst>
        </pc:spChg>
        <pc:spChg chg="mod">
          <ac:chgData name="Yoselin Benitez Alfonso" userId="S::fbsyb@leeds.ac.uk::aebae7f3-6a2a-4ce6-88d6-1a525a362f15" providerId="AD" clId="Web-{61256338-90F6-245B-400A-2892246619ED}" dt="2022-04-01T00:07:06.702" v="42" actId="1076"/>
          <ac:spMkLst>
            <pc:docMk/>
            <pc:sldMk cId="602128641" sldId="274"/>
            <ac:spMk id="6" creationId="{5ACBBAD5-31EC-6490-5786-9C5A0A29AA7C}"/>
          </ac:spMkLst>
        </pc:spChg>
        <pc:spChg chg="mod">
          <ac:chgData name="Yoselin Benitez Alfonso" userId="S::fbsyb@leeds.ac.uk::aebae7f3-6a2a-4ce6-88d6-1a525a362f15" providerId="AD" clId="Web-{61256338-90F6-245B-400A-2892246619ED}" dt="2022-04-01T00:06:35.389" v="39" actId="1076"/>
          <ac:spMkLst>
            <pc:docMk/>
            <pc:sldMk cId="602128641" sldId="274"/>
            <ac:spMk id="10" creationId="{79652422-4A56-AB5C-BEA3-1D4CDD07EF1C}"/>
          </ac:spMkLst>
        </pc:spChg>
        <pc:spChg chg="mod">
          <ac:chgData name="Yoselin Benitez Alfonso" userId="S::fbsyb@leeds.ac.uk::aebae7f3-6a2a-4ce6-88d6-1a525a362f15" providerId="AD" clId="Web-{61256338-90F6-245B-400A-2892246619ED}" dt="2022-04-01T00:06:56.045" v="41" actId="1076"/>
          <ac:spMkLst>
            <pc:docMk/>
            <pc:sldMk cId="602128641" sldId="274"/>
            <ac:spMk id="11" creationId="{E0F162F0-22EB-9D7A-5A86-936D38E7AC35}"/>
          </ac:spMkLst>
        </pc:spChg>
        <pc:spChg chg="add mod">
          <ac:chgData name="Yoselin Benitez Alfonso" userId="S::fbsyb@leeds.ac.uk::aebae7f3-6a2a-4ce6-88d6-1a525a362f15" providerId="AD" clId="Web-{61256338-90F6-245B-400A-2892246619ED}" dt="2022-04-01T00:07:18.390" v="43" actId="1076"/>
          <ac:spMkLst>
            <pc:docMk/>
            <pc:sldMk cId="602128641" sldId="274"/>
            <ac:spMk id="14" creationId="{583EE217-3E0E-5253-2451-F77173D5713F}"/>
          </ac:spMkLst>
        </pc:spChg>
        <pc:grpChg chg="mod">
          <ac:chgData name="Yoselin Benitez Alfonso" userId="S::fbsyb@leeds.ac.uk::aebae7f3-6a2a-4ce6-88d6-1a525a362f15" providerId="AD" clId="Web-{61256338-90F6-245B-400A-2892246619ED}" dt="2022-04-01T00:03:38.446" v="11" actId="1076"/>
          <ac:grpSpMkLst>
            <pc:docMk/>
            <pc:sldMk cId="602128641" sldId="274"/>
            <ac:grpSpMk id="12" creationId="{00000000-0000-0000-0000-000000000000}"/>
          </ac:grpSpMkLst>
        </pc:grpChg>
        <pc:grpChg chg="add">
          <ac:chgData name="Yoselin Benitez Alfonso" userId="S::fbsyb@leeds.ac.uk::aebae7f3-6a2a-4ce6-88d6-1a525a362f15" providerId="AD" clId="Web-{61256338-90F6-245B-400A-2892246619ED}" dt="2022-04-01T00:06:08.216" v="38"/>
          <ac:grpSpMkLst>
            <pc:docMk/>
            <pc:sldMk cId="602128641" sldId="274"/>
            <ac:grpSpMk id="15" creationId="{41360B73-A858-4ADC-095B-1940C8199768}"/>
          </ac:grpSpMkLst>
        </pc:grpChg>
        <pc:picChg chg="mod">
          <ac:chgData name="Yoselin Benitez Alfonso" userId="S::fbsyb@leeds.ac.uk::aebae7f3-6a2a-4ce6-88d6-1a525a362f15" providerId="AD" clId="Web-{61256338-90F6-245B-400A-2892246619ED}" dt="2022-04-01T00:03:38.556" v="14" actId="1076"/>
          <ac:picMkLst>
            <pc:docMk/>
            <pc:sldMk cId="602128641" sldId="274"/>
            <ac:picMk id="8" creationId="{639122A8-D22A-DC20-57DF-B0442F0F9A55}"/>
          </ac:picMkLst>
        </pc:picChg>
        <pc:picChg chg="mod">
          <ac:chgData name="Yoselin Benitez Alfonso" userId="S::fbsyb@leeds.ac.uk::aebae7f3-6a2a-4ce6-88d6-1a525a362f15" providerId="AD" clId="Web-{61256338-90F6-245B-400A-2892246619ED}" dt="2022-04-01T00:03:38.478" v="12" actId="1076"/>
          <ac:picMkLst>
            <pc:docMk/>
            <pc:sldMk cId="602128641" sldId="274"/>
            <ac:picMk id="9" creationId="{00000000-0000-0000-0000-000000000000}"/>
          </ac:picMkLst>
        </pc:picChg>
        <pc:picChg chg="add mod">
          <ac:chgData name="Yoselin Benitez Alfonso" userId="S::fbsyb@leeds.ac.uk::aebae7f3-6a2a-4ce6-88d6-1a525a362f15" providerId="AD" clId="Web-{61256338-90F6-245B-400A-2892246619ED}" dt="2022-04-01T00:03:38.509" v="13" actId="1076"/>
          <ac:picMkLst>
            <pc:docMk/>
            <pc:sldMk cId="602128641" sldId="274"/>
            <ac:picMk id="13" creationId="{9264411E-3FB0-C855-BAE7-03BD6D4F72C0}"/>
          </ac:picMkLst>
        </pc:picChg>
      </pc:sldChg>
    </pc:docChg>
  </pc:docChgLst>
  <pc:docChgLst>
    <pc:chgData name="Yoselin Benitez Alfonso" userId="S::fbsyb@leeds.ac.uk::aebae7f3-6a2a-4ce6-88d6-1a525a362f15" providerId="AD" clId="Web-{1DF0C697-D452-21D1-2313-F5C84AF94207}"/>
    <pc:docChg chg="modSld">
      <pc:chgData name="Yoselin Benitez Alfonso" userId="S::fbsyb@leeds.ac.uk::aebae7f3-6a2a-4ce6-88d6-1a525a362f15" providerId="AD" clId="Web-{1DF0C697-D452-21D1-2313-F5C84AF94207}" dt="2022-05-27T15:03:12.510" v="0" actId="20577"/>
      <pc:docMkLst>
        <pc:docMk/>
      </pc:docMkLst>
      <pc:sldChg chg="modSp">
        <pc:chgData name="Yoselin Benitez Alfonso" userId="S::fbsyb@leeds.ac.uk::aebae7f3-6a2a-4ce6-88d6-1a525a362f15" providerId="AD" clId="Web-{1DF0C697-D452-21D1-2313-F5C84AF94207}" dt="2022-05-27T15:03:12.510" v="0" actId="20577"/>
        <pc:sldMkLst>
          <pc:docMk/>
          <pc:sldMk cId="3300028888" sldId="265"/>
        </pc:sldMkLst>
        <pc:spChg chg="mod">
          <ac:chgData name="Yoselin Benitez Alfonso" userId="S::fbsyb@leeds.ac.uk::aebae7f3-6a2a-4ce6-88d6-1a525a362f15" providerId="AD" clId="Web-{1DF0C697-D452-21D1-2313-F5C84AF94207}" dt="2022-05-27T15:03:12.510" v="0" actId="20577"/>
          <ac:spMkLst>
            <pc:docMk/>
            <pc:sldMk cId="3300028888" sldId="265"/>
            <ac:spMk id="7" creationId="{DFF19B5F-9377-4774-9ADD-777B765416BB}"/>
          </ac:spMkLst>
        </pc:spChg>
      </pc:sldChg>
    </pc:docChg>
  </pc:docChgLst>
  <pc:docChgLst>
    <pc:chgData name="Liam German" userId="S::bsltg@leeds.ac.uk::cecf8aa4-9f2e-4217-9c9b-cbc725702c96" providerId="AD" clId="Web-{350FD3A6-CBAF-E776-38A8-6170C88A82A5}"/>
    <pc:docChg chg="modSld">
      <pc:chgData name="Liam German" userId="S::bsltg@leeds.ac.uk::cecf8aa4-9f2e-4217-9c9b-cbc725702c96" providerId="AD" clId="Web-{350FD3A6-CBAF-E776-38A8-6170C88A82A5}" dt="2022-03-31T16:06:46.099" v="6" actId="20577"/>
      <pc:docMkLst>
        <pc:docMk/>
      </pc:docMkLst>
      <pc:sldChg chg="modSp">
        <pc:chgData name="Liam German" userId="S::bsltg@leeds.ac.uk::cecf8aa4-9f2e-4217-9c9b-cbc725702c96" providerId="AD" clId="Web-{350FD3A6-CBAF-E776-38A8-6170C88A82A5}" dt="2022-03-31T16:06:46.099" v="6" actId="20577"/>
        <pc:sldMkLst>
          <pc:docMk/>
          <pc:sldMk cId="1551704036" sldId="272"/>
        </pc:sldMkLst>
        <pc:spChg chg="mod">
          <ac:chgData name="Liam German" userId="S::bsltg@leeds.ac.uk::cecf8aa4-9f2e-4217-9c9b-cbc725702c96" providerId="AD" clId="Web-{350FD3A6-CBAF-E776-38A8-6170C88A82A5}" dt="2022-03-31T16:06:46.099" v="6" actId="20577"/>
          <ac:spMkLst>
            <pc:docMk/>
            <pc:sldMk cId="1551704036" sldId="272"/>
            <ac:spMk id="4" creationId="{2B2039B1-171A-43D2-96B2-AF884793DED5}"/>
          </ac:spMkLst>
        </pc:spChg>
      </pc:sldChg>
      <pc:sldChg chg="modSp">
        <pc:chgData name="Liam German" userId="S::bsltg@leeds.ac.uk::cecf8aa4-9f2e-4217-9c9b-cbc725702c96" providerId="AD" clId="Web-{350FD3A6-CBAF-E776-38A8-6170C88A82A5}" dt="2022-03-31T16:04:31.861" v="0" actId="20577"/>
        <pc:sldMkLst>
          <pc:docMk/>
          <pc:sldMk cId="4030021172" sldId="276"/>
        </pc:sldMkLst>
        <pc:spChg chg="mod">
          <ac:chgData name="Liam German" userId="S::bsltg@leeds.ac.uk::cecf8aa4-9f2e-4217-9c9b-cbc725702c96" providerId="AD" clId="Web-{350FD3A6-CBAF-E776-38A8-6170C88A82A5}" dt="2022-03-31T16:04:31.861" v="0" actId="20577"/>
          <ac:spMkLst>
            <pc:docMk/>
            <pc:sldMk cId="4030021172" sldId="276"/>
            <ac:spMk id="2" creationId="{42678530-AA59-DF10-6977-43FB4E5C868A}"/>
          </ac:spMkLst>
        </pc:spChg>
      </pc:sldChg>
    </pc:docChg>
  </pc:docChgLst>
  <pc:docChgLst>
    <pc:chgData name="Yoselin Benitez Alfonso" userId="S::fbsyb@leeds.ac.uk::aebae7f3-6a2a-4ce6-88d6-1a525a362f15" providerId="AD" clId="Web-{C3D5F258-E386-B76E-5F7A-256BC61039C0}"/>
    <pc:docChg chg="modSld">
      <pc:chgData name="Yoselin Benitez Alfonso" userId="S::fbsyb@leeds.ac.uk::aebae7f3-6a2a-4ce6-88d6-1a525a362f15" providerId="AD" clId="Web-{C3D5F258-E386-B76E-5F7A-256BC61039C0}" dt="2022-03-30T12:55:08.342" v="43" actId="1076"/>
      <pc:docMkLst>
        <pc:docMk/>
      </pc:docMkLst>
      <pc:sldChg chg="modSp">
        <pc:chgData name="Yoselin Benitez Alfonso" userId="S::fbsyb@leeds.ac.uk::aebae7f3-6a2a-4ce6-88d6-1a525a362f15" providerId="AD" clId="Web-{C3D5F258-E386-B76E-5F7A-256BC61039C0}" dt="2022-03-30T12:48:21.239" v="10" actId="20577"/>
        <pc:sldMkLst>
          <pc:docMk/>
          <pc:sldMk cId="1551704036" sldId="272"/>
        </pc:sldMkLst>
        <pc:spChg chg="mod">
          <ac:chgData name="Yoselin Benitez Alfonso" userId="S::fbsyb@leeds.ac.uk::aebae7f3-6a2a-4ce6-88d6-1a525a362f15" providerId="AD" clId="Web-{C3D5F258-E386-B76E-5F7A-256BC61039C0}" dt="2022-03-30T12:48:21.239" v="10" actId="20577"/>
          <ac:spMkLst>
            <pc:docMk/>
            <pc:sldMk cId="1551704036" sldId="272"/>
            <ac:spMk id="4" creationId="{2B2039B1-171A-43D2-96B2-AF884793DED5}"/>
          </ac:spMkLst>
        </pc:spChg>
      </pc:sldChg>
      <pc:sldChg chg="modSp">
        <pc:chgData name="Yoselin Benitez Alfonso" userId="S::fbsyb@leeds.ac.uk::aebae7f3-6a2a-4ce6-88d6-1a525a362f15" providerId="AD" clId="Web-{C3D5F258-E386-B76E-5F7A-256BC61039C0}" dt="2022-03-30T12:49:42.163" v="24" actId="20577"/>
        <pc:sldMkLst>
          <pc:docMk/>
          <pc:sldMk cId="2270324247" sldId="273"/>
        </pc:sldMkLst>
        <pc:spChg chg="mod">
          <ac:chgData name="Yoselin Benitez Alfonso" userId="S::fbsyb@leeds.ac.uk::aebae7f3-6a2a-4ce6-88d6-1a525a362f15" providerId="AD" clId="Web-{C3D5F258-E386-B76E-5F7A-256BC61039C0}" dt="2022-03-30T12:49:42.163" v="24" actId="20577"/>
          <ac:spMkLst>
            <pc:docMk/>
            <pc:sldMk cId="2270324247" sldId="273"/>
            <ac:spMk id="5" creationId="{00000000-0000-0000-0000-000000000000}"/>
          </ac:spMkLst>
        </pc:spChg>
      </pc:sldChg>
      <pc:sldChg chg="modSp">
        <pc:chgData name="Yoselin Benitez Alfonso" userId="S::fbsyb@leeds.ac.uk::aebae7f3-6a2a-4ce6-88d6-1a525a362f15" providerId="AD" clId="Web-{C3D5F258-E386-B76E-5F7A-256BC61039C0}" dt="2022-03-30T12:49:11.506" v="14" actId="20577"/>
        <pc:sldMkLst>
          <pc:docMk/>
          <pc:sldMk cId="602128641" sldId="274"/>
        </pc:sldMkLst>
        <pc:spChg chg="mod">
          <ac:chgData name="Yoselin Benitez Alfonso" userId="S::fbsyb@leeds.ac.uk::aebae7f3-6a2a-4ce6-88d6-1a525a362f15" providerId="AD" clId="Web-{C3D5F258-E386-B76E-5F7A-256BC61039C0}" dt="2022-03-30T12:49:11.506" v="14" actId="20577"/>
          <ac:spMkLst>
            <pc:docMk/>
            <pc:sldMk cId="602128641" sldId="274"/>
            <ac:spMk id="5" creationId="{00000000-0000-0000-0000-000000000000}"/>
          </ac:spMkLst>
        </pc:spChg>
      </pc:sldChg>
      <pc:sldChg chg="addSp delSp modSp">
        <pc:chgData name="Yoselin Benitez Alfonso" userId="S::fbsyb@leeds.ac.uk::aebae7f3-6a2a-4ce6-88d6-1a525a362f15" providerId="AD" clId="Web-{C3D5F258-E386-B76E-5F7A-256BC61039C0}" dt="2022-03-30T12:55:08.342" v="43" actId="1076"/>
        <pc:sldMkLst>
          <pc:docMk/>
          <pc:sldMk cId="675999161" sldId="277"/>
        </pc:sldMkLst>
        <pc:grpChg chg="del">
          <ac:chgData name="Yoselin Benitez Alfonso" userId="S::fbsyb@leeds.ac.uk::aebae7f3-6a2a-4ce6-88d6-1a525a362f15" providerId="AD" clId="Web-{C3D5F258-E386-B76E-5F7A-256BC61039C0}" dt="2022-03-30T12:53:26.856" v="37"/>
          <ac:grpSpMkLst>
            <pc:docMk/>
            <pc:sldMk cId="675999161" sldId="277"/>
            <ac:grpSpMk id="39" creationId="{60873565-0290-3949-B540-1865B98914F7}"/>
          </ac:grpSpMkLst>
        </pc:grpChg>
        <pc:picChg chg="add del mod">
          <ac:chgData name="Yoselin Benitez Alfonso" userId="S::fbsyb@leeds.ac.uk::aebae7f3-6a2a-4ce6-88d6-1a525a362f15" providerId="AD" clId="Web-{C3D5F258-E386-B76E-5F7A-256BC61039C0}" dt="2022-03-30T12:55:04.389" v="42"/>
          <ac:picMkLst>
            <pc:docMk/>
            <pc:sldMk cId="675999161" sldId="277"/>
            <ac:picMk id="7" creationId="{AC45918D-F7C7-1597-C224-6D9EC1C333EE}"/>
          </ac:picMkLst>
        </pc:picChg>
        <pc:picChg chg="add mod">
          <ac:chgData name="Yoselin Benitez Alfonso" userId="S::fbsyb@leeds.ac.uk::aebae7f3-6a2a-4ce6-88d6-1a525a362f15" providerId="AD" clId="Web-{C3D5F258-E386-B76E-5F7A-256BC61039C0}" dt="2022-03-30T12:52:57.355" v="33" actId="14100"/>
          <ac:picMkLst>
            <pc:docMk/>
            <pc:sldMk cId="675999161" sldId="277"/>
            <ac:picMk id="9" creationId="{89A04C1B-A7CF-F49D-E3BD-C90A8C842A4E}"/>
          </ac:picMkLst>
        </pc:picChg>
        <pc:picChg chg="add mod">
          <ac:chgData name="Yoselin Benitez Alfonso" userId="S::fbsyb@leeds.ac.uk::aebae7f3-6a2a-4ce6-88d6-1a525a362f15" providerId="AD" clId="Web-{C3D5F258-E386-B76E-5F7A-256BC61039C0}" dt="2022-03-30T12:55:08.342" v="43" actId="1076"/>
          <ac:picMkLst>
            <pc:docMk/>
            <pc:sldMk cId="675999161" sldId="277"/>
            <ac:picMk id="14" creationId="{D02FAD9F-4456-6B34-B170-37F769B7996D}"/>
          </ac:picMkLst>
        </pc:picChg>
      </pc:sldChg>
    </pc:docChg>
  </pc:docChgLst>
  <pc:docChgLst>
    <pc:chgData name="Yoselin Benitez Alfonso" userId="S::fbsyb@leeds.ac.uk::aebae7f3-6a2a-4ce6-88d6-1a525a362f15" providerId="AD" clId="Web-{A0539415-A364-DFB3-B66A-C6B6D80FA907}"/>
    <pc:docChg chg="modSld">
      <pc:chgData name="Yoselin Benitez Alfonso" userId="S::fbsyb@leeds.ac.uk::aebae7f3-6a2a-4ce6-88d6-1a525a362f15" providerId="AD" clId="Web-{A0539415-A364-DFB3-B66A-C6B6D80FA907}" dt="2022-04-01T15:27:36.036" v="44" actId="20577"/>
      <pc:docMkLst>
        <pc:docMk/>
      </pc:docMkLst>
      <pc:sldChg chg="modSp">
        <pc:chgData name="Yoselin Benitez Alfonso" userId="S::fbsyb@leeds.ac.uk::aebae7f3-6a2a-4ce6-88d6-1a525a362f15" providerId="AD" clId="Web-{A0539415-A364-DFB3-B66A-C6B6D80FA907}" dt="2022-04-01T15:23:52.305" v="6" actId="20577"/>
        <pc:sldMkLst>
          <pc:docMk/>
          <pc:sldMk cId="1571587770" sldId="262"/>
        </pc:sldMkLst>
        <pc:spChg chg="mod">
          <ac:chgData name="Yoselin Benitez Alfonso" userId="S::fbsyb@leeds.ac.uk::aebae7f3-6a2a-4ce6-88d6-1a525a362f15" providerId="AD" clId="Web-{A0539415-A364-DFB3-B66A-C6B6D80FA907}" dt="2022-04-01T15:23:52.305" v="6" actId="20577"/>
          <ac:spMkLst>
            <pc:docMk/>
            <pc:sldMk cId="1571587770" sldId="262"/>
            <ac:spMk id="4" creationId="{8791C79A-8D2B-4C81-869F-B58E54CF777C}"/>
          </ac:spMkLst>
        </pc:spChg>
      </pc:sldChg>
      <pc:sldChg chg="modSp">
        <pc:chgData name="Yoselin Benitez Alfonso" userId="S::fbsyb@leeds.ac.uk::aebae7f3-6a2a-4ce6-88d6-1a525a362f15" providerId="AD" clId="Web-{A0539415-A364-DFB3-B66A-C6B6D80FA907}" dt="2022-04-01T15:25:21.779" v="9" actId="20577"/>
        <pc:sldMkLst>
          <pc:docMk/>
          <pc:sldMk cId="3300028888" sldId="265"/>
        </pc:sldMkLst>
        <pc:spChg chg="mod">
          <ac:chgData name="Yoselin Benitez Alfonso" userId="S::fbsyb@leeds.ac.uk::aebae7f3-6a2a-4ce6-88d6-1a525a362f15" providerId="AD" clId="Web-{A0539415-A364-DFB3-B66A-C6B6D80FA907}" dt="2022-04-01T15:25:21.779" v="9" actId="20577"/>
          <ac:spMkLst>
            <pc:docMk/>
            <pc:sldMk cId="3300028888" sldId="265"/>
            <ac:spMk id="7" creationId="{DFF19B5F-9377-4774-9ADD-777B765416BB}"/>
          </ac:spMkLst>
        </pc:spChg>
      </pc:sldChg>
      <pc:sldChg chg="modSp">
        <pc:chgData name="Yoselin Benitez Alfonso" userId="S::fbsyb@leeds.ac.uk::aebae7f3-6a2a-4ce6-88d6-1a525a362f15" providerId="AD" clId="Web-{A0539415-A364-DFB3-B66A-C6B6D80FA907}" dt="2022-04-01T15:26:03.047" v="40" actId="1076"/>
        <pc:sldMkLst>
          <pc:docMk/>
          <pc:sldMk cId="151198594" sldId="271"/>
        </pc:sldMkLst>
        <pc:spChg chg="mod">
          <ac:chgData name="Yoselin Benitez Alfonso" userId="S::fbsyb@leeds.ac.uk::aebae7f3-6a2a-4ce6-88d6-1a525a362f15" providerId="AD" clId="Web-{A0539415-A364-DFB3-B66A-C6B6D80FA907}" dt="2022-04-01T15:26:02.687" v="28" actId="1076"/>
          <ac:spMkLst>
            <pc:docMk/>
            <pc:sldMk cId="151198594" sldId="271"/>
            <ac:spMk id="3" creationId="{780985AA-E77D-9CA4-1722-B79B3F8B0070}"/>
          </ac:spMkLst>
        </pc:spChg>
        <pc:spChg chg="mod">
          <ac:chgData name="Yoselin Benitez Alfonso" userId="S::fbsyb@leeds.ac.uk::aebae7f3-6a2a-4ce6-88d6-1a525a362f15" providerId="AD" clId="Web-{A0539415-A364-DFB3-B66A-C6B6D80FA907}" dt="2022-04-01T15:26:02.094" v="10" actId="1076"/>
          <ac:spMkLst>
            <pc:docMk/>
            <pc:sldMk cId="151198594" sldId="271"/>
            <ac:spMk id="12" creationId="{2B2039B1-171A-43D2-96B2-AF884793DED5}"/>
          </ac:spMkLst>
        </pc:spChg>
        <pc:spChg chg="mod">
          <ac:chgData name="Yoselin Benitez Alfonso" userId="S::fbsyb@leeds.ac.uk::aebae7f3-6a2a-4ce6-88d6-1a525a362f15" providerId="AD" clId="Web-{A0539415-A364-DFB3-B66A-C6B6D80FA907}" dt="2022-04-01T15:26:02.531" v="23" actId="1076"/>
          <ac:spMkLst>
            <pc:docMk/>
            <pc:sldMk cId="151198594" sldId="271"/>
            <ac:spMk id="17" creationId="{241E217F-1E50-9405-6AE1-C66487F1AB0C}"/>
          </ac:spMkLst>
        </pc:spChg>
        <pc:spChg chg="mod">
          <ac:chgData name="Yoselin Benitez Alfonso" userId="S::fbsyb@leeds.ac.uk::aebae7f3-6a2a-4ce6-88d6-1a525a362f15" providerId="AD" clId="Web-{A0539415-A364-DFB3-B66A-C6B6D80FA907}" dt="2022-04-01T15:26:02.562" v="24" actId="1076"/>
          <ac:spMkLst>
            <pc:docMk/>
            <pc:sldMk cId="151198594" sldId="271"/>
            <ac:spMk id="18" creationId="{4384C359-78C8-436E-4DB4-A40120238B95}"/>
          </ac:spMkLst>
        </pc:spChg>
        <pc:spChg chg="mod">
          <ac:chgData name="Yoselin Benitez Alfonso" userId="S::fbsyb@leeds.ac.uk::aebae7f3-6a2a-4ce6-88d6-1a525a362f15" providerId="AD" clId="Web-{A0539415-A364-DFB3-B66A-C6B6D80FA907}" dt="2022-04-01T15:26:02.594" v="25" actId="1076"/>
          <ac:spMkLst>
            <pc:docMk/>
            <pc:sldMk cId="151198594" sldId="271"/>
            <ac:spMk id="19" creationId="{FA8EF4A1-C6DF-0C5D-AA36-2BA006B5A8E8}"/>
          </ac:spMkLst>
        </pc:spChg>
        <pc:spChg chg="mod">
          <ac:chgData name="Yoselin Benitez Alfonso" userId="S::fbsyb@leeds.ac.uk::aebae7f3-6a2a-4ce6-88d6-1a525a362f15" providerId="AD" clId="Web-{A0539415-A364-DFB3-B66A-C6B6D80FA907}" dt="2022-04-01T15:26:02.625" v="26" actId="1076"/>
          <ac:spMkLst>
            <pc:docMk/>
            <pc:sldMk cId="151198594" sldId="271"/>
            <ac:spMk id="20" creationId="{32C1C0D3-4ABA-9CE9-4EE8-6FF9C9D54D69}"/>
          </ac:spMkLst>
        </pc:spChg>
        <pc:spChg chg="mod">
          <ac:chgData name="Yoselin Benitez Alfonso" userId="S::fbsyb@leeds.ac.uk::aebae7f3-6a2a-4ce6-88d6-1a525a362f15" providerId="AD" clId="Web-{A0539415-A364-DFB3-B66A-C6B6D80FA907}" dt="2022-04-01T15:26:02.656" v="27" actId="1076"/>
          <ac:spMkLst>
            <pc:docMk/>
            <pc:sldMk cId="151198594" sldId="271"/>
            <ac:spMk id="21" creationId="{0DCF9C4B-767B-38B4-A983-591022439902}"/>
          </ac:spMkLst>
        </pc:spChg>
        <pc:spChg chg="mod">
          <ac:chgData name="Yoselin Benitez Alfonso" userId="S::fbsyb@leeds.ac.uk::aebae7f3-6a2a-4ce6-88d6-1a525a362f15" providerId="AD" clId="Web-{A0539415-A364-DFB3-B66A-C6B6D80FA907}" dt="2022-04-01T15:26:02.719" v="29" actId="1076"/>
          <ac:spMkLst>
            <pc:docMk/>
            <pc:sldMk cId="151198594" sldId="271"/>
            <ac:spMk id="24" creationId="{8D6AC056-49D2-7743-A715-A89C5B9944B8}"/>
          </ac:spMkLst>
        </pc:spChg>
        <pc:spChg chg="mod">
          <ac:chgData name="Yoselin Benitez Alfonso" userId="S::fbsyb@leeds.ac.uk::aebae7f3-6a2a-4ce6-88d6-1a525a362f15" providerId="AD" clId="Web-{A0539415-A364-DFB3-B66A-C6B6D80FA907}" dt="2022-04-01T15:26:02.750" v="30" actId="1076"/>
          <ac:spMkLst>
            <pc:docMk/>
            <pc:sldMk cId="151198594" sldId="271"/>
            <ac:spMk id="32" creationId="{64035A0A-83D0-B2CE-0AF8-5E4BEE736A5E}"/>
          </ac:spMkLst>
        </pc:spChg>
        <pc:spChg chg="mod">
          <ac:chgData name="Yoselin Benitez Alfonso" userId="S::fbsyb@leeds.ac.uk::aebae7f3-6a2a-4ce6-88d6-1a525a362f15" providerId="AD" clId="Web-{A0539415-A364-DFB3-B66A-C6B6D80FA907}" dt="2022-04-01T15:26:02.781" v="31" actId="1076"/>
          <ac:spMkLst>
            <pc:docMk/>
            <pc:sldMk cId="151198594" sldId="271"/>
            <ac:spMk id="33" creationId="{2B045CC7-91B7-8787-1D6A-364CFF9EFF48}"/>
          </ac:spMkLst>
        </pc:spChg>
        <pc:picChg chg="mod">
          <ac:chgData name="Yoselin Benitez Alfonso" userId="S::fbsyb@leeds.ac.uk::aebae7f3-6a2a-4ce6-88d6-1a525a362f15" providerId="AD" clId="Web-{A0539415-A364-DFB3-B66A-C6B6D80FA907}" dt="2022-04-01T15:26:02.812" v="32" actId="1076"/>
          <ac:picMkLst>
            <pc:docMk/>
            <pc:sldMk cId="151198594" sldId="271"/>
            <ac:picMk id="6" creationId="{50C09D01-0D4D-F081-8E74-761F3B2CF04A}"/>
          </ac:picMkLst>
        </pc:picChg>
        <pc:picChg chg="mod">
          <ac:chgData name="Yoselin Benitez Alfonso" userId="S::fbsyb@leeds.ac.uk::aebae7f3-6a2a-4ce6-88d6-1a525a362f15" providerId="AD" clId="Web-{A0539415-A364-DFB3-B66A-C6B6D80FA907}" dt="2022-04-01T15:26:02.125" v="11" actId="1076"/>
          <ac:picMkLst>
            <pc:docMk/>
            <pc:sldMk cId="151198594" sldId="271"/>
            <ac:picMk id="7" creationId="{32BF768D-A598-9466-05A9-15874214C393}"/>
          </ac:picMkLst>
        </pc:picChg>
        <pc:picChg chg="mod">
          <ac:chgData name="Yoselin Benitez Alfonso" userId="S::fbsyb@leeds.ac.uk::aebae7f3-6a2a-4ce6-88d6-1a525a362f15" providerId="AD" clId="Web-{A0539415-A364-DFB3-B66A-C6B6D80FA907}" dt="2022-04-01T15:26:02.156" v="12" actId="1076"/>
          <ac:picMkLst>
            <pc:docMk/>
            <pc:sldMk cId="151198594" sldId="271"/>
            <ac:picMk id="8" creationId="{0381C13C-2EDC-0BFB-C11D-CA3633C60ABB}"/>
          </ac:picMkLst>
        </pc:picChg>
        <pc:picChg chg="mod">
          <ac:chgData name="Yoselin Benitez Alfonso" userId="S::fbsyb@leeds.ac.uk::aebae7f3-6a2a-4ce6-88d6-1a525a362f15" providerId="AD" clId="Web-{A0539415-A364-DFB3-B66A-C6B6D80FA907}" dt="2022-04-01T15:26:02.187" v="13" actId="1076"/>
          <ac:picMkLst>
            <pc:docMk/>
            <pc:sldMk cId="151198594" sldId="271"/>
            <ac:picMk id="9" creationId="{F0326FD4-57B9-F2C3-6875-3833ECBD24C1}"/>
          </ac:picMkLst>
        </pc:picChg>
        <pc:picChg chg="mod">
          <ac:chgData name="Yoselin Benitez Alfonso" userId="S::fbsyb@leeds.ac.uk::aebae7f3-6a2a-4ce6-88d6-1a525a362f15" providerId="AD" clId="Web-{A0539415-A364-DFB3-B66A-C6B6D80FA907}" dt="2022-04-01T15:26:02.219" v="14" actId="1076"/>
          <ac:picMkLst>
            <pc:docMk/>
            <pc:sldMk cId="151198594" sldId="271"/>
            <ac:picMk id="10" creationId="{8049CA5F-113A-3033-3892-FC48F7347050}"/>
          </ac:picMkLst>
        </pc:picChg>
        <pc:picChg chg="mod">
          <ac:chgData name="Yoselin Benitez Alfonso" userId="S::fbsyb@leeds.ac.uk::aebae7f3-6a2a-4ce6-88d6-1a525a362f15" providerId="AD" clId="Web-{A0539415-A364-DFB3-B66A-C6B6D80FA907}" dt="2022-04-01T15:26:02.250" v="15" actId="1076"/>
          <ac:picMkLst>
            <pc:docMk/>
            <pc:sldMk cId="151198594" sldId="271"/>
            <ac:picMk id="11" creationId="{88D57247-ADAA-F7FC-F93A-BE67222A1616}"/>
          </ac:picMkLst>
        </pc:picChg>
        <pc:picChg chg="mod">
          <ac:chgData name="Yoselin Benitez Alfonso" userId="S::fbsyb@leeds.ac.uk::aebae7f3-6a2a-4ce6-88d6-1a525a362f15" providerId="AD" clId="Web-{A0539415-A364-DFB3-B66A-C6B6D80FA907}" dt="2022-04-01T15:26:02.828" v="33" actId="1076"/>
          <ac:picMkLst>
            <pc:docMk/>
            <pc:sldMk cId="151198594" sldId="271"/>
            <ac:picMk id="13" creationId="{925CFE3C-6B7A-2F70-B816-D0A615E9178E}"/>
          </ac:picMkLst>
        </pc:picChg>
        <pc:picChg chg="mod">
          <ac:chgData name="Yoselin Benitez Alfonso" userId="S::fbsyb@leeds.ac.uk::aebae7f3-6a2a-4ce6-88d6-1a525a362f15" providerId="AD" clId="Web-{A0539415-A364-DFB3-B66A-C6B6D80FA907}" dt="2022-04-01T15:26:02.859" v="34" actId="1076"/>
          <ac:picMkLst>
            <pc:docMk/>
            <pc:sldMk cId="151198594" sldId="271"/>
            <ac:picMk id="14" creationId="{22FC8D9C-559C-6970-ED37-BFA99F47BC3D}"/>
          </ac:picMkLst>
        </pc:picChg>
        <pc:picChg chg="mod">
          <ac:chgData name="Yoselin Benitez Alfonso" userId="S::fbsyb@leeds.ac.uk::aebae7f3-6a2a-4ce6-88d6-1a525a362f15" providerId="AD" clId="Web-{A0539415-A364-DFB3-B66A-C6B6D80FA907}" dt="2022-04-01T15:26:02.891" v="35" actId="1076"/>
          <ac:picMkLst>
            <pc:docMk/>
            <pc:sldMk cId="151198594" sldId="271"/>
            <ac:picMk id="15" creationId="{709AAC36-7D2F-2541-CE72-68FE10334976}"/>
          </ac:picMkLst>
        </pc:picChg>
        <pc:picChg chg="mod">
          <ac:chgData name="Yoselin Benitez Alfonso" userId="S::fbsyb@leeds.ac.uk::aebae7f3-6a2a-4ce6-88d6-1a525a362f15" providerId="AD" clId="Web-{A0539415-A364-DFB3-B66A-C6B6D80FA907}" dt="2022-04-01T15:26:02.922" v="36" actId="1076"/>
          <ac:picMkLst>
            <pc:docMk/>
            <pc:sldMk cId="151198594" sldId="271"/>
            <ac:picMk id="16" creationId="{0CDC843E-5352-5D26-2BEE-C962F44F4876}"/>
          </ac:picMkLst>
        </pc:picChg>
        <pc:picChg chg="mod">
          <ac:chgData name="Yoselin Benitez Alfonso" userId="S::fbsyb@leeds.ac.uk::aebae7f3-6a2a-4ce6-88d6-1a525a362f15" providerId="AD" clId="Web-{A0539415-A364-DFB3-B66A-C6B6D80FA907}" dt="2022-04-01T15:26:02.953" v="37" actId="1076"/>
          <ac:picMkLst>
            <pc:docMk/>
            <pc:sldMk cId="151198594" sldId="271"/>
            <ac:picMk id="22" creationId="{3FC9EE23-D9F5-D562-C587-A686D3691B5F}"/>
          </ac:picMkLst>
        </pc:picChg>
        <pc:picChg chg="mod">
          <ac:chgData name="Yoselin Benitez Alfonso" userId="S::fbsyb@leeds.ac.uk::aebae7f3-6a2a-4ce6-88d6-1a525a362f15" providerId="AD" clId="Web-{A0539415-A364-DFB3-B66A-C6B6D80FA907}" dt="2022-04-01T15:26:03.016" v="39" actId="1076"/>
          <ac:picMkLst>
            <pc:docMk/>
            <pc:sldMk cId="151198594" sldId="271"/>
            <ac:picMk id="23" creationId="{A3D51E61-359A-C560-8CEB-D916773E4643}"/>
          </ac:picMkLst>
        </pc:picChg>
        <pc:picChg chg="mod">
          <ac:chgData name="Yoselin Benitez Alfonso" userId="S::fbsyb@leeds.ac.uk::aebae7f3-6a2a-4ce6-88d6-1a525a362f15" providerId="AD" clId="Web-{A0539415-A364-DFB3-B66A-C6B6D80FA907}" dt="2022-04-01T15:26:02.297" v="16" actId="1076"/>
          <ac:picMkLst>
            <pc:docMk/>
            <pc:sldMk cId="151198594" sldId="271"/>
            <ac:picMk id="25" creationId="{D0D802F2-72B6-7D87-3577-9B3FA3D75D7A}"/>
          </ac:picMkLst>
        </pc:picChg>
        <pc:picChg chg="mod">
          <ac:chgData name="Yoselin Benitez Alfonso" userId="S::fbsyb@leeds.ac.uk::aebae7f3-6a2a-4ce6-88d6-1a525a362f15" providerId="AD" clId="Web-{A0539415-A364-DFB3-B66A-C6B6D80FA907}" dt="2022-04-01T15:26:02.328" v="17" actId="1076"/>
          <ac:picMkLst>
            <pc:docMk/>
            <pc:sldMk cId="151198594" sldId="271"/>
            <ac:picMk id="26" creationId="{220CA753-5D7E-FC4D-709B-65024DA939EA}"/>
          </ac:picMkLst>
        </pc:picChg>
        <pc:picChg chg="mod">
          <ac:chgData name="Yoselin Benitez Alfonso" userId="S::fbsyb@leeds.ac.uk::aebae7f3-6a2a-4ce6-88d6-1a525a362f15" providerId="AD" clId="Web-{A0539415-A364-DFB3-B66A-C6B6D80FA907}" dt="2022-04-01T15:26:02.359" v="18" actId="1076"/>
          <ac:picMkLst>
            <pc:docMk/>
            <pc:sldMk cId="151198594" sldId="271"/>
            <ac:picMk id="27" creationId="{05DDD92C-6235-19C6-6657-727A5D84BDD9}"/>
          </ac:picMkLst>
        </pc:picChg>
        <pc:picChg chg="mod">
          <ac:chgData name="Yoselin Benitez Alfonso" userId="S::fbsyb@leeds.ac.uk::aebae7f3-6a2a-4ce6-88d6-1a525a362f15" providerId="AD" clId="Web-{A0539415-A364-DFB3-B66A-C6B6D80FA907}" dt="2022-04-01T15:26:02.391" v="19" actId="1076"/>
          <ac:picMkLst>
            <pc:docMk/>
            <pc:sldMk cId="151198594" sldId="271"/>
            <ac:picMk id="28" creationId="{E41155B6-B851-BA10-C9E9-A53B0ECF70C5}"/>
          </ac:picMkLst>
        </pc:picChg>
        <pc:picChg chg="mod">
          <ac:chgData name="Yoselin Benitez Alfonso" userId="S::fbsyb@leeds.ac.uk::aebae7f3-6a2a-4ce6-88d6-1a525a362f15" providerId="AD" clId="Web-{A0539415-A364-DFB3-B66A-C6B6D80FA907}" dt="2022-04-01T15:26:02.437" v="20" actId="1076"/>
          <ac:picMkLst>
            <pc:docMk/>
            <pc:sldMk cId="151198594" sldId="271"/>
            <ac:picMk id="29" creationId="{F4AC517E-388C-3C23-0CE0-2637D074AD57}"/>
          </ac:picMkLst>
        </pc:picChg>
        <pc:picChg chg="mod">
          <ac:chgData name="Yoselin Benitez Alfonso" userId="S::fbsyb@leeds.ac.uk::aebae7f3-6a2a-4ce6-88d6-1a525a362f15" providerId="AD" clId="Web-{A0539415-A364-DFB3-B66A-C6B6D80FA907}" dt="2022-04-01T15:26:02.469" v="21" actId="1076"/>
          <ac:picMkLst>
            <pc:docMk/>
            <pc:sldMk cId="151198594" sldId="271"/>
            <ac:picMk id="30" creationId="{4094A808-963B-E84B-ABC9-DA365DBAE979}"/>
          </ac:picMkLst>
        </pc:picChg>
        <pc:picChg chg="mod">
          <ac:chgData name="Yoselin Benitez Alfonso" userId="S::fbsyb@leeds.ac.uk::aebae7f3-6a2a-4ce6-88d6-1a525a362f15" providerId="AD" clId="Web-{A0539415-A364-DFB3-B66A-C6B6D80FA907}" dt="2022-04-01T15:26:02.500" v="22" actId="1076"/>
          <ac:picMkLst>
            <pc:docMk/>
            <pc:sldMk cId="151198594" sldId="271"/>
            <ac:picMk id="31" creationId="{23E8BCBD-6F25-B644-8DA2-270C91F5732B}"/>
          </ac:picMkLst>
        </pc:picChg>
        <pc:picChg chg="mod">
          <ac:chgData name="Yoselin Benitez Alfonso" userId="S::fbsyb@leeds.ac.uk::aebae7f3-6a2a-4ce6-88d6-1a525a362f15" providerId="AD" clId="Web-{A0539415-A364-DFB3-B66A-C6B6D80FA907}" dt="2022-04-01T15:26:02.984" v="38" actId="1076"/>
          <ac:picMkLst>
            <pc:docMk/>
            <pc:sldMk cId="151198594" sldId="271"/>
            <ac:picMk id="34" creationId="{F3AC6D59-9A29-FCEC-93F9-90BE99C5B71C}"/>
          </ac:picMkLst>
        </pc:picChg>
        <pc:picChg chg="mod">
          <ac:chgData name="Yoselin Benitez Alfonso" userId="S::fbsyb@leeds.ac.uk::aebae7f3-6a2a-4ce6-88d6-1a525a362f15" providerId="AD" clId="Web-{A0539415-A364-DFB3-B66A-C6B6D80FA907}" dt="2022-04-01T15:26:03.047" v="40" actId="1076"/>
          <ac:picMkLst>
            <pc:docMk/>
            <pc:sldMk cId="151198594" sldId="271"/>
            <ac:picMk id="35" creationId="{47E90F3D-8FFA-6ED6-0F02-F3A4881E0C98}"/>
          </ac:picMkLst>
        </pc:picChg>
      </pc:sldChg>
      <pc:sldChg chg="modSp">
        <pc:chgData name="Yoselin Benitez Alfonso" userId="S::fbsyb@leeds.ac.uk::aebae7f3-6a2a-4ce6-88d6-1a525a362f15" providerId="AD" clId="Web-{A0539415-A364-DFB3-B66A-C6B6D80FA907}" dt="2022-04-01T15:27:36.036" v="44" actId="20577"/>
        <pc:sldMkLst>
          <pc:docMk/>
          <pc:sldMk cId="602128641" sldId="274"/>
        </pc:sldMkLst>
        <pc:spChg chg="mod">
          <ac:chgData name="Yoselin Benitez Alfonso" userId="S::fbsyb@leeds.ac.uk::aebae7f3-6a2a-4ce6-88d6-1a525a362f15" providerId="AD" clId="Web-{A0539415-A364-DFB3-B66A-C6B6D80FA907}" dt="2022-04-01T15:27:36.036" v="44" actId="20577"/>
          <ac:spMkLst>
            <pc:docMk/>
            <pc:sldMk cId="602128641" sldId="274"/>
            <ac:spMk id="5" creationId="{00000000-0000-0000-0000-000000000000}"/>
          </ac:spMkLst>
        </pc:spChg>
      </pc:sldChg>
    </pc:docChg>
  </pc:docChgLst>
  <pc:docChgLst>
    <pc:chgData name="Yoselin Benitez Alfonso" userId="S::fbsyb@leeds.ac.uk::aebae7f3-6a2a-4ce6-88d6-1a525a362f15" providerId="AD" clId="Web-{EED8A50A-3801-E568-8712-59930C0695A8}"/>
    <pc:docChg chg="modSld">
      <pc:chgData name="Yoselin Benitez Alfonso" userId="S::fbsyb@leeds.ac.uk::aebae7f3-6a2a-4ce6-88d6-1a525a362f15" providerId="AD" clId="Web-{EED8A50A-3801-E568-8712-59930C0695A8}" dt="2022-05-10T15:40:22.795" v="1" actId="20577"/>
      <pc:docMkLst>
        <pc:docMk/>
      </pc:docMkLst>
      <pc:sldChg chg="modSp">
        <pc:chgData name="Yoselin Benitez Alfonso" userId="S::fbsyb@leeds.ac.uk::aebae7f3-6a2a-4ce6-88d6-1a525a362f15" providerId="AD" clId="Web-{EED8A50A-3801-E568-8712-59930C0695A8}" dt="2022-05-10T15:40:22.795" v="1" actId="20577"/>
        <pc:sldMkLst>
          <pc:docMk/>
          <pc:sldMk cId="983087983" sldId="270"/>
        </pc:sldMkLst>
        <pc:spChg chg="mod">
          <ac:chgData name="Yoselin Benitez Alfonso" userId="S::fbsyb@leeds.ac.uk::aebae7f3-6a2a-4ce6-88d6-1a525a362f15" providerId="AD" clId="Web-{EED8A50A-3801-E568-8712-59930C0695A8}" dt="2022-05-10T15:40:22.795" v="1" actId="20577"/>
          <ac:spMkLst>
            <pc:docMk/>
            <pc:sldMk cId="983087983" sldId="270"/>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962B8AD-3D76-48C3-86B1-83196549B289}" type="datetimeFigureOut">
              <a:rPr lang="en-GB" smtClean="0"/>
              <a:t>27/05/2022</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CFEA8B1-9445-4BB8-A711-AF51A78DB82D}" type="slidenum">
              <a:rPr lang="en-GB" smtClean="0"/>
              <a:t>‹#›</a:t>
            </a:fld>
            <a:endParaRPr lang="en-GB"/>
          </a:p>
        </p:txBody>
      </p:sp>
    </p:spTree>
    <p:extLst>
      <p:ext uri="{BB962C8B-B14F-4D97-AF65-F5344CB8AC3E}">
        <p14:creationId xmlns:p14="http://schemas.microsoft.com/office/powerpoint/2010/main" val="3072181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FEA8B1-9445-4BB8-A711-AF51A78DB82D}" type="slidenum">
              <a:rPr lang="en-GB" smtClean="0"/>
              <a:t>1</a:t>
            </a:fld>
            <a:endParaRPr lang="en-GB"/>
          </a:p>
        </p:txBody>
      </p:sp>
    </p:spTree>
    <p:extLst>
      <p:ext uri="{BB962C8B-B14F-4D97-AF65-F5344CB8AC3E}">
        <p14:creationId xmlns:p14="http://schemas.microsoft.com/office/powerpoint/2010/main" val="1165614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9963" y="1241425"/>
            <a:ext cx="2317750"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CFEA8B1-9445-4BB8-A711-AF51A78DB82D}" type="slidenum">
              <a:rPr lang="en-GB" smtClean="0"/>
              <a:t>3</a:t>
            </a:fld>
            <a:endParaRPr lang="en-GB"/>
          </a:p>
        </p:txBody>
      </p:sp>
    </p:spTree>
    <p:extLst>
      <p:ext uri="{BB962C8B-B14F-4D97-AF65-F5344CB8AC3E}">
        <p14:creationId xmlns:p14="http://schemas.microsoft.com/office/powerpoint/2010/main" val="189469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FEA8B1-9445-4BB8-A711-AF51A78DB82D}" type="slidenum">
              <a:rPr lang="en-GB" smtClean="0"/>
              <a:t>5</a:t>
            </a:fld>
            <a:endParaRPr lang="en-GB"/>
          </a:p>
        </p:txBody>
      </p:sp>
    </p:spTree>
    <p:extLst>
      <p:ext uri="{BB962C8B-B14F-4D97-AF65-F5344CB8AC3E}">
        <p14:creationId xmlns:p14="http://schemas.microsoft.com/office/powerpoint/2010/main" val="1448541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75D9F9B-E56C-A445-8996-8791C05F8F34}" type="datetime1">
              <a:rPr lang="en-GB" smtClean="0"/>
              <a:t>27/05/2022</a:t>
            </a:fld>
            <a:endParaRPr lang="en-GB"/>
          </a:p>
        </p:txBody>
      </p:sp>
      <p:sp>
        <p:nvSpPr>
          <p:cNvPr id="5" name="Footer Placeholder 4"/>
          <p:cNvSpPr>
            <a:spLocks noGrp="1"/>
          </p:cNvSpPr>
          <p:nvPr>
            <p:ph type="ftr" sz="quarter" idx="11"/>
          </p:nvPr>
        </p:nvSpPr>
        <p:spPr/>
        <p:txBody>
          <a:bodyPr/>
          <a:lstStyle/>
          <a:p>
            <a:r>
              <a:rPr lang="en-GB"/>
              <a:t>Kirk et al.</a:t>
            </a:r>
          </a:p>
        </p:txBody>
      </p:sp>
      <p:sp>
        <p:nvSpPr>
          <p:cNvPr id="6" name="Slide Number Placeholder 5"/>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05039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B938765-6026-1A4F-A477-6205CB991A28}" type="datetime1">
              <a:rPr lang="en-GB" smtClean="0"/>
              <a:t>27/05/2022</a:t>
            </a:fld>
            <a:endParaRPr lang="en-GB"/>
          </a:p>
        </p:txBody>
      </p:sp>
      <p:sp>
        <p:nvSpPr>
          <p:cNvPr id="5" name="Footer Placeholder 4"/>
          <p:cNvSpPr>
            <a:spLocks noGrp="1"/>
          </p:cNvSpPr>
          <p:nvPr>
            <p:ph type="ftr" sz="quarter" idx="11"/>
          </p:nvPr>
        </p:nvSpPr>
        <p:spPr/>
        <p:txBody>
          <a:bodyPr/>
          <a:lstStyle/>
          <a:p>
            <a:r>
              <a:rPr lang="en-GB"/>
              <a:t>Kirk et al.</a:t>
            </a:r>
          </a:p>
        </p:txBody>
      </p:sp>
      <p:sp>
        <p:nvSpPr>
          <p:cNvPr id="6" name="Slide Number Placeholder 5"/>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607101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AB7AB52-6820-7641-9DA7-600BEB179D0A}" type="datetime1">
              <a:rPr lang="en-GB" smtClean="0"/>
              <a:t>27/05/2022</a:t>
            </a:fld>
            <a:endParaRPr lang="en-GB"/>
          </a:p>
        </p:txBody>
      </p:sp>
      <p:sp>
        <p:nvSpPr>
          <p:cNvPr id="5" name="Footer Placeholder 4"/>
          <p:cNvSpPr>
            <a:spLocks noGrp="1"/>
          </p:cNvSpPr>
          <p:nvPr>
            <p:ph type="ftr" sz="quarter" idx="11"/>
          </p:nvPr>
        </p:nvSpPr>
        <p:spPr/>
        <p:txBody>
          <a:bodyPr/>
          <a:lstStyle/>
          <a:p>
            <a:r>
              <a:rPr lang="en-GB"/>
              <a:t>Kirk et al.</a:t>
            </a:r>
          </a:p>
        </p:txBody>
      </p:sp>
      <p:sp>
        <p:nvSpPr>
          <p:cNvPr id="6" name="Slide Number Placeholder 5"/>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653687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B3B244D-2057-7C42-894E-EB240334D0B8}" type="datetime1">
              <a:rPr lang="en-GB" smtClean="0"/>
              <a:t>27/05/2022</a:t>
            </a:fld>
            <a:endParaRPr lang="en-GB"/>
          </a:p>
        </p:txBody>
      </p:sp>
      <p:sp>
        <p:nvSpPr>
          <p:cNvPr id="6" name="Footer Placeholder 5"/>
          <p:cNvSpPr>
            <a:spLocks noGrp="1"/>
          </p:cNvSpPr>
          <p:nvPr>
            <p:ph type="ftr" sz="quarter" idx="11"/>
          </p:nvPr>
        </p:nvSpPr>
        <p:spPr/>
        <p:txBody>
          <a:bodyPr/>
          <a:lstStyle/>
          <a:p>
            <a:r>
              <a:rPr lang="en-GB"/>
              <a:t>Kirk et al.</a:t>
            </a:r>
          </a:p>
        </p:txBody>
      </p:sp>
      <p:sp>
        <p:nvSpPr>
          <p:cNvPr id="7" name="Slide Number Placeholder 6"/>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787965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E8F5082-CB55-8D42-BD59-D2965BE980AC}" type="datetime1">
              <a:rPr lang="en-GB" smtClean="0"/>
              <a:t>27/05/2022</a:t>
            </a:fld>
            <a:endParaRPr lang="en-GB"/>
          </a:p>
        </p:txBody>
      </p:sp>
      <p:sp>
        <p:nvSpPr>
          <p:cNvPr id="8" name="Footer Placeholder 7"/>
          <p:cNvSpPr>
            <a:spLocks noGrp="1"/>
          </p:cNvSpPr>
          <p:nvPr>
            <p:ph type="ftr" sz="quarter" idx="11"/>
          </p:nvPr>
        </p:nvSpPr>
        <p:spPr/>
        <p:txBody>
          <a:bodyPr/>
          <a:lstStyle/>
          <a:p>
            <a:r>
              <a:rPr lang="en-GB"/>
              <a:t>Kirk et al.</a:t>
            </a:r>
          </a:p>
        </p:txBody>
      </p:sp>
      <p:sp>
        <p:nvSpPr>
          <p:cNvPr id="9" name="Slide Number Placeholder 8"/>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952949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7E5202E-83C5-D946-A6DE-D116DC01ED16}" type="datetime1">
              <a:rPr lang="en-GB" smtClean="0"/>
              <a:t>27/05/2022</a:t>
            </a:fld>
            <a:endParaRPr lang="en-GB"/>
          </a:p>
        </p:txBody>
      </p:sp>
      <p:sp>
        <p:nvSpPr>
          <p:cNvPr id="4" name="Footer Placeholder 3"/>
          <p:cNvSpPr>
            <a:spLocks noGrp="1"/>
          </p:cNvSpPr>
          <p:nvPr>
            <p:ph type="ftr" sz="quarter" idx="11"/>
          </p:nvPr>
        </p:nvSpPr>
        <p:spPr/>
        <p:txBody>
          <a:bodyPr/>
          <a:lstStyle/>
          <a:p>
            <a:r>
              <a:rPr lang="en-GB"/>
              <a:t>Kirk et al.</a:t>
            </a:r>
          </a:p>
        </p:txBody>
      </p:sp>
      <p:sp>
        <p:nvSpPr>
          <p:cNvPr id="5" name="Slide Number Placeholder 4"/>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07541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22D553-78B0-2B45-91A7-903A9A27E542}" type="datetime1">
              <a:rPr lang="en-GB" smtClean="0"/>
              <a:t>27/05/2022</a:t>
            </a:fld>
            <a:endParaRPr lang="en-GB"/>
          </a:p>
        </p:txBody>
      </p:sp>
      <p:sp>
        <p:nvSpPr>
          <p:cNvPr id="3" name="Footer Placeholder 2"/>
          <p:cNvSpPr>
            <a:spLocks noGrp="1"/>
          </p:cNvSpPr>
          <p:nvPr>
            <p:ph type="ftr" sz="quarter" idx="11"/>
          </p:nvPr>
        </p:nvSpPr>
        <p:spPr/>
        <p:txBody>
          <a:bodyPr/>
          <a:lstStyle/>
          <a:p>
            <a:r>
              <a:rPr lang="en-GB"/>
              <a:t>Kirk et al.</a:t>
            </a:r>
          </a:p>
        </p:txBody>
      </p:sp>
      <p:sp>
        <p:nvSpPr>
          <p:cNvPr id="4" name="Slide Number Placeholder 3"/>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236035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6D306E4E-A383-AF4A-8476-7878168466CA}" type="datetime1">
              <a:rPr lang="en-GB" smtClean="0"/>
              <a:t>27/05/2022</a:t>
            </a:fld>
            <a:endParaRPr lang="en-GB"/>
          </a:p>
        </p:txBody>
      </p:sp>
      <p:sp>
        <p:nvSpPr>
          <p:cNvPr id="6" name="Footer Placeholder 5"/>
          <p:cNvSpPr>
            <a:spLocks noGrp="1"/>
          </p:cNvSpPr>
          <p:nvPr>
            <p:ph type="ftr" sz="quarter" idx="11"/>
          </p:nvPr>
        </p:nvSpPr>
        <p:spPr/>
        <p:txBody>
          <a:bodyPr/>
          <a:lstStyle/>
          <a:p>
            <a:r>
              <a:rPr lang="en-GB"/>
              <a:t>Kirk et al.</a:t>
            </a:r>
          </a:p>
        </p:txBody>
      </p:sp>
      <p:sp>
        <p:nvSpPr>
          <p:cNvPr id="7" name="Slide Number Placeholder 6"/>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1437062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Drag picture to placeholder or click icon to add</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2C95E133-B835-214D-90C7-7855A4DFBFD5}" type="datetime1">
              <a:rPr lang="en-GB" smtClean="0"/>
              <a:t>27/05/2022</a:t>
            </a:fld>
            <a:endParaRPr lang="en-GB"/>
          </a:p>
        </p:txBody>
      </p:sp>
      <p:sp>
        <p:nvSpPr>
          <p:cNvPr id="6" name="Footer Placeholder 5"/>
          <p:cNvSpPr>
            <a:spLocks noGrp="1"/>
          </p:cNvSpPr>
          <p:nvPr>
            <p:ph type="ftr" sz="quarter" idx="11"/>
          </p:nvPr>
        </p:nvSpPr>
        <p:spPr/>
        <p:txBody>
          <a:bodyPr/>
          <a:lstStyle/>
          <a:p>
            <a:r>
              <a:rPr lang="en-GB"/>
              <a:t>Kirk et al.</a:t>
            </a:r>
          </a:p>
        </p:txBody>
      </p:sp>
      <p:sp>
        <p:nvSpPr>
          <p:cNvPr id="7" name="Slide Number Placeholder 6"/>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2102023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7D90E58-4196-104C-A44E-1CA1D8C31954}" type="datetime1">
              <a:rPr lang="en-GB" smtClean="0"/>
              <a:t>27/05/2022</a:t>
            </a:fld>
            <a:endParaRPr lang="en-GB"/>
          </a:p>
        </p:txBody>
      </p:sp>
      <p:sp>
        <p:nvSpPr>
          <p:cNvPr id="5" name="Footer Placeholder 4"/>
          <p:cNvSpPr>
            <a:spLocks noGrp="1"/>
          </p:cNvSpPr>
          <p:nvPr>
            <p:ph type="ftr" sz="quarter" idx="11"/>
          </p:nvPr>
        </p:nvSpPr>
        <p:spPr/>
        <p:txBody>
          <a:bodyPr/>
          <a:lstStyle/>
          <a:p>
            <a:r>
              <a:rPr lang="en-GB"/>
              <a:t>Kirk et al.</a:t>
            </a:r>
          </a:p>
        </p:txBody>
      </p:sp>
      <p:sp>
        <p:nvSpPr>
          <p:cNvPr id="6" name="Slide Number Placeholder 5"/>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46231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CA57E5E-E4CE-0C47-A7CE-C053A4C8057A}" type="datetime1">
              <a:rPr lang="en-GB" smtClean="0"/>
              <a:t>27/05/2022</a:t>
            </a:fld>
            <a:endParaRPr lang="en-GB"/>
          </a:p>
        </p:txBody>
      </p:sp>
      <p:sp>
        <p:nvSpPr>
          <p:cNvPr id="5" name="Footer Placeholder 4"/>
          <p:cNvSpPr>
            <a:spLocks noGrp="1"/>
          </p:cNvSpPr>
          <p:nvPr>
            <p:ph type="ftr" sz="quarter" idx="11"/>
          </p:nvPr>
        </p:nvSpPr>
        <p:spPr/>
        <p:txBody>
          <a:bodyPr/>
          <a:lstStyle/>
          <a:p>
            <a:r>
              <a:rPr lang="en-GB"/>
              <a:t>Kirk et al.</a:t>
            </a:r>
          </a:p>
        </p:txBody>
      </p:sp>
      <p:sp>
        <p:nvSpPr>
          <p:cNvPr id="6" name="Slide Number Placeholder 5"/>
          <p:cNvSpPr>
            <a:spLocks noGrp="1"/>
          </p:cNvSpPr>
          <p:nvPr>
            <p:ph type="sldNum" sz="quarter" idx="12"/>
          </p:nvPr>
        </p:nvSpPr>
        <p:spPr/>
        <p:txBody>
          <a:bodyPr/>
          <a:lstStyle/>
          <a:p>
            <a:fld id="{E450A638-1E95-4F2B-BE6A-34F5CEDC1BD4}" type="slidenum">
              <a:rPr lang="en-GB" smtClean="0"/>
              <a:t>‹#›</a:t>
            </a:fld>
            <a:endParaRPr lang="en-GB"/>
          </a:p>
        </p:txBody>
      </p:sp>
    </p:spTree>
    <p:extLst>
      <p:ext uri="{BB962C8B-B14F-4D97-AF65-F5344CB8AC3E}">
        <p14:creationId xmlns:p14="http://schemas.microsoft.com/office/powerpoint/2010/main" val="470940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4C5AD91-D307-9E4E-B2E3-45E534E275F1}" type="datetime1">
              <a:rPr lang="en-GB" smtClean="0"/>
              <a:t>27/05/2022</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Kirk et al.</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450A638-1E95-4F2B-BE6A-34F5CEDC1BD4}" type="slidenum">
              <a:rPr lang="en-GB" smtClean="0"/>
              <a:t>‹#›</a:t>
            </a:fld>
            <a:endParaRPr lang="en-GB"/>
          </a:p>
        </p:txBody>
      </p:sp>
    </p:spTree>
    <p:extLst>
      <p:ext uri="{BB962C8B-B14F-4D97-AF65-F5344CB8AC3E}">
        <p14:creationId xmlns:p14="http://schemas.microsoft.com/office/powerpoint/2010/main" val="17013622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benitez-alfonso@leeds.ac.u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3.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22.tiff"/><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5068" y="479846"/>
            <a:ext cx="6027863" cy="2677656"/>
          </a:xfrm>
          <a:prstGeom prst="rect">
            <a:avLst/>
          </a:prstGeom>
          <a:noFill/>
        </p:spPr>
        <p:txBody>
          <a:bodyPr wrap="square" lIns="91440" tIns="45720" rIns="91440" bIns="45720" rtlCol="0" anchor="t">
            <a:spAutoFit/>
          </a:bodyPr>
          <a:lstStyle/>
          <a:p>
            <a:r>
              <a:rPr lang="en-US" sz="1200" dirty="0">
                <a:latin typeface="Arial"/>
                <a:ea typeface="Arial" charset="0"/>
                <a:cs typeface="Arial"/>
              </a:rPr>
              <a:t>Additional File 2</a:t>
            </a:r>
            <a:endParaRPr lang="en-US" sz="1200" dirty="0">
              <a:latin typeface="Arial"/>
              <a:ea typeface="Arial" charset="0"/>
              <a:cs typeface="Arial" charset="0"/>
            </a:endParaRPr>
          </a:p>
          <a:p>
            <a:endParaRPr lang="en-GB" sz="1200" b="1">
              <a:latin typeface="Arial" charset="0"/>
              <a:ea typeface="Arial" charset="0"/>
              <a:cs typeface="Arial" charset="0"/>
            </a:endParaRPr>
          </a:p>
          <a:p>
            <a:r>
              <a:rPr lang="en-GB" sz="1200" b="1" u="sng" dirty="0">
                <a:latin typeface="Arial"/>
                <a:ea typeface="+mn-lt"/>
                <a:cs typeface="+mn-lt"/>
              </a:rPr>
              <a:t>A comparative meta-proteomic pipeline for the identification of plasmodesmata proteins and regulatory conditions in diverse plant species</a:t>
            </a:r>
            <a:endParaRPr lang="en-US" sz="1200" b="1" dirty="0">
              <a:latin typeface="Arial"/>
              <a:ea typeface="+mn-lt"/>
              <a:cs typeface="+mn-lt"/>
            </a:endParaRPr>
          </a:p>
          <a:p>
            <a:endParaRPr lang="en-GB" sz="1200" b="1" strike="sngStrike">
              <a:latin typeface="Arial"/>
              <a:ea typeface="+mn-lt"/>
              <a:cs typeface="+mn-lt"/>
            </a:endParaRPr>
          </a:p>
          <a:p>
            <a:endParaRPr lang="en-US" sz="1200" b="1">
              <a:latin typeface="Arial"/>
              <a:ea typeface="+mn-lt"/>
              <a:cs typeface="+mn-lt"/>
            </a:endParaRPr>
          </a:p>
          <a:p>
            <a:r>
              <a:rPr lang="en-US" sz="1200" b="1" dirty="0">
                <a:latin typeface="Arial"/>
                <a:ea typeface="+mn-lt"/>
                <a:cs typeface="+mn-lt"/>
              </a:rPr>
              <a:t>Philip Kirk</a:t>
            </a:r>
            <a:r>
              <a:rPr lang="en-US" sz="1200" b="1" baseline="30000" dirty="0">
                <a:latin typeface="Arial"/>
                <a:ea typeface="+mn-lt"/>
                <a:cs typeface="+mn-lt"/>
              </a:rPr>
              <a:t>1</a:t>
            </a:r>
            <a:r>
              <a:rPr lang="en-US" sz="1200" b="1" dirty="0">
                <a:latin typeface="Arial"/>
                <a:ea typeface="+mn-lt"/>
                <a:cs typeface="+mn-lt"/>
              </a:rPr>
              <a:t>, Sam Amsbury</a:t>
            </a:r>
            <a:r>
              <a:rPr lang="en-US" sz="1200" b="1" baseline="30000" dirty="0">
                <a:latin typeface="Arial"/>
                <a:ea typeface="+mn-lt"/>
                <a:cs typeface="+mn-lt"/>
              </a:rPr>
              <a:t>2</a:t>
            </a:r>
            <a:r>
              <a:rPr lang="en-US" sz="1200" b="1" dirty="0">
                <a:latin typeface="Arial"/>
                <a:ea typeface="+mn-lt"/>
                <a:cs typeface="+mn-lt"/>
              </a:rPr>
              <a:t>, Liam German</a:t>
            </a:r>
            <a:r>
              <a:rPr lang="en-US" sz="1200" b="1" baseline="30000" dirty="0">
                <a:latin typeface="Arial"/>
                <a:ea typeface="+mn-lt"/>
                <a:cs typeface="+mn-lt"/>
              </a:rPr>
              <a:t>1</a:t>
            </a:r>
            <a:r>
              <a:rPr lang="en-US" sz="1200" b="1" dirty="0">
                <a:latin typeface="Arial"/>
                <a:ea typeface="+mn-lt"/>
                <a:cs typeface="+mn-lt"/>
              </a:rPr>
              <a:t>, Rocio Gaudioso-Pedraza</a:t>
            </a:r>
            <a:r>
              <a:rPr lang="en-US" sz="1200" b="1" baseline="30000" dirty="0">
                <a:latin typeface="Arial"/>
                <a:ea typeface="+mn-lt"/>
                <a:cs typeface="+mn-lt"/>
              </a:rPr>
              <a:t>1</a:t>
            </a:r>
            <a:r>
              <a:rPr lang="en-US" sz="1200" b="1" dirty="0">
                <a:latin typeface="Arial"/>
                <a:ea typeface="+mn-lt"/>
                <a:cs typeface="+mn-lt"/>
              </a:rPr>
              <a:t>, Yoselin Benitez-Alfonso</a:t>
            </a:r>
            <a:r>
              <a:rPr lang="en-US" sz="1200" b="1" baseline="30000" dirty="0">
                <a:latin typeface="Arial"/>
                <a:ea typeface="+mn-lt"/>
                <a:cs typeface="+mn-lt"/>
              </a:rPr>
              <a:t>1*</a:t>
            </a:r>
            <a:endParaRPr lang="en-US" sz="1200" b="1" dirty="0">
              <a:latin typeface="Arial"/>
              <a:ea typeface="+mn-lt"/>
              <a:cs typeface="+mn-lt"/>
            </a:endParaRPr>
          </a:p>
          <a:p>
            <a:endParaRPr lang="en-US" sz="1200">
              <a:latin typeface="Arial"/>
              <a:ea typeface="+mn-lt"/>
              <a:cs typeface="+mn-lt"/>
            </a:endParaRPr>
          </a:p>
          <a:p>
            <a:r>
              <a:rPr lang="en-US" sz="1200" baseline="30000" dirty="0">
                <a:latin typeface="Arial"/>
                <a:ea typeface="+mn-lt"/>
                <a:cs typeface="+mn-lt"/>
              </a:rPr>
              <a:t>1</a:t>
            </a:r>
            <a:r>
              <a:rPr lang="en-US" sz="1200" dirty="0">
                <a:latin typeface="Arial"/>
                <a:ea typeface="+mn-lt"/>
                <a:cs typeface="+mn-lt"/>
              </a:rPr>
              <a:t> Centre for Plant Science, School of Biology, University of Leeds, Leeds LS2 9JT, UK.</a:t>
            </a:r>
          </a:p>
          <a:p>
            <a:r>
              <a:rPr lang="en-US" sz="1200" baseline="30000" dirty="0">
                <a:latin typeface="Arial"/>
                <a:ea typeface="+mn-lt"/>
                <a:cs typeface="+mn-lt"/>
              </a:rPr>
              <a:t>2 </a:t>
            </a:r>
            <a:r>
              <a:rPr lang="en-US" sz="1200" dirty="0">
                <a:latin typeface="Arial"/>
                <a:ea typeface="+mn-lt"/>
                <a:cs typeface="+mn-lt"/>
              </a:rPr>
              <a:t>Plants, Photosynthesis and Soil, School of Biosciences, University of Sheffield, Sheffield, S10 2TN, UK.</a:t>
            </a:r>
          </a:p>
          <a:p>
            <a:endParaRPr lang="en-US" sz="1200">
              <a:latin typeface="Arial"/>
              <a:ea typeface="Arial" charset="0"/>
              <a:cs typeface="Arial"/>
            </a:endParaRPr>
          </a:p>
          <a:p>
            <a:r>
              <a:rPr lang="en-US" sz="1200" b="1" dirty="0">
                <a:ea typeface="+mn-lt"/>
                <a:cs typeface="+mn-lt"/>
              </a:rPr>
              <a:t>* Correspondence: </a:t>
            </a:r>
            <a:r>
              <a:rPr lang="en-US" sz="1200" u="sng" dirty="0">
                <a:ea typeface="+mn-lt"/>
                <a:cs typeface="+mn-lt"/>
                <a:hlinkClick r:id="rId3"/>
              </a:rPr>
              <a:t>y.benitez-alfonso@leeds.ac.uk</a:t>
            </a:r>
            <a:endParaRPr lang="en-US" sz="1200" dirty="0">
              <a:ea typeface="+mn-lt"/>
              <a:cs typeface="+mn-lt"/>
            </a:endParaRPr>
          </a:p>
        </p:txBody>
      </p:sp>
      <p:sp>
        <p:nvSpPr>
          <p:cNvPr id="4" name="Slide Number Placeholder 3"/>
          <p:cNvSpPr>
            <a:spLocks noGrp="1"/>
          </p:cNvSpPr>
          <p:nvPr>
            <p:ph type="sldNum" sz="quarter" idx="12"/>
          </p:nvPr>
        </p:nvSpPr>
        <p:spPr/>
        <p:txBody>
          <a:bodyPr/>
          <a:lstStyle/>
          <a:p>
            <a:fld id="{E450A638-1E95-4F2B-BE6A-34F5CEDC1BD4}" type="slidenum">
              <a:rPr lang="en-GB" smtClean="0"/>
              <a:t>1</a:t>
            </a:fld>
            <a:endParaRPr lang="en-GB"/>
          </a:p>
        </p:txBody>
      </p:sp>
      <p:sp>
        <p:nvSpPr>
          <p:cNvPr id="5" name="Footer Placeholder 4"/>
          <p:cNvSpPr>
            <a:spLocks noGrp="1"/>
          </p:cNvSpPr>
          <p:nvPr>
            <p:ph type="ftr" sz="quarter" idx="11"/>
          </p:nvPr>
        </p:nvSpPr>
        <p:spPr/>
        <p:txBody>
          <a:bodyPr/>
          <a:lstStyle/>
          <a:p>
            <a:r>
              <a:rPr lang="en-GB"/>
              <a:t>Kirk et al.</a:t>
            </a:r>
          </a:p>
        </p:txBody>
      </p:sp>
    </p:spTree>
    <p:extLst>
      <p:ext uri="{BB962C8B-B14F-4D97-AF65-F5344CB8AC3E}">
        <p14:creationId xmlns:p14="http://schemas.microsoft.com/office/powerpoint/2010/main" val="983087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7403B1-E0B0-4FDC-A8D9-182F87C3D8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15328" y="1244678"/>
            <a:ext cx="5321609" cy="4730875"/>
          </a:xfrm>
          <a:prstGeom prst="rect">
            <a:avLst/>
          </a:prstGeom>
        </p:spPr>
      </p:pic>
      <p:sp>
        <p:nvSpPr>
          <p:cNvPr id="4" name="Rectangle 3">
            <a:extLst>
              <a:ext uri="{FF2B5EF4-FFF2-40B4-BE49-F238E27FC236}">
                <a16:creationId xmlns:a16="http://schemas.microsoft.com/office/drawing/2014/main" id="{8791C79A-8D2B-4C81-869F-B58E54CF777C}"/>
              </a:ext>
            </a:extLst>
          </p:cNvPr>
          <p:cNvSpPr/>
          <p:nvPr/>
        </p:nvSpPr>
        <p:spPr>
          <a:xfrm>
            <a:off x="769300" y="6117433"/>
            <a:ext cx="5321609" cy="2316661"/>
          </a:xfrm>
          <a:prstGeom prst="rect">
            <a:avLst/>
          </a:prstGeom>
        </p:spPr>
        <p:txBody>
          <a:bodyPr wrap="square" lIns="51435" tIns="25718" rIns="51435" bIns="25718" anchor="t">
            <a:spAutoFit/>
          </a:bodyPr>
          <a:lstStyle/>
          <a:p>
            <a:pPr algn="just"/>
            <a:r>
              <a:rPr lang="en-GB" sz="1100" b="1" dirty="0">
                <a:latin typeface="Arial"/>
                <a:ea typeface="Arial" charset="0"/>
                <a:cs typeface="Arial"/>
              </a:rPr>
              <a:t>Fig. S1: Predictions of membrane targeting features in verified PD proteins.</a:t>
            </a:r>
            <a:r>
              <a:rPr lang="en-GB" sz="1100" dirty="0">
                <a:latin typeface="Arial"/>
                <a:ea typeface="Arial" charset="0"/>
                <a:cs typeface="Arial"/>
              </a:rPr>
              <a:t> </a:t>
            </a:r>
          </a:p>
          <a:p>
            <a:pPr algn="just"/>
            <a:r>
              <a:rPr lang="en-GB" sz="1100" dirty="0">
                <a:latin typeface="Arial"/>
                <a:ea typeface="Arial" charset="0"/>
                <a:cs typeface="Arial"/>
              </a:rPr>
              <a:t>Publicly available protein prediction tools were applied to peptide sequences encoded by the whole </a:t>
            </a:r>
            <a:r>
              <a:rPr lang="en-GB" sz="1100" i="1" dirty="0">
                <a:latin typeface="Arial"/>
                <a:ea typeface="Arial" charset="0"/>
                <a:cs typeface="Arial"/>
              </a:rPr>
              <a:t>Arabidopsis thaliana</a:t>
            </a:r>
            <a:r>
              <a:rPr lang="en-GB" sz="1100" dirty="0">
                <a:latin typeface="Arial"/>
                <a:ea typeface="Arial" charset="0"/>
                <a:cs typeface="Arial"/>
              </a:rPr>
              <a:t> genome (</a:t>
            </a:r>
            <a:r>
              <a:rPr lang="en-GB" sz="1100" dirty="0" err="1">
                <a:latin typeface="Arial"/>
                <a:ea typeface="Arial" charset="0"/>
                <a:cs typeface="Arial"/>
              </a:rPr>
              <a:t>Araport</a:t>
            </a:r>
            <a:r>
              <a:rPr lang="en-GB" sz="1100" dirty="0">
                <a:latin typeface="Arial"/>
                <a:ea typeface="Arial" charset="0"/>
                <a:cs typeface="Arial"/>
              </a:rPr>
              <a:t> 11) to predict the presence/absence of </a:t>
            </a:r>
            <a:r>
              <a:rPr lang="en-US" sz="1100" dirty="0">
                <a:latin typeface="Arial"/>
                <a:ea typeface="Arial" charset="0"/>
                <a:cs typeface="Arial"/>
              </a:rPr>
              <a:t>SP = Signal peptide, GPI = glycophosphatidylinositol anchor, TM = transmembrane domain, S-palmitoylation or S-geranylgeranylation (see Methods section). T</a:t>
            </a:r>
            <a:r>
              <a:rPr lang="en-GB" sz="1100" dirty="0">
                <a:latin typeface="Arial"/>
                <a:ea typeface="Arial" charset="0"/>
                <a:cs typeface="Arial"/>
              </a:rPr>
              <a:t>he proportion of verified PD proteins containing these features  was compared against the wider genome (Fisher’s exact test, *: p ≤ 0.05, **: p ≤ 0.01, ***: p ≤ 0.001). The number of proteins predicted to have the given feature is displayed underneath each column. Most PD proteins displayed SP, GPI or TM thus these features were used to screen the PIP1 proteomes. </a:t>
            </a:r>
            <a:r>
              <a:rPr lang="en-US" sz="1100" dirty="0">
                <a:latin typeface="Arial"/>
                <a:ea typeface="Arial" charset="0"/>
                <a:cs typeface="Arial"/>
              </a:rPr>
              <a:t>The specific </a:t>
            </a:r>
            <a:r>
              <a:rPr lang="en-GB" sz="1100" dirty="0">
                <a:latin typeface="Arial"/>
                <a:ea typeface="Arial" charset="0"/>
                <a:cs typeface="Arial"/>
              </a:rPr>
              <a:t>s-palmitoylation prediction is ‘cluster C’ predicted using </a:t>
            </a:r>
            <a:r>
              <a:rPr lang="en-US" sz="1100" dirty="0">
                <a:latin typeface="Arial"/>
                <a:ea typeface="Arial" charset="0"/>
                <a:cs typeface="Arial"/>
              </a:rPr>
              <a:t>GPS-Palm [49]. The specific </a:t>
            </a:r>
            <a:r>
              <a:rPr lang="en-GB" sz="1100" dirty="0">
                <a:latin typeface="Arial"/>
                <a:ea typeface="Arial" charset="0"/>
                <a:cs typeface="Arial"/>
              </a:rPr>
              <a:t>S-geranylgeranylation prediction is ‘cccxc’ predicted using </a:t>
            </a:r>
            <a:r>
              <a:rPr lang="en-US" sz="1100" dirty="0">
                <a:latin typeface="Arial"/>
                <a:ea typeface="Arial" charset="0"/>
                <a:cs typeface="Arial"/>
              </a:rPr>
              <a:t>GPS-Palm [50]. See Methods for further details. </a:t>
            </a:r>
            <a:endParaRPr lang="en-GB" sz="1100" dirty="0">
              <a:latin typeface="Arial"/>
              <a:ea typeface="Arial" charset="0"/>
              <a:cs typeface="Arial"/>
            </a:endParaRPr>
          </a:p>
        </p:txBody>
      </p:sp>
      <p:sp>
        <p:nvSpPr>
          <p:cNvPr id="2" name="Slide Number Placeholder 1"/>
          <p:cNvSpPr>
            <a:spLocks noGrp="1"/>
          </p:cNvSpPr>
          <p:nvPr>
            <p:ph type="sldNum" sz="quarter" idx="12"/>
          </p:nvPr>
        </p:nvSpPr>
        <p:spPr/>
        <p:txBody>
          <a:bodyPr/>
          <a:lstStyle/>
          <a:p>
            <a:fld id="{E450A638-1E95-4F2B-BE6A-34F5CEDC1BD4}" type="slidenum">
              <a:rPr lang="en-GB" smtClean="0"/>
              <a:t>2</a:t>
            </a:fld>
            <a:endParaRPr lang="en-GB"/>
          </a:p>
        </p:txBody>
      </p:sp>
      <p:sp>
        <p:nvSpPr>
          <p:cNvPr id="5" name="Footer Placeholder 4"/>
          <p:cNvSpPr>
            <a:spLocks noGrp="1"/>
          </p:cNvSpPr>
          <p:nvPr>
            <p:ph type="ftr" sz="quarter" idx="11"/>
          </p:nvPr>
        </p:nvSpPr>
        <p:spPr/>
        <p:txBody>
          <a:bodyPr/>
          <a:lstStyle/>
          <a:p>
            <a:r>
              <a:rPr lang="en-GB"/>
              <a:t>Kirk et al.</a:t>
            </a:r>
          </a:p>
        </p:txBody>
      </p:sp>
    </p:spTree>
    <p:extLst>
      <p:ext uri="{BB962C8B-B14F-4D97-AF65-F5344CB8AC3E}">
        <p14:creationId xmlns:p14="http://schemas.microsoft.com/office/powerpoint/2010/main" val="157158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47C179-C128-4F52-868D-149E492752DF}"/>
              </a:ext>
            </a:extLst>
          </p:cNvPr>
          <p:cNvSpPr/>
          <p:nvPr/>
        </p:nvSpPr>
        <p:spPr>
          <a:xfrm>
            <a:off x="517698" y="7066321"/>
            <a:ext cx="6071796" cy="1406155"/>
          </a:xfrm>
          <a:prstGeom prst="rect">
            <a:avLst/>
          </a:prstGeom>
        </p:spPr>
        <p:txBody>
          <a:bodyPr wrap="square" lIns="51435" tIns="25718" rIns="51435" bIns="25718" anchor="t">
            <a:spAutoFit/>
          </a:bodyPr>
          <a:lstStyle/>
          <a:p>
            <a:pPr algn="just"/>
            <a:r>
              <a:rPr lang="en-GB" sz="1100" b="1">
                <a:latin typeface="Arial" panose="020B0604020202020204" pitchFamily="34" charset="0"/>
                <a:ea typeface="Arial" charset="0"/>
                <a:cs typeface="Arial" panose="020B0604020202020204" pitchFamily="34" charset="0"/>
              </a:rPr>
              <a:t>Fig. S2: Overlap between the experimental PD proteome for poplar and the predicted PIP1 proteome using an abridged pipeline. </a:t>
            </a:r>
            <a:r>
              <a:rPr lang="en-GB" sz="1100">
                <a:latin typeface="Arial" panose="020B0604020202020204" pitchFamily="34" charset="0"/>
                <a:ea typeface="Arial" charset="0"/>
                <a:cs typeface="Arial" panose="020B0604020202020204" pitchFamily="34" charset="0"/>
              </a:rPr>
              <a:t>Poplar (</a:t>
            </a:r>
            <a:r>
              <a:rPr lang="en-GB" sz="1100" i="1">
                <a:latin typeface="Arial" panose="020B0604020202020204" pitchFamily="34" charset="0"/>
                <a:ea typeface="+mn-lt"/>
                <a:cs typeface="Arial" panose="020B0604020202020204" pitchFamily="34" charset="0"/>
              </a:rPr>
              <a:t>Populus </a:t>
            </a:r>
            <a:r>
              <a:rPr lang="en-GB" sz="1100" i="1" err="1">
                <a:latin typeface="Arial" panose="020B0604020202020204" pitchFamily="34" charset="0"/>
                <a:ea typeface="+mn-lt"/>
                <a:cs typeface="Arial" panose="020B0604020202020204" pitchFamily="34" charset="0"/>
              </a:rPr>
              <a:t>trichocarpa</a:t>
            </a:r>
            <a:r>
              <a:rPr lang="en-GB" sz="1100" b="1">
                <a:latin typeface="Arial" panose="020B0604020202020204" pitchFamily="34" charset="0"/>
                <a:ea typeface="+mn-lt"/>
                <a:cs typeface="Arial" panose="020B0604020202020204" pitchFamily="34" charset="0"/>
              </a:rPr>
              <a:t>)</a:t>
            </a:r>
            <a:r>
              <a:rPr lang="en-GB" sz="1100" b="1">
                <a:latin typeface="Arial" panose="020B0604020202020204" pitchFamily="34" charset="0"/>
                <a:ea typeface="Arial" charset="0"/>
                <a:cs typeface="Arial" panose="020B0604020202020204" pitchFamily="34" charset="0"/>
              </a:rPr>
              <a:t> </a:t>
            </a:r>
            <a:r>
              <a:rPr lang="en-GB" sz="1100">
                <a:latin typeface="Arial" panose="020B0604020202020204" pitchFamily="34" charset="0"/>
                <a:ea typeface="Arial" charset="0"/>
                <a:cs typeface="Arial" panose="020B0604020202020204" pitchFamily="34" charset="0"/>
              </a:rPr>
              <a:t>candidate PD genes lists PIP1-A-D were generated using an abridged PD candidate pipeline that omitted the poplar PD proteome [4] </a:t>
            </a:r>
            <a:r>
              <a:rPr lang="en-US" sz="1100">
                <a:latin typeface="Arial" panose="020B0604020202020204" pitchFamily="34" charset="0"/>
                <a:ea typeface="Arial" charset="0"/>
                <a:cs typeface="Arial" panose="020B0604020202020204" pitchFamily="34" charset="0"/>
              </a:rPr>
              <a:t>as an input. This figure complements data presented in Figure 2. The size of the overlap for gene lists with the PD proteome by chance was determined by bootstrap sampling of the whole poplar genome (10,000 cycles, median % overlap given). Pairwise comparisons between observed overlaps of candidate lists and PD proteomes were made with Fisher’s exact test (p&lt;0.05, holm adjusted, bars with differing letters are significantly different). </a:t>
            </a:r>
            <a:endParaRPr lang="en-GB" sz="1100">
              <a:latin typeface="Arial" panose="020B0604020202020204" pitchFamily="34" charset="0"/>
              <a:ea typeface="Arial" charset="0"/>
              <a:cs typeface="Arial" panose="020B0604020202020204" pitchFamily="34" charset="0"/>
            </a:endParaRPr>
          </a:p>
        </p:txBody>
      </p:sp>
      <p:pic>
        <p:nvPicPr>
          <p:cNvPr id="14" name="Picture 13" descr="Chart, histogram&#10;&#10;Description automatically generated">
            <a:extLst>
              <a:ext uri="{FF2B5EF4-FFF2-40B4-BE49-F238E27FC236}">
                <a16:creationId xmlns:a16="http://schemas.microsoft.com/office/drawing/2014/main" id="{7E24F55D-07CD-4BC0-AEAC-669F041FF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070" y="1833365"/>
            <a:ext cx="3600000" cy="5151168"/>
          </a:xfrm>
          <a:prstGeom prst="rect">
            <a:avLst/>
          </a:prstGeom>
        </p:spPr>
      </p:pic>
      <p:sp>
        <p:nvSpPr>
          <p:cNvPr id="2" name="Slide Number Placeholder 1"/>
          <p:cNvSpPr>
            <a:spLocks noGrp="1"/>
          </p:cNvSpPr>
          <p:nvPr>
            <p:ph type="sldNum" sz="quarter" idx="12"/>
          </p:nvPr>
        </p:nvSpPr>
        <p:spPr/>
        <p:txBody>
          <a:bodyPr/>
          <a:lstStyle/>
          <a:p>
            <a:fld id="{E450A638-1E95-4F2B-BE6A-34F5CEDC1BD4}" type="slidenum">
              <a:rPr lang="en-GB" smtClean="0"/>
              <a:t>3</a:t>
            </a:fld>
            <a:endParaRPr lang="en-GB"/>
          </a:p>
        </p:txBody>
      </p:sp>
      <p:sp>
        <p:nvSpPr>
          <p:cNvPr id="3" name="Footer Placeholder 2"/>
          <p:cNvSpPr>
            <a:spLocks noGrp="1"/>
          </p:cNvSpPr>
          <p:nvPr>
            <p:ph type="ftr" sz="quarter" idx="11"/>
          </p:nvPr>
        </p:nvSpPr>
        <p:spPr/>
        <p:txBody>
          <a:bodyPr/>
          <a:lstStyle/>
          <a:p>
            <a:r>
              <a:rPr lang="en-GB"/>
              <a:t>Kirk et al.</a:t>
            </a:r>
          </a:p>
        </p:txBody>
      </p:sp>
    </p:spTree>
    <p:extLst>
      <p:ext uri="{BB962C8B-B14F-4D97-AF65-F5344CB8AC3E}">
        <p14:creationId xmlns:p14="http://schemas.microsoft.com/office/powerpoint/2010/main" val="3935773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56B66F-70B5-4396-A2C7-25D511B9988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4546" y="631863"/>
            <a:ext cx="3377290" cy="3963922"/>
          </a:xfrm>
          <a:prstGeom prst="rect">
            <a:avLst/>
          </a:prstGeom>
        </p:spPr>
      </p:pic>
      <p:sp>
        <p:nvSpPr>
          <p:cNvPr id="2" name="Slide Number Placeholder 1"/>
          <p:cNvSpPr>
            <a:spLocks noGrp="1"/>
          </p:cNvSpPr>
          <p:nvPr>
            <p:ph type="sldNum" sz="quarter" idx="12"/>
          </p:nvPr>
        </p:nvSpPr>
        <p:spPr/>
        <p:txBody>
          <a:bodyPr/>
          <a:lstStyle/>
          <a:p>
            <a:fld id="{E450A638-1E95-4F2B-BE6A-34F5CEDC1BD4}" type="slidenum">
              <a:rPr lang="en-GB" smtClean="0"/>
              <a:t>4</a:t>
            </a:fld>
            <a:endParaRPr lang="en-GB"/>
          </a:p>
        </p:txBody>
      </p:sp>
      <p:sp>
        <p:nvSpPr>
          <p:cNvPr id="5" name="Footer Placeholder 4"/>
          <p:cNvSpPr>
            <a:spLocks noGrp="1"/>
          </p:cNvSpPr>
          <p:nvPr>
            <p:ph type="ftr" sz="quarter" idx="11"/>
          </p:nvPr>
        </p:nvSpPr>
        <p:spPr/>
        <p:txBody>
          <a:bodyPr/>
          <a:lstStyle/>
          <a:p>
            <a:r>
              <a:rPr lang="en-GB"/>
              <a:t>Kirk et al.</a:t>
            </a:r>
          </a:p>
        </p:txBody>
      </p:sp>
      <p:pic>
        <p:nvPicPr>
          <p:cNvPr id="6" name="Picture 5" descr="Diagram, schematic&#10;&#10;Description automatically generated">
            <a:extLst>
              <a:ext uri="{FF2B5EF4-FFF2-40B4-BE49-F238E27FC236}">
                <a16:creationId xmlns:a16="http://schemas.microsoft.com/office/drawing/2014/main" id="{42A5E8EE-C783-4B16-A1C3-1E348609F1D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10899" y="631862"/>
            <a:ext cx="3152772" cy="3963922"/>
          </a:xfrm>
          <a:prstGeom prst="rect">
            <a:avLst/>
          </a:prstGeom>
        </p:spPr>
      </p:pic>
      <p:sp>
        <p:nvSpPr>
          <p:cNvPr id="7" name="Rectangle 6">
            <a:extLst>
              <a:ext uri="{FF2B5EF4-FFF2-40B4-BE49-F238E27FC236}">
                <a16:creationId xmlns:a16="http://schemas.microsoft.com/office/drawing/2014/main" id="{DFF19B5F-9377-4774-9ADD-777B765416BB}"/>
              </a:ext>
            </a:extLst>
          </p:cNvPr>
          <p:cNvSpPr/>
          <p:nvPr/>
        </p:nvSpPr>
        <p:spPr>
          <a:xfrm>
            <a:off x="415998" y="4837903"/>
            <a:ext cx="5825313" cy="2190985"/>
          </a:xfrm>
          <a:prstGeom prst="rect">
            <a:avLst/>
          </a:prstGeom>
        </p:spPr>
        <p:txBody>
          <a:bodyPr wrap="square" lIns="51435" tIns="25718" rIns="51435" bIns="25718" anchor="t">
            <a:spAutoFit/>
          </a:bodyPr>
          <a:lstStyle/>
          <a:p>
            <a:pPr algn="just"/>
            <a:r>
              <a:rPr lang="en-GB" sz="1100" b="1" dirty="0">
                <a:latin typeface="Arial"/>
                <a:ea typeface="Arial" charset="0"/>
                <a:cs typeface="Arial"/>
              </a:rPr>
              <a:t>Fig. S3: E</a:t>
            </a:r>
            <a:r>
              <a:rPr lang="en-US" sz="1100" b="1" dirty="0" err="1">
                <a:latin typeface="Arial"/>
                <a:ea typeface="Arial" charset="0"/>
                <a:cs typeface="Arial"/>
              </a:rPr>
              <a:t>xpression</a:t>
            </a:r>
            <a:r>
              <a:rPr lang="en-US" sz="1100" b="1" dirty="0">
                <a:latin typeface="Arial"/>
                <a:ea typeface="Arial" charset="0"/>
                <a:cs typeface="Arial"/>
              </a:rPr>
              <a:t> analysis of </a:t>
            </a:r>
            <a:r>
              <a:rPr lang="en-US" sz="1100" b="1" i="1" dirty="0">
                <a:latin typeface="Arial"/>
                <a:ea typeface="Arial" charset="0"/>
                <a:cs typeface="Arial"/>
              </a:rPr>
              <a:t>Arabidopsis thaliana</a:t>
            </a:r>
            <a:r>
              <a:rPr lang="en-US" sz="1100" b="1" dirty="0">
                <a:latin typeface="Arial"/>
                <a:ea typeface="Arial" charset="0"/>
                <a:cs typeface="Arial"/>
              </a:rPr>
              <a:t> PD candidates and PD verified genes in abiotic and biotic stress transcriptomes. </a:t>
            </a:r>
            <a:r>
              <a:rPr lang="en-US" sz="1100" dirty="0">
                <a:latin typeface="Arial"/>
                <a:ea typeface="Arial" charset="0"/>
                <a:cs typeface="Arial"/>
              </a:rPr>
              <a:t> Gene expression analysis of verified subfamily members and candidate genes from clusters 87 and 100. Differential Gene expression (log</a:t>
            </a:r>
            <a:r>
              <a:rPr lang="en-US" sz="1100" baseline="-25000" dirty="0">
                <a:latin typeface="Arial"/>
                <a:ea typeface="Arial" charset="0"/>
                <a:cs typeface="Arial"/>
              </a:rPr>
              <a:t>2</a:t>
            </a:r>
            <a:r>
              <a:rPr lang="en-US" sz="1100" dirty="0">
                <a:latin typeface="Arial"/>
                <a:ea typeface="Arial" charset="0"/>
                <a:cs typeface="Arial"/>
              </a:rPr>
              <a:t>FC) was extracted from public microarray data in </a:t>
            </a:r>
            <a:r>
              <a:rPr lang="en-US" sz="1100">
                <a:latin typeface="Arial"/>
                <a:ea typeface="Arial" charset="0"/>
                <a:cs typeface="Arial"/>
              </a:rPr>
              <a:t>ArrayExpress [54]. This </a:t>
            </a:r>
            <a:r>
              <a:rPr lang="en-US" sz="1100" dirty="0">
                <a:latin typeface="Arial"/>
                <a:ea typeface="Arial" charset="0"/>
                <a:cs typeface="Arial"/>
              </a:rPr>
              <a:t>figure complements data presented in Figure 4. Columns labels = </a:t>
            </a:r>
            <a:r>
              <a:rPr lang="en-US" sz="1100" dirty="0" err="1">
                <a:latin typeface="Arial"/>
                <a:ea typeface="Arial" charset="0"/>
                <a:cs typeface="Arial"/>
              </a:rPr>
              <a:t>ArrayExpress</a:t>
            </a:r>
            <a:r>
              <a:rPr lang="en-US" sz="1100" dirty="0">
                <a:latin typeface="Arial"/>
                <a:ea typeface="Arial" charset="0"/>
                <a:cs typeface="Arial"/>
              </a:rPr>
              <a:t> accession codes followed by a reference number</a:t>
            </a:r>
            <a:r>
              <a:rPr lang="en-US" sz="1100" dirty="0">
                <a:latin typeface="Arial"/>
                <a:ea typeface="+mn-lt"/>
                <a:cs typeface="Arial"/>
              </a:rPr>
              <a:t> (see Additional File 1: Table S7). Profiles range from blue to red (downregulated to upregulated in relation to control). Rows are ordered by hierarchical clustering (dendrogram on the left). Asterisks in cells on the right denote predictions on membrane targeting features or verified PD localization. SP = Signal peptide, GPI = glycophosphatidylinositol anchor, TM = transmembrane domain. Cell color above each column represents the material sampled as indicated in the legend.</a:t>
            </a:r>
            <a:endParaRPr lang="en-GB" sz="1100" dirty="0">
              <a:latin typeface="Arial"/>
              <a:ea typeface="Arial" charset="0"/>
              <a:cs typeface="Arial"/>
            </a:endParaRPr>
          </a:p>
          <a:p>
            <a:pPr algn="just"/>
            <a:endParaRPr lang="en-US">
              <a:latin typeface="Arial"/>
              <a:cs typeface="Arial"/>
            </a:endParaRPr>
          </a:p>
        </p:txBody>
      </p:sp>
    </p:spTree>
    <p:extLst>
      <p:ext uri="{BB962C8B-B14F-4D97-AF65-F5344CB8AC3E}">
        <p14:creationId xmlns:p14="http://schemas.microsoft.com/office/powerpoint/2010/main" val="330002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1F99987-3821-49A9-96F6-B4B6D0E4B573}"/>
              </a:ext>
            </a:extLst>
          </p:cNvPr>
          <p:cNvSpPr>
            <a:spLocks noGrp="1"/>
          </p:cNvSpPr>
          <p:nvPr>
            <p:ph type="ftr" sz="quarter" idx="11"/>
          </p:nvPr>
        </p:nvSpPr>
        <p:spPr/>
        <p:txBody>
          <a:bodyPr/>
          <a:lstStyle/>
          <a:p>
            <a:r>
              <a:rPr lang="en-GB"/>
              <a:t>Kirk et al.</a:t>
            </a:r>
          </a:p>
        </p:txBody>
      </p:sp>
      <p:sp>
        <p:nvSpPr>
          <p:cNvPr id="5" name="Slide Number Placeholder 4">
            <a:extLst>
              <a:ext uri="{FF2B5EF4-FFF2-40B4-BE49-F238E27FC236}">
                <a16:creationId xmlns:a16="http://schemas.microsoft.com/office/drawing/2014/main" id="{40B8D863-53DA-41FE-921F-186D1EBEE238}"/>
              </a:ext>
            </a:extLst>
          </p:cNvPr>
          <p:cNvSpPr>
            <a:spLocks noGrp="1"/>
          </p:cNvSpPr>
          <p:nvPr>
            <p:ph type="sldNum" sz="quarter" idx="12"/>
          </p:nvPr>
        </p:nvSpPr>
        <p:spPr/>
        <p:txBody>
          <a:bodyPr/>
          <a:lstStyle/>
          <a:p>
            <a:fld id="{E450A638-1E95-4F2B-BE6A-34F5CEDC1BD4}" type="slidenum">
              <a:rPr lang="en-GB" smtClean="0"/>
              <a:t>5</a:t>
            </a:fld>
            <a:endParaRPr lang="en-GB"/>
          </a:p>
        </p:txBody>
      </p:sp>
      <p:sp>
        <p:nvSpPr>
          <p:cNvPr id="12" name="Rectangle 11">
            <a:extLst>
              <a:ext uri="{FF2B5EF4-FFF2-40B4-BE49-F238E27FC236}">
                <a16:creationId xmlns:a16="http://schemas.microsoft.com/office/drawing/2014/main" id="{2B2039B1-171A-43D2-96B2-AF884793DED5}"/>
              </a:ext>
            </a:extLst>
          </p:cNvPr>
          <p:cNvSpPr/>
          <p:nvPr/>
        </p:nvSpPr>
        <p:spPr>
          <a:xfrm>
            <a:off x="398774" y="7229891"/>
            <a:ext cx="6060451" cy="1406155"/>
          </a:xfrm>
          <a:prstGeom prst="rect">
            <a:avLst/>
          </a:prstGeom>
        </p:spPr>
        <p:txBody>
          <a:bodyPr wrap="square" lIns="51435" tIns="25718" rIns="51435" bIns="25718" anchor="t">
            <a:spAutoFit/>
          </a:bodyPr>
          <a:lstStyle/>
          <a:p>
            <a:pPr algn="just"/>
            <a:r>
              <a:rPr lang="en-GB" sz="1100" b="1">
                <a:latin typeface="Arial" panose="020B0604020202020204" pitchFamily="34" charset="0"/>
                <a:ea typeface="Arial" charset="0"/>
                <a:cs typeface="Arial" panose="020B0604020202020204" pitchFamily="34" charset="0"/>
              </a:rPr>
              <a:t>Fig. S4: Aniline blue staining reveals callose deposits in Arabidopsis root exposed to PEG and NaCl. </a:t>
            </a:r>
            <a:r>
              <a:rPr lang="en-US" sz="1100">
                <a:latin typeface="Arial" panose="020B0604020202020204" pitchFamily="34" charset="0"/>
                <a:ea typeface="Arial" charset="0"/>
                <a:cs typeface="Arial" panose="020B0604020202020204" pitchFamily="34" charset="0"/>
              </a:rPr>
              <a:t>This figure complements data presented in Figure 4. </a:t>
            </a:r>
            <a:r>
              <a:rPr lang="en-US" sz="1100">
                <a:latin typeface="Arial" panose="020B0604020202020204" pitchFamily="34" charset="0"/>
                <a:ea typeface="+mn-lt"/>
                <a:cs typeface="Arial" panose="020B0604020202020204" pitchFamily="34" charset="0"/>
              </a:rPr>
              <a:t>Aniline blue staining of 7 days old Arabidopsis roots grown on ATS control media (</a:t>
            </a:r>
            <a:r>
              <a:rPr lang="en-US" sz="1100" b="1">
                <a:latin typeface="Arial" panose="020B0604020202020204" pitchFamily="34" charset="0"/>
                <a:ea typeface="+mn-lt"/>
                <a:cs typeface="Arial" panose="020B0604020202020204" pitchFamily="34" charset="0"/>
              </a:rPr>
              <a:t>a-c</a:t>
            </a:r>
            <a:r>
              <a:rPr lang="en-US" sz="1100">
                <a:latin typeface="Arial" panose="020B0604020202020204" pitchFamily="34" charset="0"/>
                <a:ea typeface="+mn-lt"/>
                <a:cs typeface="Arial" panose="020B0604020202020204" pitchFamily="34" charset="0"/>
              </a:rPr>
              <a:t>) or ATS supplemented with 3% PEG (</a:t>
            </a:r>
            <a:r>
              <a:rPr lang="en-US" sz="1100" b="1">
                <a:latin typeface="Arial" panose="020B0604020202020204" pitchFamily="34" charset="0"/>
                <a:ea typeface="+mn-lt"/>
                <a:cs typeface="Arial" panose="020B0604020202020204" pitchFamily="34" charset="0"/>
              </a:rPr>
              <a:t>d-f</a:t>
            </a:r>
            <a:r>
              <a:rPr lang="en-US" sz="1100">
                <a:latin typeface="Arial" panose="020B0604020202020204" pitchFamily="34" charset="0"/>
                <a:ea typeface="+mn-lt"/>
                <a:cs typeface="Arial" panose="020B0604020202020204" pitchFamily="34" charset="0"/>
              </a:rPr>
              <a:t>) or 75mM NaCl (</a:t>
            </a:r>
            <a:r>
              <a:rPr lang="en-US" sz="1100" b="1">
                <a:latin typeface="Arial" panose="020B0604020202020204" pitchFamily="34" charset="0"/>
                <a:ea typeface="+mn-lt"/>
                <a:cs typeface="Arial" panose="020B0604020202020204" pitchFamily="34" charset="0"/>
              </a:rPr>
              <a:t>g-l</a:t>
            </a:r>
            <a:r>
              <a:rPr lang="en-US" sz="1100">
                <a:latin typeface="Arial" panose="020B0604020202020204" pitchFamily="34" charset="0"/>
                <a:ea typeface="+mn-lt"/>
                <a:cs typeface="Arial" panose="020B0604020202020204" pitchFamily="34" charset="0"/>
              </a:rPr>
              <a:t>) media. Roots were counterstained with propidium iodide. The pictures are confocal images of sections in the differentiation zone taken sequentially with the 561 nm laser (in grey) (</a:t>
            </a:r>
            <a:r>
              <a:rPr lang="en-US" sz="1100" b="1" err="1">
                <a:latin typeface="Arial" panose="020B0604020202020204" pitchFamily="34" charset="0"/>
                <a:ea typeface="+mn-lt"/>
                <a:cs typeface="Arial" panose="020B0604020202020204" pitchFamily="34" charset="0"/>
              </a:rPr>
              <a:t>a,d,g,j</a:t>
            </a:r>
            <a:r>
              <a:rPr lang="en-US" sz="1100">
                <a:latin typeface="Arial" panose="020B0604020202020204" pitchFamily="34" charset="0"/>
                <a:ea typeface="+mn-lt"/>
                <a:cs typeface="Arial" panose="020B0604020202020204" pitchFamily="34" charset="0"/>
              </a:rPr>
              <a:t>), the UV laser (405 nm, blue) (</a:t>
            </a:r>
            <a:r>
              <a:rPr lang="en-US" sz="1100" b="1" err="1">
                <a:latin typeface="Arial" panose="020B0604020202020204" pitchFamily="34" charset="0"/>
                <a:ea typeface="+mn-lt"/>
                <a:cs typeface="Arial" panose="020B0604020202020204" pitchFamily="34" charset="0"/>
              </a:rPr>
              <a:t>b,e,h,k</a:t>
            </a:r>
            <a:r>
              <a:rPr lang="en-US" sz="1100">
                <a:latin typeface="Arial" panose="020B0604020202020204" pitchFamily="34" charset="0"/>
                <a:ea typeface="+mn-lt"/>
                <a:cs typeface="Arial" panose="020B0604020202020204" pitchFamily="34" charset="0"/>
              </a:rPr>
              <a:t>) and the channels merged (</a:t>
            </a:r>
            <a:r>
              <a:rPr lang="en-US" sz="1100" b="1" err="1">
                <a:latin typeface="Arial" panose="020B0604020202020204" pitchFamily="34" charset="0"/>
                <a:ea typeface="+mn-lt"/>
                <a:cs typeface="Arial" panose="020B0604020202020204" pitchFamily="34" charset="0"/>
              </a:rPr>
              <a:t>c,f,i,l</a:t>
            </a:r>
            <a:r>
              <a:rPr lang="en-US" sz="1100">
                <a:latin typeface="Arial" panose="020B0604020202020204" pitchFamily="34" charset="0"/>
                <a:ea typeface="+mn-lt"/>
                <a:cs typeface="Arial" panose="020B0604020202020204" pitchFamily="34" charset="0"/>
              </a:rPr>
              <a:t>). Arrows in </a:t>
            </a:r>
            <a:r>
              <a:rPr lang="en-US" sz="1100" b="1" err="1">
                <a:latin typeface="Arial" panose="020B0604020202020204" pitchFamily="34" charset="0"/>
                <a:ea typeface="+mn-lt"/>
                <a:cs typeface="Arial" panose="020B0604020202020204" pitchFamily="34" charset="0"/>
              </a:rPr>
              <a:t>b,e,h,k</a:t>
            </a:r>
            <a:r>
              <a:rPr lang="en-US" sz="1100">
                <a:latin typeface="Arial" panose="020B0604020202020204" pitchFamily="34" charset="0"/>
                <a:ea typeface="+mn-lt"/>
                <a:cs typeface="Arial" panose="020B0604020202020204" pitchFamily="34" charset="0"/>
              </a:rPr>
              <a:t> show examples of punctate pattern of callose in cell walls reminiscent of PD. Scale bar = 20 µm.</a:t>
            </a:r>
          </a:p>
        </p:txBody>
      </p:sp>
      <p:pic>
        <p:nvPicPr>
          <p:cNvPr id="7" name="Picture 7">
            <a:extLst>
              <a:ext uri="{FF2B5EF4-FFF2-40B4-BE49-F238E27FC236}">
                <a16:creationId xmlns:a16="http://schemas.microsoft.com/office/drawing/2014/main" id="{32BF768D-A598-9466-05A9-15874214C393}"/>
              </a:ext>
            </a:extLst>
          </p:cNvPr>
          <p:cNvPicPr>
            <a:picLocks noChangeAspect="1"/>
          </p:cNvPicPr>
          <p:nvPr/>
        </p:nvPicPr>
        <p:blipFill>
          <a:blip r:embed="rId3"/>
          <a:stretch>
            <a:fillRect/>
          </a:stretch>
        </p:blipFill>
        <p:spPr>
          <a:xfrm>
            <a:off x="1287029" y="1185649"/>
            <a:ext cx="1447800" cy="1447800"/>
          </a:xfrm>
          <a:prstGeom prst="rect">
            <a:avLst/>
          </a:prstGeom>
        </p:spPr>
      </p:pic>
      <p:pic>
        <p:nvPicPr>
          <p:cNvPr id="8" name="Picture 8" descr="A picture containing star, night sky, outdoor object, dark&#10;&#10;Description automatically generated">
            <a:extLst>
              <a:ext uri="{FF2B5EF4-FFF2-40B4-BE49-F238E27FC236}">
                <a16:creationId xmlns:a16="http://schemas.microsoft.com/office/drawing/2014/main" id="{0381C13C-2EDC-0BFB-C11D-CA3633C60ABB}"/>
              </a:ext>
            </a:extLst>
          </p:cNvPr>
          <p:cNvPicPr>
            <a:picLocks noChangeAspect="1"/>
          </p:cNvPicPr>
          <p:nvPr/>
        </p:nvPicPr>
        <p:blipFill>
          <a:blip r:embed="rId4"/>
          <a:stretch>
            <a:fillRect/>
          </a:stretch>
        </p:blipFill>
        <p:spPr>
          <a:xfrm>
            <a:off x="2769177" y="1184206"/>
            <a:ext cx="1447800" cy="1447800"/>
          </a:xfrm>
          <a:prstGeom prst="rect">
            <a:avLst/>
          </a:prstGeom>
        </p:spPr>
      </p:pic>
      <p:pic>
        <p:nvPicPr>
          <p:cNvPr id="9" name="Picture 9">
            <a:extLst>
              <a:ext uri="{FF2B5EF4-FFF2-40B4-BE49-F238E27FC236}">
                <a16:creationId xmlns:a16="http://schemas.microsoft.com/office/drawing/2014/main" id="{F0326FD4-57B9-F2C3-6875-3833ECBD24C1}"/>
              </a:ext>
            </a:extLst>
          </p:cNvPr>
          <p:cNvPicPr>
            <a:picLocks noChangeAspect="1"/>
          </p:cNvPicPr>
          <p:nvPr/>
        </p:nvPicPr>
        <p:blipFill>
          <a:blip r:embed="rId5"/>
          <a:stretch>
            <a:fillRect/>
          </a:stretch>
        </p:blipFill>
        <p:spPr>
          <a:xfrm>
            <a:off x="4257097" y="1182763"/>
            <a:ext cx="1447800" cy="1447800"/>
          </a:xfrm>
          <a:prstGeom prst="rect">
            <a:avLst/>
          </a:prstGeom>
        </p:spPr>
      </p:pic>
      <p:pic>
        <p:nvPicPr>
          <p:cNvPr id="10" name="Picture 10">
            <a:extLst>
              <a:ext uri="{FF2B5EF4-FFF2-40B4-BE49-F238E27FC236}">
                <a16:creationId xmlns:a16="http://schemas.microsoft.com/office/drawing/2014/main" id="{8049CA5F-113A-3033-3892-FC48F7347050}"/>
              </a:ext>
            </a:extLst>
          </p:cNvPr>
          <p:cNvPicPr>
            <a:picLocks noChangeAspect="1"/>
          </p:cNvPicPr>
          <p:nvPr/>
        </p:nvPicPr>
        <p:blipFill>
          <a:blip r:embed="rId6"/>
          <a:stretch>
            <a:fillRect/>
          </a:stretch>
        </p:blipFill>
        <p:spPr>
          <a:xfrm>
            <a:off x="1287029" y="2686558"/>
            <a:ext cx="1447800" cy="1447800"/>
          </a:xfrm>
          <a:prstGeom prst="rect">
            <a:avLst/>
          </a:prstGeom>
        </p:spPr>
      </p:pic>
      <p:pic>
        <p:nvPicPr>
          <p:cNvPr id="11" name="Picture 14" descr="A picture containing dark, night, night sky&#10;&#10;Description automatically generated">
            <a:extLst>
              <a:ext uri="{FF2B5EF4-FFF2-40B4-BE49-F238E27FC236}">
                <a16:creationId xmlns:a16="http://schemas.microsoft.com/office/drawing/2014/main" id="{88D57247-ADAA-F7FC-F93A-BE67222A1616}"/>
              </a:ext>
            </a:extLst>
          </p:cNvPr>
          <p:cNvPicPr>
            <a:picLocks noChangeAspect="1"/>
          </p:cNvPicPr>
          <p:nvPr/>
        </p:nvPicPr>
        <p:blipFill>
          <a:blip r:embed="rId7"/>
          <a:stretch>
            <a:fillRect/>
          </a:stretch>
        </p:blipFill>
        <p:spPr>
          <a:xfrm>
            <a:off x="2769177" y="2685114"/>
            <a:ext cx="1447800" cy="1447800"/>
          </a:xfrm>
          <a:prstGeom prst="rect">
            <a:avLst/>
          </a:prstGeom>
        </p:spPr>
      </p:pic>
      <p:pic>
        <p:nvPicPr>
          <p:cNvPr id="25" name="Picture 25">
            <a:extLst>
              <a:ext uri="{FF2B5EF4-FFF2-40B4-BE49-F238E27FC236}">
                <a16:creationId xmlns:a16="http://schemas.microsoft.com/office/drawing/2014/main" id="{D0D802F2-72B6-7D87-3577-9B3FA3D75D7A}"/>
              </a:ext>
            </a:extLst>
          </p:cNvPr>
          <p:cNvPicPr>
            <a:picLocks noChangeAspect="1"/>
          </p:cNvPicPr>
          <p:nvPr/>
        </p:nvPicPr>
        <p:blipFill>
          <a:blip r:embed="rId8"/>
          <a:stretch>
            <a:fillRect/>
          </a:stretch>
        </p:blipFill>
        <p:spPr>
          <a:xfrm>
            <a:off x="4258541" y="2679342"/>
            <a:ext cx="1447800" cy="1447800"/>
          </a:xfrm>
          <a:prstGeom prst="rect">
            <a:avLst/>
          </a:prstGeom>
        </p:spPr>
      </p:pic>
      <p:pic>
        <p:nvPicPr>
          <p:cNvPr id="26" name="Picture 26" descr="A picture containing x-ray film&#10;&#10;Description automatically generated">
            <a:extLst>
              <a:ext uri="{FF2B5EF4-FFF2-40B4-BE49-F238E27FC236}">
                <a16:creationId xmlns:a16="http://schemas.microsoft.com/office/drawing/2014/main" id="{220CA753-5D7E-FC4D-709B-65024DA939EA}"/>
              </a:ext>
            </a:extLst>
          </p:cNvPr>
          <p:cNvPicPr>
            <a:picLocks noChangeAspect="1"/>
          </p:cNvPicPr>
          <p:nvPr/>
        </p:nvPicPr>
        <p:blipFill>
          <a:blip r:embed="rId9"/>
          <a:stretch>
            <a:fillRect/>
          </a:stretch>
        </p:blipFill>
        <p:spPr>
          <a:xfrm>
            <a:off x="1277397" y="5650479"/>
            <a:ext cx="1447800" cy="1442027"/>
          </a:xfrm>
          <a:prstGeom prst="rect">
            <a:avLst/>
          </a:prstGeom>
        </p:spPr>
      </p:pic>
      <p:pic>
        <p:nvPicPr>
          <p:cNvPr id="27" name="Picture 27" descr="A picture containing night sky&#10;&#10;Description automatically generated">
            <a:extLst>
              <a:ext uri="{FF2B5EF4-FFF2-40B4-BE49-F238E27FC236}">
                <a16:creationId xmlns:a16="http://schemas.microsoft.com/office/drawing/2014/main" id="{05DDD92C-6235-19C6-6657-727A5D84BDD9}"/>
              </a:ext>
            </a:extLst>
          </p:cNvPr>
          <p:cNvPicPr>
            <a:picLocks noChangeAspect="1"/>
          </p:cNvPicPr>
          <p:nvPr/>
        </p:nvPicPr>
        <p:blipFill>
          <a:blip r:embed="rId10"/>
          <a:stretch>
            <a:fillRect/>
          </a:stretch>
        </p:blipFill>
        <p:spPr>
          <a:xfrm>
            <a:off x="2759545" y="5650479"/>
            <a:ext cx="1447800" cy="1453572"/>
          </a:xfrm>
          <a:prstGeom prst="rect">
            <a:avLst/>
          </a:prstGeom>
        </p:spPr>
      </p:pic>
      <p:pic>
        <p:nvPicPr>
          <p:cNvPr id="28" name="Picture 28">
            <a:extLst>
              <a:ext uri="{FF2B5EF4-FFF2-40B4-BE49-F238E27FC236}">
                <a16:creationId xmlns:a16="http://schemas.microsoft.com/office/drawing/2014/main" id="{E41155B6-B851-BA10-C9E9-A53B0ECF70C5}"/>
              </a:ext>
            </a:extLst>
          </p:cNvPr>
          <p:cNvPicPr>
            <a:picLocks noChangeAspect="1"/>
          </p:cNvPicPr>
          <p:nvPr/>
        </p:nvPicPr>
        <p:blipFill>
          <a:blip r:embed="rId11"/>
          <a:stretch>
            <a:fillRect/>
          </a:stretch>
        </p:blipFill>
        <p:spPr>
          <a:xfrm>
            <a:off x="4247466" y="5650479"/>
            <a:ext cx="1445779" cy="1442027"/>
          </a:xfrm>
          <a:prstGeom prst="rect">
            <a:avLst/>
          </a:prstGeom>
        </p:spPr>
      </p:pic>
      <p:pic>
        <p:nvPicPr>
          <p:cNvPr id="29" name="Picture 29">
            <a:extLst>
              <a:ext uri="{FF2B5EF4-FFF2-40B4-BE49-F238E27FC236}">
                <a16:creationId xmlns:a16="http://schemas.microsoft.com/office/drawing/2014/main" id="{F4AC517E-388C-3C23-0CE0-2637D074AD57}"/>
              </a:ext>
            </a:extLst>
          </p:cNvPr>
          <p:cNvPicPr>
            <a:picLocks noChangeAspect="1"/>
          </p:cNvPicPr>
          <p:nvPr/>
        </p:nvPicPr>
        <p:blipFill>
          <a:blip r:embed="rId12"/>
          <a:stretch>
            <a:fillRect/>
          </a:stretch>
        </p:blipFill>
        <p:spPr>
          <a:xfrm>
            <a:off x="1288472" y="4164376"/>
            <a:ext cx="1442028" cy="1413164"/>
          </a:xfrm>
          <a:prstGeom prst="rect">
            <a:avLst/>
          </a:prstGeom>
        </p:spPr>
      </p:pic>
      <p:pic>
        <p:nvPicPr>
          <p:cNvPr id="30" name="Picture 30" descr="A picture containing star, outdoor object, night sky&#10;&#10;Description automatically generated">
            <a:extLst>
              <a:ext uri="{FF2B5EF4-FFF2-40B4-BE49-F238E27FC236}">
                <a16:creationId xmlns:a16="http://schemas.microsoft.com/office/drawing/2014/main" id="{4094A808-963B-E84B-ABC9-DA365DBAE979}"/>
              </a:ext>
            </a:extLst>
          </p:cNvPr>
          <p:cNvPicPr>
            <a:picLocks noChangeAspect="1"/>
          </p:cNvPicPr>
          <p:nvPr/>
        </p:nvPicPr>
        <p:blipFill>
          <a:blip r:embed="rId13"/>
          <a:stretch>
            <a:fillRect/>
          </a:stretch>
        </p:blipFill>
        <p:spPr>
          <a:xfrm>
            <a:off x="2770620" y="4164376"/>
            <a:ext cx="1445779" cy="1413164"/>
          </a:xfrm>
          <a:prstGeom prst="rect">
            <a:avLst/>
          </a:prstGeom>
        </p:spPr>
      </p:pic>
      <p:pic>
        <p:nvPicPr>
          <p:cNvPr id="31" name="Picture 31">
            <a:extLst>
              <a:ext uri="{FF2B5EF4-FFF2-40B4-BE49-F238E27FC236}">
                <a16:creationId xmlns:a16="http://schemas.microsoft.com/office/drawing/2014/main" id="{23E8BCBD-6F25-B644-8DA2-270C91F5732B}"/>
              </a:ext>
            </a:extLst>
          </p:cNvPr>
          <p:cNvPicPr>
            <a:picLocks noChangeAspect="1"/>
          </p:cNvPicPr>
          <p:nvPr/>
        </p:nvPicPr>
        <p:blipFill>
          <a:blip r:embed="rId14"/>
          <a:stretch>
            <a:fillRect/>
          </a:stretch>
        </p:blipFill>
        <p:spPr>
          <a:xfrm>
            <a:off x="4258540" y="4164376"/>
            <a:ext cx="1440008" cy="1442028"/>
          </a:xfrm>
          <a:prstGeom prst="rect">
            <a:avLst/>
          </a:prstGeom>
        </p:spPr>
      </p:pic>
      <p:sp>
        <p:nvSpPr>
          <p:cNvPr id="17" name="TextBox 1">
            <a:extLst>
              <a:ext uri="{FF2B5EF4-FFF2-40B4-BE49-F238E27FC236}">
                <a16:creationId xmlns:a16="http://schemas.microsoft.com/office/drawing/2014/main" id="{241E217F-1E50-9405-6AE1-C66487F1AB0C}"/>
              </a:ext>
            </a:extLst>
          </p:cNvPr>
          <p:cNvSpPr txBox="1"/>
          <p:nvPr/>
        </p:nvSpPr>
        <p:spPr>
          <a:xfrm>
            <a:off x="1245465" y="2337056"/>
            <a:ext cx="801373"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solidFill>
                  <a:schemeClr val="bg1"/>
                </a:solidFill>
              </a:rPr>
              <a:t>Control</a:t>
            </a:r>
          </a:p>
        </p:txBody>
      </p:sp>
      <p:sp>
        <p:nvSpPr>
          <p:cNvPr id="18" name="TextBox 2">
            <a:extLst>
              <a:ext uri="{FF2B5EF4-FFF2-40B4-BE49-F238E27FC236}">
                <a16:creationId xmlns:a16="http://schemas.microsoft.com/office/drawing/2014/main" id="{4384C359-78C8-436E-4DB4-A40120238B95}"/>
              </a:ext>
            </a:extLst>
          </p:cNvPr>
          <p:cNvSpPr txBox="1"/>
          <p:nvPr/>
        </p:nvSpPr>
        <p:spPr>
          <a:xfrm>
            <a:off x="1287029" y="3868743"/>
            <a:ext cx="621452"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solidFill>
                  <a:schemeClr val="bg1"/>
                </a:solidFill>
              </a:rPr>
              <a:t>+PEG</a:t>
            </a:r>
          </a:p>
        </p:txBody>
      </p:sp>
      <p:sp>
        <p:nvSpPr>
          <p:cNvPr id="19" name="TextBox 3">
            <a:extLst>
              <a:ext uri="{FF2B5EF4-FFF2-40B4-BE49-F238E27FC236}">
                <a16:creationId xmlns:a16="http://schemas.microsoft.com/office/drawing/2014/main" id="{FA8EF4A1-C6DF-0C5D-AA36-2BA006B5A8E8}"/>
              </a:ext>
            </a:extLst>
          </p:cNvPr>
          <p:cNvSpPr txBox="1"/>
          <p:nvPr/>
        </p:nvSpPr>
        <p:spPr>
          <a:xfrm>
            <a:off x="1287029" y="5307769"/>
            <a:ext cx="673582"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solidFill>
                  <a:schemeClr val="bg1"/>
                </a:solidFill>
              </a:rPr>
              <a:t>+</a:t>
            </a:r>
            <a:r>
              <a:rPr lang="en-GB" sz="1600" err="1">
                <a:solidFill>
                  <a:schemeClr val="bg1"/>
                </a:solidFill>
              </a:rPr>
              <a:t>NaCl</a:t>
            </a:r>
            <a:endParaRPr lang="en-GB" sz="1600">
              <a:solidFill>
                <a:schemeClr val="bg1"/>
              </a:solidFill>
            </a:endParaRPr>
          </a:p>
        </p:txBody>
      </p:sp>
      <p:sp>
        <p:nvSpPr>
          <p:cNvPr id="20" name="TextBox 4">
            <a:extLst>
              <a:ext uri="{FF2B5EF4-FFF2-40B4-BE49-F238E27FC236}">
                <a16:creationId xmlns:a16="http://schemas.microsoft.com/office/drawing/2014/main" id="{32C1C0D3-4ABA-9CE9-4EE8-6FF9C9D54D69}"/>
              </a:ext>
            </a:extLst>
          </p:cNvPr>
          <p:cNvSpPr txBox="1"/>
          <p:nvPr/>
        </p:nvSpPr>
        <p:spPr>
          <a:xfrm>
            <a:off x="1309360" y="6791689"/>
            <a:ext cx="673582"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solidFill>
                  <a:schemeClr val="bg1"/>
                </a:solidFill>
              </a:rPr>
              <a:t>+</a:t>
            </a:r>
            <a:r>
              <a:rPr lang="en-GB" sz="1600" err="1">
                <a:solidFill>
                  <a:schemeClr val="bg1"/>
                </a:solidFill>
              </a:rPr>
              <a:t>NaCl</a:t>
            </a:r>
            <a:endParaRPr lang="en-GB" sz="1600">
              <a:solidFill>
                <a:schemeClr val="bg1"/>
              </a:solidFill>
            </a:endParaRPr>
          </a:p>
        </p:txBody>
      </p:sp>
      <p:sp>
        <p:nvSpPr>
          <p:cNvPr id="21" name="TextBox 1">
            <a:extLst>
              <a:ext uri="{FF2B5EF4-FFF2-40B4-BE49-F238E27FC236}">
                <a16:creationId xmlns:a16="http://schemas.microsoft.com/office/drawing/2014/main" id="{0DCF9C4B-767B-38B4-A983-591022439902}"/>
              </a:ext>
            </a:extLst>
          </p:cNvPr>
          <p:cNvSpPr txBox="1"/>
          <p:nvPr/>
        </p:nvSpPr>
        <p:spPr>
          <a:xfrm>
            <a:off x="1303455" y="922166"/>
            <a:ext cx="4012252" cy="307777"/>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000000"/>
                </a:solidFill>
                <a:ea typeface="Calibri"/>
                <a:cs typeface="Calibri"/>
              </a:rPr>
              <a:t>Propidium Iodide         Aniline Blue                    Merged</a:t>
            </a:r>
          </a:p>
        </p:txBody>
      </p:sp>
      <p:sp>
        <p:nvSpPr>
          <p:cNvPr id="3" name="TextBox 2">
            <a:extLst>
              <a:ext uri="{FF2B5EF4-FFF2-40B4-BE49-F238E27FC236}">
                <a16:creationId xmlns:a16="http://schemas.microsoft.com/office/drawing/2014/main" id="{780985AA-E77D-9CA4-1722-B79B3F8B0070}"/>
              </a:ext>
            </a:extLst>
          </p:cNvPr>
          <p:cNvSpPr txBox="1"/>
          <p:nvPr/>
        </p:nvSpPr>
        <p:spPr>
          <a:xfrm>
            <a:off x="1247569" y="1137976"/>
            <a:ext cx="44615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ea typeface="Calibri"/>
                <a:cs typeface="Calibri"/>
              </a:rPr>
              <a:t>a                           b                          c</a:t>
            </a:r>
          </a:p>
        </p:txBody>
      </p:sp>
      <p:sp>
        <p:nvSpPr>
          <p:cNvPr id="24" name="TextBox 23">
            <a:extLst>
              <a:ext uri="{FF2B5EF4-FFF2-40B4-BE49-F238E27FC236}">
                <a16:creationId xmlns:a16="http://schemas.microsoft.com/office/drawing/2014/main" id="{8D6AC056-49D2-7743-A715-A89C5B9944B8}"/>
              </a:ext>
            </a:extLst>
          </p:cNvPr>
          <p:cNvSpPr txBox="1"/>
          <p:nvPr/>
        </p:nvSpPr>
        <p:spPr>
          <a:xfrm>
            <a:off x="1242467" y="2633143"/>
            <a:ext cx="44615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ea typeface="Calibri"/>
                <a:cs typeface="Calibri"/>
              </a:rPr>
              <a:t>d                           e                          f</a:t>
            </a:r>
          </a:p>
        </p:txBody>
      </p:sp>
      <p:sp>
        <p:nvSpPr>
          <p:cNvPr id="32" name="TextBox 1">
            <a:extLst>
              <a:ext uri="{FF2B5EF4-FFF2-40B4-BE49-F238E27FC236}">
                <a16:creationId xmlns:a16="http://schemas.microsoft.com/office/drawing/2014/main" id="{64035A0A-83D0-B2CE-0AF8-5E4BEE736A5E}"/>
              </a:ext>
            </a:extLst>
          </p:cNvPr>
          <p:cNvSpPr txBox="1"/>
          <p:nvPr/>
        </p:nvSpPr>
        <p:spPr>
          <a:xfrm>
            <a:off x="1273525" y="4128292"/>
            <a:ext cx="4461592"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ea typeface="Calibri"/>
                <a:cs typeface="Calibri"/>
              </a:rPr>
              <a:t>g                          h                          </a:t>
            </a:r>
            <a:r>
              <a:rPr lang="en-US" b="1" err="1">
                <a:solidFill>
                  <a:schemeClr val="bg1"/>
                </a:solidFill>
                <a:ea typeface="Calibri"/>
                <a:cs typeface="Calibri"/>
              </a:rPr>
              <a:t>i</a:t>
            </a:r>
          </a:p>
        </p:txBody>
      </p:sp>
      <p:sp>
        <p:nvSpPr>
          <p:cNvPr id="33" name="TextBox 1">
            <a:extLst>
              <a:ext uri="{FF2B5EF4-FFF2-40B4-BE49-F238E27FC236}">
                <a16:creationId xmlns:a16="http://schemas.microsoft.com/office/drawing/2014/main" id="{2B045CC7-91B7-8787-1D6A-364CFF9EFF48}"/>
              </a:ext>
            </a:extLst>
          </p:cNvPr>
          <p:cNvSpPr txBox="1"/>
          <p:nvPr/>
        </p:nvSpPr>
        <p:spPr>
          <a:xfrm>
            <a:off x="1273616" y="5576735"/>
            <a:ext cx="4461592"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bg1"/>
                </a:solidFill>
                <a:ea typeface="Calibri"/>
                <a:cs typeface="Calibri"/>
              </a:rPr>
              <a:t>j                           k                            l</a:t>
            </a:r>
          </a:p>
        </p:txBody>
      </p:sp>
      <p:pic>
        <p:nvPicPr>
          <p:cNvPr id="6" name="Picture 12">
            <a:extLst>
              <a:ext uri="{FF2B5EF4-FFF2-40B4-BE49-F238E27FC236}">
                <a16:creationId xmlns:a16="http://schemas.microsoft.com/office/drawing/2014/main" id="{50C09D01-0D4D-F081-8E74-761F3B2CF04A}"/>
              </a:ext>
            </a:extLst>
          </p:cNvPr>
          <p:cNvPicPr>
            <a:picLocks noChangeAspect="1"/>
          </p:cNvPicPr>
          <p:nvPr/>
        </p:nvPicPr>
        <p:blipFill>
          <a:blip r:embed="rId15"/>
          <a:stretch>
            <a:fillRect/>
          </a:stretch>
        </p:blipFill>
        <p:spPr>
          <a:xfrm>
            <a:off x="3311933" y="4911441"/>
            <a:ext cx="171440" cy="209550"/>
          </a:xfrm>
          <a:prstGeom prst="rect">
            <a:avLst/>
          </a:prstGeom>
        </p:spPr>
      </p:pic>
      <p:pic>
        <p:nvPicPr>
          <p:cNvPr id="13" name="Picture 13">
            <a:extLst>
              <a:ext uri="{FF2B5EF4-FFF2-40B4-BE49-F238E27FC236}">
                <a16:creationId xmlns:a16="http://schemas.microsoft.com/office/drawing/2014/main" id="{925CFE3C-6B7A-2F70-B816-D0A615E9178E}"/>
              </a:ext>
            </a:extLst>
          </p:cNvPr>
          <p:cNvPicPr>
            <a:picLocks noChangeAspect="1"/>
          </p:cNvPicPr>
          <p:nvPr/>
        </p:nvPicPr>
        <p:blipFill>
          <a:blip r:embed="rId15"/>
          <a:stretch>
            <a:fillRect/>
          </a:stretch>
        </p:blipFill>
        <p:spPr>
          <a:xfrm>
            <a:off x="3763569" y="4911441"/>
            <a:ext cx="171440" cy="209550"/>
          </a:xfrm>
          <a:prstGeom prst="rect">
            <a:avLst/>
          </a:prstGeom>
        </p:spPr>
      </p:pic>
      <p:pic>
        <p:nvPicPr>
          <p:cNvPr id="14" name="Picture 14">
            <a:extLst>
              <a:ext uri="{FF2B5EF4-FFF2-40B4-BE49-F238E27FC236}">
                <a16:creationId xmlns:a16="http://schemas.microsoft.com/office/drawing/2014/main" id="{22FC8D9C-559C-6970-ED37-BFA99F47BC3D}"/>
              </a:ext>
            </a:extLst>
          </p:cNvPr>
          <p:cNvPicPr>
            <a:picLocks noChangeAspect="1"/>
          </p:cNvPicPr>
          <p:nvPr/>
        </p:nvPicPr>
        <p:blipFill>
          <a:blip r:embed="rId15"/>
          <a:stretch>
            <a:fillRect/>
          </a:stretch>
        </p:blipFill>
        <p:spPr>
          <a:xfrm>
            <a:off x="2896635" y="6686941"/>
            <a:ext cx="171440" cy="209550"/>
          </a:xfrm>
          <a:prstGeom prst="rect">
            <a:avLst/>
          </a:prstGeom>
        </p:spPr>
      </p:pic>
      <p:pic>
        <p:nvPicPr>
          <p:cNvPr id="15" name="Picture 15">
            <a:extLst>
              <a:ext uri="{FF2B5EF4-FFF2-40B4-BE49-F238E27FC236}">
                <a16:creationId xmlns:a16="http://schemas.microsoft.com/office/drawing/2014/main" id="{709AAC36-7D2F-2541-CE72-68FE10334976}"/>
              </a:ext>
            </a:extLst>
          </p:cNvPr>
          <p:cNvPicPr>
            <a:picLocks noChangeAspect="1"/>
          </p:cNvPicPr>
          <p:nvPr/>
        </p:nvPicPr>
        <p:blipFill>
          <a:blip r:embed="rId15"/>
          <a:stretch>
            <a:fillRect/>
          </a:stretch>
        </p:blipFill>
        <p:spPr>
          <a:xfrm>
            <a:off x="3934879" y="6557153"/>
            <a:ext cx="171440" cy="209550"/>
          </a:xfrm>
          <a:prstGeom prst="rect">
            <a:avLst/>
          </a:prstGeom>
        </p:spPr>
      </p:pic>
      <p:pic>
        <p:nvPicPr>
          <p:cNvPr id="16" name="Picture 21">
            <a:extLst>
              <a:ext uri="{FF2B5EF4-FFF2-40B4-BE49-F238E27FC236}">
                <a16:creationId xmlns:a16="http://schemas.microsoft.com/office/drawing/2014/main" id="{0CDC843E-5352-5D26-2BEE-C962F44F4876}"/>
              </a:ext>
            </a:extLst>
          </p:cNvPr>
          <p:cNvPicPr>
            <a:picLocks noChangeAspect="1"/>
          </p:cNvPicPr>
          <p:nvPr/>
        </p:nvPicPr>
        <p:blipFill>
          <a:blip r:embed="rId15"/>
          <a:stretch>
            <a:fillRect/>
          </a:stretch>
        </p:blipFill>
        <p:spPr>
          <a:xfrm>
            <a:off x="3394992" y="3660284"/>
            <a:ext cx="171440" cy="209550"/>
          </a:xfrm>
          <a:prstGeom prst="rect">
            <a:avLst/>
          </a:prstGeom>
        </p:spPr>
      </p:pic>
      <p:pic>
        <p:nvPicPr>
          <p:cNvPr id="22" name="Picture 22">
            <a:extLst>
              <a:ext uri="{FF2B5EF4-FFF2-40B4-BE49-F238E27FC236}">
                <a16:creationId xmlns:a16="http://schemas.microsoft.com/office/drawing/2014/main" id="{3FC9EE23-D9F5-D562-C587-A686D3691B5F}"/>
              </a:ext>
            </a:extLst>
          </p:cNvPr>
          <p:cNvPicPr>
            <a:picLocks noChangeAspect="1"/>
          </p:cNvPicPr>
          <p:nvPr/>
        </p:nvPicPr>
        <p:blipFill>
          <a:blip r:embed="rId15"/>
          <a:stretch>
            <a:fillRect/>
          </a:stretch>
        </p:blipFill>
        <p:spPr>
          <a:xfrm>
            <a:off x="3789525" y="3336628"/>
            <a:ext cx="171440" cy="209550"/>
          </a:xfrm>
          <a:prstGeom prst="rect">
            <a:avLst/>
          </a:prstGeom>
        </p:spPr>
      </p:pic>
      <p:pic>
        <p:nvPicPr>
          <p:cNvPr id="34" name="Picture 22">
            <a:extLst>
              <a:ext uri="{FF2B5EF4-FFF2-40B4-BE49-F238E27FC236}">
                <a16:creationId xmlns:a16="http://schemas.microsoft.com/office/drawing/2014/main" id="{F3AC6D59-9A29-FCEC-93F9-90BE99C5B71C}"/>
              </a:ext>
            </a:extLst>
          </p:cNvPr>
          <p:cNvPicPr>
            <a:picLocks noChangeAspect="1"/>
          </p:cNvPicPr>
          <p:nvPr/>
        </p:nvPicPr>
        <p:blipFill>
          <a:blip r:embed="rId15"/>
          <a:stretch>
            <a:fillRect/>
          </a:stretch>
        </p:blipFill>
        <p:spPr>
          <a:xfrm>
            <a:off x="2829387" y="1921132"/>
            <a:ext cx="171440" cy="209550"/>
          </a:xfrm>
          <a:prstGeom prst="rect">
            <a:avLst/>
          </a:prstGeom>
        </p:spPr>
      </p:pic>
      <p:pic>
        <p:nvPicPr>
          <p:cNvPr id="23" name="Picture 34">
            <a:extLst>
              <a:ext uri="{FF2B5EF4-FFF2-40B4-BE49-F238E27FC236}">
                <a16:creationId xmlns:a16="http://schemas.microsoft.com/office/drawing/2014/main" id="{A3D51E61-359A-C560-8CEB-D916773E4643}"/>
              </a:ext>
            </a:extLst>
          </p:cNvPr>
          <p:cNvPicPr>
            <a:picLocks noChangeAspect="1"/>
          </p:cNvPicPr>
          <p:nvPr/>
        </p:nvPicPr>
        <p:blipFill>
          <a:blip r:embed="rId16"/>
          <a:stretch>
            <a:fillRect/>
          </a:stretch>
        </p:blipFill>
        <p:spPr>
          <a:xfrm>
            <a:off x="4022784" y="1505606"/>
            <a:ext cx="171422" cy="209550"/>
          </a:xfrm>
          <a:prstGeom prst="rect">
            <a:avLst/>
          </a:prstGeom>
        </p:spPr>
      </p:pic>
      <p:pic>
        <p:nvPicPr>
          <p:cNvPr id="35" name="Picture 34">
            <a:extLst>
              <a:ext uri="{FF2B5EF4-FFF2-40B4-BE49-F238E27FC236}">
                <a16:creationId xmlns:a16="http://schemas.microsoft.com/office/drawing/2014/main" id="{47E90F3D-8FFA-6ED6-0F02-F3A4881E0C98}"/>
              </a:ext>
            </a:extLst>
          </p:cNvPr>
          <p:cNvPicPr>
            <a:picLocks noChangeAspect="1"/>
          </p:cNvPicPr>
          <p:nvPr/>
        </p:nvPicPr>
        <p:blipFill>
          <a:blip r:embed="rId16"/>
          <a:stretch>
            <a:fillRect/>
          </a:stretch>
        </p:blipFill>
        <p:spPr>
          <a:xfrm>
            <a:off x="3218396" y="2834644"/>
            <a:ext cx="171422" cy="209550"/>
          </a:xfrm>
          <a:prstGeom prst="rect">
            <a:avLst/>
          </a:prstGeom>
        </p:spPr>
      </p:pic>
    </p:spTree>
    <p:extLst>
      <p:ext uri="{BB962C8B-B14F-4D97-AF65-F5344CB8AC3E}">
        <p14:creationId xmlns:p14="http://schemas.microsoft.com/office/powerpoint/2010/main" val="151198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64C3E5B-5855-7F38-A91C-BC6FFDD1E6C0}"/>
              </a:ext>
            </a:extLst>
          </p:cNvPr>
          <p:cNvSpPr>
            <a:spLocks noGrp="1"/>
          </p:cNvSpPr>
          <p:nvPr>
            <p:ph type="ftr" sz="quarter" idx="11"/>
          </p:nvPr>
        </p:nvSpPr>
        <p:spPr/>
        <p:txBody>
          <a:bodyPr/>
          <a:lstStyle/>
          <a:p>
            <a:r>
              <a:rPr lang="en-GB"/>
              <a:t>Kirk et al.</a:t>
            </a:r>
          </a:p>
        </p:txBody>
      </p:sp>
      <p:sp>
        <p:nvSpPr>
          <p:cNvPr id="5" name="Slide Number Placeholder 4">
            <a:extLst>
              <a:ext uri="{FF2B5EF4-FFF2-40B4-BE49-F238E27FC236}">
                <a16:creationId xmlns:a16="http://schemas.microsoft.com/office/drawing/2014/main" id="{316AB827-F7BC-BAB9-744D-F095A83A3E94}"/>
              </a:ext>
            </a:extLst>
          </p:cNvPr>
          <p:cNvSpPr>
            <a:spLocks noGrp="1"/>
          </p:cNvSpPr>
          <p:nvPr>
            <p:ph type="sldNum" sz="quarter" idx="12"/>
          </p:nvPr>
        </p:nvSpPr>
        <p:spPr/>
        <p:txBody>
          <a:bodyPr/>
          <a:lstStyle/>
          <a:p>
            <a:fld id="{E450A638-1E95-4F2B-BE6A-34F5CEDC1BD4}" type="slidenum">
              <a:rPr lang="en-GB" smtClean="0"/>
              <a:t>6</a:t>
            </a:fld>
            <a:endParaRPr lang="en-GB"/>
          </a:p>
        </p:txBody>
      </p:sp>
      <p:pic>
        <p:nvPicPr>
          <p:cNvPr id="9" name="Picture 9">
            <a:extLst>
              <a:ext uri="{FF2B5EF4-FFF2-40B4-BE49-F238E27FC236}">
                <a16:creationId xmlns:a16="http://schemas.microsoft.com/office/drawing/2014/main" id="{8E1E5441-785E-AF84-F4B9-66BA95DBA903}"/>
              </a:ext>
            </a:extLst>
          </p:cNvPr>
          <p:cNvPicPr>
            <a:picLocks noChangeAspect="1"/>
          </p:cNvPicPr>
          <p:nvPr/>
        </p:nvPicPr>
        <p:blipFill>
          <a:blip r:embed="rId2"/>
          <a:stretch>
            <a:fillRect/>
          </a:stretch>
        </p:blipFill>
        <p:spPr>
          <a:xfrm>
            <a:off x="1909522" y="2655348"/>
            <a:ext cx="3038956" cy="3303632"/>
          </a:xfrm>
          <a:prstGeom prst="rect">
            <a:avLst/>
          </a:prstGeom>
        </p:spPr>
      </p:pic>
      <p:sp>
        <p:nvSpPr>
          <p:cNvPr id="2" name="Rectangle 1">
            <a:extLst>
              <a:ext uri="{FF2B5EF4-FFF2-40B4-BE49-F238E27FC236}">
                <a16:creationId xmlns:a16="http://schemas.microsoft.com/office/drawing/2014/main" id="{42678530-AA59-DF10-6977-43FB4E5C868A}"/>
              </a:ext>
            </a:extLst>
          </p:cNvPr>
          <p:cNvSpPr/>
          <p:nvPr/>
        </p:nvSpPr>
        <p:spPr>
          <a:xfrm>
            <a:off x="936000" y="6090896"/>
            <a:ext cx="5151934" cy="1236878"/>
          </a:xfrm>
          <a:prstGeom prst="rect">
            <a:avLst/>
          </a:prstGeom>
        </p:spPr>
        <p:txBody>
          <a:bodyPr wrap="square" lIns="51435" tIns="25718" rIns="51435" bIns="25718" anchor="t">
            <a:spAutoFit/>
          </a:bodyPr>
          <a:lstStyle/>
          <a:p>
            <a:pPr algn="just"/>
            <a:r>
              <a:rPr lang="en-GB" sz="1100" b="1">
                <a:latin typeface="Arial"/>
                <a:ea typeface="Arial" charset="0"/>
                <a:cs typeface="Arial"/>
              </a:rPr>
              <a:t>Fig. S5: Ectopic expression of the callose regulatory protein PDLP1</a:t>
            </a:r>
            <a:r>
              <a:rPr lang="en-GB" sz="1100">
                <a:latin typeface="Arial"/>
                <a:ea typeface="Arial" charset="0"/>
                <a:cs typeface="Arial"/>
              </a:rPr>
              <a:t> </a:t>
            </a:r>
            <a:r>
              <a:rPr lang="en-US" sz="1100" b="1">
                <a:latin typeface="Arial"/>
                <a:ea typeface="Arial" charset="0"/>
                <a:cs typeface="Arial"/>
              </a:rPr>
              <a:t>restricts root growth and response to 3% PEG</a:t>
            </a:r>
            <a:r>
              <a:rPr lang="en-US" sz="1100">
                <a:latin typeface="Arial"/>
                <a:ea typeface="Arial" charset="0"/>
                <a:cs typeface="Arial"/>
              </a:rPr>
              <a:t>. Wild-type (WT) and transgenic seeds expressing the vector p35S: PDLP1: YFP (PDLP1 OE) were germinated in ATS, ATS + 3%PEG and ATS + 75mM NaCl. Primary root length were measured 7 days post germination. Pairwise significance testing was performed by one-way ANOVA (Tukey post hoc test, N≥30, bars that do not share a letter are significantly different).​</a:t>
            </a:r>
            <a:endParaRPr lang="en-GB" sz="1100">
              <a:latin typeface="Arial"/>
              <a:ea typeface="Arial" charset="0"/>
              <a:cs typeface="Arial"/>
            </a:endParaRPr>
          </a:p>
        </p:txBody>
      </p:sp>
    </p:spTree>
    <p:extLst>
      <p:ext uri="{BB962C8B-B14F-4D97-AF65-F5344CB8AC3E}">
        <p14:creationId xmlns:p14="http://schemas.microsoft.com/office/powerpoint/2010/main" val="4030021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a:t>Kirk et al.</a:t>
            </a:r>
          </a:p>
        </p:txBody>
      </p:sp>
      <p:sp>
        <p:nvSpPr>
          <p:cNvPr id="3" name="Slide Number Placeholder 2"/>
          <p:cNvSpPr>
            <a:spLocks noGrp="1"/>
          </p:cNvSpPr>
          <p:nvPr>
            <p:ph type="sldNum" sz="quarter" idx="12"/>
          </p:nvPr>
        </p:nvSpPr>
        <p:spPr/>
        <p:txBody>
          <a:bodyPr/>
          <a:lstStyle/>
          <a:p>
            <a:fld id="{E450A638-1E95-4F2B-BE6A-34F5CEDC1BD4}" type="slidenum">
              <a:rPr lang="en-GB" smtClean="0"/>
              <a:t>7</a:t>
            </a:fld>
            <a:endParaRPr lang="en-GB"/>
          </a:p>
        </p:txBody>
      </p:sp>
      <p:sp>
        <p:nvSpPr>
          <p:cNvPr id="4" name="Rectangle 3">
            <a:extLst>
              <a:ext uri="{FF2B5EF4-FFF2-40B4-BE49-F238E27FC236}">
                <a16:creationId xmlns:a16="http://schemas.microsoft.com/office/drawing/2014/main" id="{2B2039B1-171A-43D2-96B2-AF884793DED5}"/>
              </a:ext>
            </a:extLst>
          </p:cNvPr>
          <p:cNvSpPr/>
          <p:nvPr/>
        </p:nvSpPr>
        <p:spPr>
          <a:xfrm>
            <a:off x="516343" y="6772495"/>
            <a:ext cx="5825313" cy="2083264"/>
          </a:xfrm>
          <a:prstGeom prst="rect">
            <a:avLst/>
          </a:prstGeom>
        </p:spPr>
        <p:txBody>
          <a:bodyPr wrap="square" lIns="51435" tIns="25718" rIns="51435" bIns="25718" anchor="t">
            <a:spAutoFit/>
          </a:bodyPr>
          <a:lstStyle/>
          <a:p>
            <a:pPr algn="just"/>
            <a:r>
              <a:rPr lang="en-GB" sz="1100" b="1">
                <a:latin typeface="Arial"/>
                <a:ea typeface="Arial" charset="0"/>
                <a:cs typeface="Arial"/>
              </a:rPr>
              <a:t>Fig. S6: Medtr1g073320 is a PDLP- family member upregulated upon rhizobia inoculation in </a:t>
            </a:r>
            <a:r>
              <a:rPr lang="en-GB" sz="1100" b="1" i="1">
                <a:latin typeface="Arial"/>
                <a:ea typeface="Arial" charset="0"/>
                <a:cs typeface="Arial"/>
              </a:rPr>
              <a:t>Medicago </a:t>
            </a:r>
            <a:r>
              <a:rPr lang="en-GB" sz="1100" b="1" i="1" err="1">
                <a:latin typeface="Arial"/>
                <a:ea typeface="Arial" charset="0"/>
                <a:cs typeface="Arial"/>
              </a:rPr>
              <a:t>truncatula</a:t>
            </a:r>
            <a:r>
              <a:rPr lang="en-GB" sz="1100" b="1">
                <a:latin typeface="Arial"/>
                <a:ea typeface="Arial" charset="0"/>
                <a:cs typeface="Arial"/>
              </a:rPr>
              <a:t> roots. (a) </a:t>
            </a:r>
            <a:r>
              <a:rPr lang="en-GB" sz="1100">
                <a:latin typeface="Arial"/>
                <a:ea typeface="Arial" charset="0"/>
                <a:cs typeface="Arial"/>
              </a:rPr>
              <a:t>Full majority-rule consensus tree of Arabidopsis (At) PDLPs and </a:t>
            </a:r>
            <a:r>
              <a:rPr lang="en-GB" sz="1100" i="1">
                <a:latin typeface="Arial"/>
                <a:ea typeface="Arial" charset="0"/>
                <a:cs typeface="Arial"/>
              </a:rPr>
              <a:t>Medicago </a:t>
            </a:r>
            <a:r>
              <a:rPr lang="en-GB" sz="1100" i="1" err="1">
                <a:latin typeface="Arial"/>
                <a:ea typeface="Arial" charset="0"/>
                <a:cs typeface="Arial"/>
              </a:rPr>
              <a:t>truncatula</a:t>
            </a:r>
            <a:r>
              <a:rPr lang="en-GB" sz="1100" i="1">
                <a:latin typeface="Arial"/>
                <a:ea typeface="Arial" charset="0"/>
                <a:cs typeface="Arial"/>
              </a:rPr>
              <a:t> </a:t>
            </a:r>
            <a:r>
              <a:rPr lang="en-GB" sz="1100">
                <a:latin typeface="Arial"/>
                <a:ea typeface="Arial" charset="0"/>
                <a:cs typeface="Arial"/>
              </a:rPr>
              <a:t>(</a:t>
            </a:r>
            <a:r>
              <a:rPr lang="en-GB" sz="1100" err="1">
                <a:latin typeface="Arial"/>
                <a:ea typeface="Arial" charset="0"/>
                <a:cs typeface="Arial"/>
              </a:rPr>
              <a:t>Medtr</a:t>
            </a:r>
            <a:r>
              <a:rPr lang="en-GB" sz="1100">
                <a:latin typeface="Arial"/>
                <a:ea typeface="Arial" charset="0"/>
                <a:cs typeface="Arial"/>
              </a:rPr>
              <a:t>) putative orthologues. Medicago RLK proteins containing the DUF26 domain were identified using BLAST search. Bayesian inference of phylogeny algorithm was used to predict the phylogenetic relationship between Medicago and Arabidopsis PDLP family proteins. A PDLP-like protein from </a:t>
            </a:r>
            <a:r>
              <a:rPr lang="en-GB" sz="1100" i="1" err="1">
                <a:latin typeface="Arial"/>
                <a:ea typeface="Arial" charset="0"/>
                <a:cs typeface="Arial"/>
              </a:rPr>
              <a:t>Picea</a:t>
            </a:r>
            <a:r>
              <a:rPr lang="en-GB" sz="1100" i="1">
                <a:latin typeface="Arial"/>
                <a:ea typeface="Arial" charset="0"/>
                <a:cs typeface="Arial"/>
              </a:rPr>
              <a:t> </a:t>
            </a:r>
            <a:r>
              <a:rPr lang="en-GB" sz="1100" i="1" err="1">
                <a:latin typeface="Arial"/>
                <a:ea typeface="Arial" charset="0"/>
                <a:cs typeface="Arial"/>
              </a:rPr>
              <a:t>sitchensis</a:t>
            </a:r>
            <a:r>
              <a:rPr lang="en-GB" sz="1100" i="1">
                <a:latin typeface="Arial"/>
                <a:ea typeface="Arial" charset="0"/>
                <a:cs typeface="Arial"/>
              </a:rPr>
              <a:t> </a:t>
            </a:r>
            <a:r>
              <a:rPr lang="en-GB" sz="1100">
                <a:latin typeface="Arial"/>
                <a:ea typeface="Arial" charset="0"/>
                <a:cs typeface="Arial"/>
              </a:rPr>
              <a:t>(PsPDLP-like_1) was used as an outgroup. Bayesian posterior probabilities are indicated above the clades. Medtr1g073320 is arrowed in red. (</a:t>
            </a:r>
            <a:r>
              <a:rPr lang="en-GB" sz="1100" b="1">
                <a:latin typeface="Arial"/>
                <a:ea typeface="Arial" charset="0"/>
                <a:cs typeface="Arial"/>
              </a:rPr>
              <a:t>b</a:t>
            </a:r>
            <a:r>
              <a:rPr lang="en-GB" sz="1100">
                <a:latin typeface="Arial"/>
                <a:ea typeface="Arial" charset="0"/>
                <a:cs typeface="Arial"/>
              </a:rPr>
              <a:t>) Expression of Medtr1g073320 in rhizobia infected roots. </a:t>
            </a:r>
            <a:r>
              <a:rPr lang="en-GB" sz="1100" i="1">
                <a:latin typeface="Arial"/>
                <a:ea typeface="Arial" charset="0"/>
                <a:cs typeface="Arial"/>
              </a:rPr>
              <a:t>Medicago </a:t>
            </a:r>
            <a:r>
              <a:rPr lang="en-GB" sz="1100" i="1" err="1">
                <a:latin typeface="Arial"/>
                <a:ea typeface="Arial" charset="0"/>
                <a:cs typeface="Arial"/>
              </a:rPr>
              <a:t>truncatula</a:t>
            </a:r>
            <a:r>
              <a:rPr lang="en-GB" sz="1100" i="1">
                <a:latin typeface="Arial"/>
                <a:ea typeface="Arial" charset="0"/>
                <a:cs typeface="Arial"/>
              </a:rPr>
              <a:t> </a:t>
            </a:r>
            <a:r>
              <a:rPr lang="en-GB" sz="1100">
                <a:latin typeface="Arial"/>
                <a:ea typeface="Arial" charset="0"/>
                <a:cs typeface="Arial"/>
              </a:rPr>
              <a:t>roots were spot-inoculated with </a:t>
            </a:r>
            <a:r>
              <a:rPr lang="en-GB" sz="1100" i="1" err="1">
                <a:latin typeface="Arial"/>
                <a:ea typeface="Arial" charset="0"/>
                <a:cs typeface="Arial"/>
              </a:rPr>
              <a:t>Sinorhizobium</a:t>
            </a:r>
            <a:r>
              <a:rPr lang="en-GB" sz="1100" i="1">
                <a:latin typeface="Arial"/>
                <a:ea typeface="Arial" charset="0"/>
                <a:cs typeface="Arial"/>
              </a:rPr>
              <a:t> </a:t>
            </a:r>
            <a:r>
              <a:rPr lang="en-GB" sz="1100" i="1" err="1">
                <a:latin typeface="Arial"/>
                <a:ea typeface="Arial" charset="0"/>
                <a:cs typeface="Arial"/>
              </a:rPr>
              <a:t>meliloti</a:t>
            </a:r>
            <a:r>
              <a:rPr lang="en-GB" sz="1100" i="1">
                <a:latin typeface="Arial"/>
                <a:ea typeface="Arial" charset="0"/>
                <a:cs typeface="Arial"/>
              </a:rPr>
              <a:t> </a:t>
            </a:r>
            <a:r>
              <a:rPr lang="en-GB" sz="1100">
                <a:latin typeface="Arial"/>
                <a:ea typeface="Arial" charset="0"/>
                <a:cs typeface="Arial"/>
              </a:rPr>
              <a:t>and samples retrieved at 2d and 5d post inoculation. RNA was extracted and cDNA synthesized. </a:t>
            </a:r>
            <a:r>
              <a:rPr lang="en-GB" sz="1100" err="1">
                <a:latin typeface="Arial"/>
                <a:ea typeface="Arial" charset="0"/>
                <a:cs typeface="Arial"/>
              </a:rPr>
              <a:t>qRT</a:t>
            </a:r>
            <a:r>
              <a:rPr lang="en-GB" sz="1100">
                <a:latin typeface="Arial"/>
                <a:ea typeface="Arial" charset="0"/>
                <a:cs typeface="Arial"/>
              </a:rPr>
              <a:t>-PCR was performed using Actin as a housekeeping gene. Standard deviation for 3 replicas is represented with error bars. </a:t>
            </a:r>
            <a:endParaRPr lang="en-GB" sz="1100" b="1">
              <a:latin typeface="Arial"/>
              <a:ea typeface="Arial" charset="0"/>
              <a:cs typeface="Arial"/>
            </a:endParaRPr>
          </a:p>
        </p:txBody>
      </p:sp>
      <p:grpSp>
        <p:nvGrpSpPr>
          <p:cNvPr id="5" name="Group 4">
            <a:extLst>
              <a:ext uri="{FF2B5EF4-FFF2-40B4-BE49-F238E27FC236}">
                <a16:creationId xmlns:a16="http://schemas.microsoft.com/office/drawing/2014/main" id="{FEDCCF71-AACF-154E-9FEE-52292286948D}"/>
              </a:ext>
            </a:extLst>
          </p:cNvPr>
          <p:cNvGrpSpPr/>
          <p:nvPr/>
        </p:nvGrpSpPr>
        <p:grpSpPr>
          <a:xfrm>
            <a:off x="517309" y="523559"/>
            <a:ext cx="2611227" cy="6181725"/>
            <a:chOff x="517309" y="523559"/>
            <a:chExt cx="2611227" cy="6181725"/>
          </a:xfrm>
        </p:grpSpPr>
        <p:pic>
          <p:nvPicPr>
            <p:cNvPr id="6" name="Picture 5" descr="S:\Benitez-Alfonso group\rocio\figures\figures\chapter 6-pdlp\phylogen\tree-accesion number-last version.tiff"/>
            <p:cNvPicPr/>
            <p:nvPr/>
          </p:nvPicPr>
          <p:blipFill>
            <a:blip r:embed="rId2">
              <a:extLst>
                <a:ext uri="{28A0092B-C50C-407E-A947-70E740481C1C}">
                  <a14:useLocalDpi xmlns:a14="http://schemas.microsoft.com/office/drawing/2010/main" val="0"/>
                </a:ext>
              </a:extLst>
            </a:blip>
            <a:srcRect/>
            <a:stretch>
              <a:fillRect/>
            </a:stretch>
          </p:blipFill>
          <p:spPr bwMode="auto">
            <a:xfrm>
              <a:off x="517309" y="523559"/>
              <a:ext cx="2592705" cy="6181725"/>
            </a:xfrm>
            <a:prstGeom prst="rect">
              <a:avLst/>
            </a:prstGeom>
            <a:noFill/>
            <a:ln>
              <a:noFill/>
            </a:ln>
          </p:spPr>
        </p:pic>
        <p:sp>
          <p:nvSpPr>
            <p:cNvPr id="8" name="Right Arrow 7"/>
            <p:cNvSpPr/>
            <p:nvPr/>
          </p:nvSpPr>
          <p:spPr>
            <a:xfrm flipH="1">
              <a:off x="3020536" y="588833"/>
              <a:ext cx="108000" cy="72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718534" y="588833"/>
              <a:ext cx="298480" cy="369332"/>
            </a:xfrm>
            <a:prstGeom prst="rect">
              <a:avLst/>
            </a:prstGeom>
            <a:noFill/>
          </p:spPr>
          <p:txBody>
            <a:bodyPr wrap="none" lIns="91440" tIns="45720" rIns="91440" bIns="45720" rtlCol="0" anchor="t">
              <a:spAutoFit/>
            </a:bodyPr>
            <a:lstStyle/>
            <a:p>
              <a:r>
                <a:rPr lang="en-US" b="1"/>
                <a:t>a</a:t>
              </a:r>
              <a:endParaRPr lang="en-US" b="1">
                <a:ea typeface="Calibri"/>
                <a:cs typeface="Calibri"/>
              </a:endParaRPr>
            </a:p>
          </p:txBody>
        </p:sp>
      </p:grpSp>
      <p:sp>
        <p:nvSpPr>
          <p:cNvPr id="9" name="TextBox 8"/>
          <p:cNvSpPr txBox="1"/>
          <p:nvPr/>
        </p:nvSpPr>
        <p:spPr>
          <a:xfrm>
            <a:off x="3531151" y="586900"/>
            <a:ext cx="309700" cy="369332"/>
          </a:xfrm>
          <a:prstGeom prst="rect">
            <a:avLst/>
          </a:prstGeom>
          <a:noFill/>
        </p:spPr>
        <p:txBody>
          <a:bodyPr wrap="none" lIns="91440" tIns="45720" rIns="91440" bIns="45720" rtlCol="0" anchor="t">
            <a:spAutoFit/>
          </a:bodyPr>
          <a:lstStyle/>
          <a:p>
            <a:r>
              <a:rPr lang="en-US" b="1"/>
              <a:t>b</a:t>
            </a:r>
            <a:endParaRPr lang="en-US" b="1">
              <a:ea typeface="Calibri"/>
              <a:cs typeface="Calibri"/>
            </a:endParaRPr>
          </a:p>
        </p:txBody>
      </p:sp>
      <p:pic>
        <p:nvPicPr>
          <p:cNvPr id="12" name="Picture 11">
            <a:extLst>
              <a:ext uri="{FF2B5EF4-FFF2-40B4-BE49-F238E27FC236}">
                <a16:creationId xmlns:a16="http://schemas.microsoft.com/office/drawing/2014/main" id="{318B4D1D-1E92-1C45-B29C-6F68D596AB22}"/>
              </a:ext>
            </a:extLst>
          </p:cNvPr>
          <p:cNvPicPr>
            <a:picLocks noChangeAspect="1"/>
          </p:cNvPicPr>
          <p:nvPr/>
        </p:nvPicPr>
        <p:blipFill>
          <a:blip r:embed="rId3"/>
          <a:stretch>
            <a:fillRect/>
          </a:stretch>
        </p:blipFill>
        <p:spPr>
          <a:xfrm>
            <a:off x="3499482" y="1086408"/>
            <a:ext cx="2907466" cy="1670044"/>
          </a:xfrm>
          <a:prstGeom prst="rect">
            <a:avLst/>
          </a:prstGeom>
        </p:spPr>
      </p:pic>
    </p:spTree>
    <p:extLst>
      <p:ext uri="{BB962C8B-B14F-4D97-AF65-F5344CB8AC3E}">
        <p14:creationId xmlns:p14="http://schemas.microsoft.com/office/powerpoint/2010/main" val="1551704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E79DE6-505A-5941-8440-961463231326}"/>
              </a:ext>
            </a:extLst>
          </p:cNvPr>
          <p:cNvSpPr>
            <a:spLocks noGrp="1"/>
          </p:cNvSpPr>
          <p:nvPr>
            <p:ph type="ftr" sz="quarter" idx="11"/>
          </p:nvPr>
        </p:nvSpPr>
        <p:spPr/>
        <p:txBody>
          <a:bodyPr/>
          <a:lstStyle/>
          <a:p>
            <a:r>
              <a:rPr lang="en-GB"/>
              <a:t>Kirk et al.</a:t>
            </a:r>
          </a:p>
        </p:txBody>
      </p:sp>
      <p:sp>
        <p:nvSpPr>
          <p:cNvPr id="3" name="Slide Number Placeholder 2">
            <a:extLst>
              <a:ext uri="{FF2B5EF4-FFF2-40B4-BE49-F238E27FC236}">
                <a16:creationId xmlns:a16="http://schemas.microsoft.com/office/drawing/2014/main" id="{1675A6C9-2C71-4047-A76C-6C96F1978F38}"/>
              </a:ext>
            </a:extLst>
          </p:cNvPr>
          <p:cNvSpPr>
            <a:spLocks noGrp="1"/>
          </p:cNvSpPr>
          <p:nvPr>
            <p:ph type="sldNum" sz="quarter" idx="12"/>
          </p:nvPr>
        </p:nvSpPr>
        <p:spPr/>
        <p:txBody>
          <a:bodyPr/>
          <a:lstStyle/>
          <a:p>
            <a:fld id="{E450A638-1E95-4F2B-BE6A-34F5CEDC1BD4}" type="slidenum">
              <a:rPr lang="en-GB" smtClean="0"/>
              <a:t>8</a:t>
            </a:fld>
            <a:endParaRPr lang="en-GB"/>
          </a:p>
        </p:txBody>
      </p:sp>
      <p:sp>
        <p:nvSpPr>
          <p:cNvPr id="40" name="TextBox 39">
            <a:extLst>
              <a:ext uri="{FF2B5EF4-FFF2-40B4-BE49-F238E27FC236}">
                <a16:creationId xmlns:a16="http://schemas.microsoft.com/office/drawing/2014/main" id="{8474C0B8-C70E-4E4C-B6C0-5D8A3157C102}"/>
              </a:ext>
            </a:extLst>
          </p:cNvPr>
          <p:cNvSpPr txBox="1"/>
          <p:nvPr/>
        </p:nvSpPr>
        <p:spPr>
          <a:xfrm>
            <a:off x="724270" y="5203618"/>
            <a:ext cx="5606584" cy="1615827"/>
          </a:xfrm>
          <a:prstGeom prst="rect">
            <a:avLst/>
          </a:prstGeom>
          <a:noFill/>
        </p:spPr>
        <p:txBody>
          <a:bodyPr wrap="square" lIns="91440" tIns="45720" rIns="91440" bIns="45720" rtlCol="0" anchor="t">
            <a:spAutoFit/>
          </a:bodyPr>
          <a:lstStyle/>
          <a:p>
            <a:pPr algn="just"/>
            <a:r>
              <a:rPr lang="en-GB" sz="1100" b="1">
                <a:latin typeface="Arial"/>
                <a:cs typeface="Arial"/>
              </a:rPr>
              <a:t>Fig. S7.</a:t>
            </a:r>
            <a:r>
              <a:rPr lang="en-GB" sz="1100" b="1">
                <a:latin typeface="Arial"/>
                <a:ea typeface="+mn-lt"/>
                <a:cs typeface="Arial"/>
              </a:rPr>
              <a:t> </a:t>
            </a:r>
            <a:r>
              <a:rPr lang="en-US" sz="1100" b="1">
                <a:latin typeface="Arial"/>
                <a:ea typeface="+mn-lt"/>
                <a:cs typeface="Arial"/>
              </a:rPr>
              <a:t>Medtr1g073320 localizes with </a:t>
            </a:r>
            <a:r>
              <a:rPr lang="en-US" sz="1100" b="1" err="1">
                <a:latin typeface="Arial"/>
                <a:ea typeface="+mn-lt"/>
                <a:cs typeface="Arial"/>
              </a:rPr>
              <a:t>callose</a:t>
            </a:r>
            <a:r>
              <a:rPr lang="en-US" sz="1100" b="1">
                <a:latin typeface="Arial"/>
                <a:ea typeface="+mn-lt"/>
                <a:cs typeface="Arial"/>
              </a:rPr>
              <a:t> at plasmodesmata. </a:t>
            </a:r>
            <a:r>
              <a:rPr lang="en-US" sz="1100">
                <a:latin typeface="Arial"/>
                <a:ea typeface="+mn-lt"/>
                <a:cs typeface="Arial"/>
              </a:rPr>
              <a:t>Confocal microscope images of roots expressing p</a:t>
            </a:r>
            <a:r>
              <a:rPr lang="en-US" sz="1100" i="1">
                <a:latin typeface="Arial"/>
                <a:ea typeface="+mn-lt"/>
                <a:cs typeface="Arial"/>
              </a:rPr>
              <a:t>35S</a:t>
            </a:r>
            <a:r>
              <a:rPr lang="en-US" sz="1100">
                <a:latin typeface="Arial"/>
                <a:ea typeface="+mn-lt"/>
                <a:cs typeface="Arial"/>
              </a:rPr>
              <a:t>::Medtr1g073320</a:t>
            </a:r>
            <a:r>
              <a:rPr lang="en-US" sz="1100" b="1">
                <a:latin typeface="Arial"/>
                <a:ea typeface="+mn-lt"/>
                <a:cs typeface="Arial"/>
              </a:rPr>
              <a:t>-</a:t>
            </a:r>
            <a:r>
              <a:rPr lang="en-US" sz="1100">
                <a:latin typeface="Arial"/>
                <a:ea typeface="+mn-lt"/>
                <a:cs typeface="Arial"/>
              </a:rPr>
              <a:t>YFP (green) counterstained with aniline blue to detect </a:t>
            </a:r>
            <a:r>
              <a:rPr lang="en-US" sz="1100" err="1">
                <a:latin typeface="Arial"/>
                <a:ea typeface="+mn-lt"/>
                <a:cs typeface="Arial"/>
              </a:rPr>
              <a:t>callose</a:t>
            </a:r>
            <a:r>
              <a:rPr lang="en-US" sz="1100">
                <a:latin typeface="Arial"/>
                <a:ea typeface="+mn-lt"/>
                <a:cs typeface="Arial"/>
              </a:rPr>
              <a:t>. Images shown in </a:t>
            </a:r>
            <a:r>
              <a:rPr lang="en-US" sz="1100" b="1">
                <a:latin typeface="Arial"/>
                <a:ea typeface="+mn-lt"/>
                <a:cs typeface="Arial"/>
              </a:rPr>
              <a:t>a, d,</a:t>
            </a:r>
            <a:r>
              <a:rPr lang="en-US" sz="1100">
                <a:latin typeface="Arial"/>
                <a:ea typeface="+mn-lt"/>
                <a:cs typeface="Arial"/>
              </a:rPr>
              <a:t> were obtained with excitation laser 561 nm (YFP). Images shown in </a:t>
            </a:r>
            <a:r>
              <a:rPr lang="en-US" sz="1100" b="1">
                <a:latin typeface="Arial"/>
                <a:ea typeface="+mn-lt"/>
                <a:cs typeface="Arial"/>
              </a:rPr>
              <a:t>b </a:t>
            </a:r>
            <a:r>
              <a:rPr lang="en-US" sz="1100">
                <a:latin typeface="Arial"/>
                <a:ea typeface="+mn-lt"/>
                <a:cs typeface="Arial"/>
              </a:rPr>
              <a:t>shows transmission light image superimposed. Picture in </a:t>
            </a:r>
            <a:r>
              <a:rPr lang="en-US" sz="1100" b="1">
                <a:latin typeface="Arial"/>
                <a:ea typeface="+mn-lt"/>
                <a:cs typeface="Arial"/>
              </a:rPr>
              <a:t>e</a:t>
            </a:r>
            <a:r>
              <a:rPr lang="en-US" sz="1100">
                <a:latin typeface="Arial"/>
                <a:ea typeface="+mn-lt"/>
                <a:cs typeface="Arial"/>
              </a:rPr>
              <a:t> was obtained using excitation laser 405 nm (aniline blue). Merged image indicating co-localization is shown in </a:t>
            </a:r>
            <a:r>
              <a:rPr lang="en-US" sz="1100" b="1">
                <a:latin typeface="Arial"/>
                <a:ea typeface="+mn-lt"/>
                <a:cs typeface="Arial"/>
              </a:rPr>
              <a:t>f</a:t>
            </a:r>
            <a:r>
              <a:rPr lang="en-US" sz="1100">
                <a:latin typeface="Arial"/>
                <a:ea typeface="+mn-lt"/>
                <a:cs typeface="Arial"/>
              </a:rPr>
              <a:t>. Examples of predicted PD localization events are highlighted with arrows.  Scale bar= 20 µm. This picture complements data presented in Figure 7.</a:t>
            </a:r>
            <a:endParaRPr lang="en-US" sz="1100">
              <a:latin typeface="Arial"/>
              <a:ea typeface="Calibri"/>
              <a:cs typeface="Arial"/>
            </a:endParaRPr>
          </a:p>
          <a:p>
            <a:pPr algn="just"/>
            <a:endParaRPr lang="en-GB" sz="1100">
              <a:latin typeface="Arial"/>
              <a:cs typeface="Arial"/>
            </a:endParaRPr>
          </a:p>
        </p:txBody>
      </p:sp>
      <p:grpSp>
        <p:nvGrpSpPr>
          <p:cNvPr id="5" name="Group 4"/>
          <p:cNvGrpSpPr/>
          <p:nvPr/>
        </p:nvGrpSpPr>
        <p:grpSpPr>
          <a:xfrm>
            <a:off x="780873" y="1377458"/>
            <a:ext cx="5302784" cy="3722930"/>
            <a:chOff x="780873" y="1377458"/>
            <a:chExt cx="5302784" cy="3722930"/>
          </a:xfrm>
        </p:grpSpPr>
        <p:pic>
          <p:nvPicPr>
            <p:cNvPr id="25" name="Picture 5" descr="A picture containing grass, outdoor, field, night sky&#10;&#10;Description automatically generated">
              <a:extLst>
                <a:ext uri="{FF2B5EF4-FFF2-40B4-BE49-F238E27FC236}">
                  <a16:creationId xmlns:a16="http://schemas.microsoft.com/office/drawing/2014/main" id="{9F3E2221-3DAE-EF42-AE3B-1E283C6BE84F}"/>
                </a:ext>
              </a:extLst>
            </p:cNvPr>
            <p:cNvPicPr>
              <a:picLocks noChangeAspect="1"/>
            </p:cNvPicPr>
            <p:nvPr/>
          </p:nvPicPr>
          <p:blipFill rotWithShape="1">
            <a:blip r:embed="rId2"/>
            <a:srcRect b="45531"/>
            <a:stretch/>
          </p:blipFill>
          <p:spPr>
            <a:xfrm>
              <a:off x="2674344" y="1423812"/>
              <a:ext cx="3409313" cy="1193039"/>
            </a:xfrm>
            <a:prstGeom prst="rect">
              <a:avLst/>
            </a:prstGeom>
          </p:spPr>
        </p:pic>
        <p:pic>
          <p:nvPicPr>
            <p:cNvPr id="8" name="Picture 6" descr="A picture containing grass&#10;&#10;Description automatically generated">
              <a:extLst>
                <a:ext uri="{FF2B5EF4-FFF2-40B4-BE49-F238E27FC236}">
                  <a16:creationId xmlns:a16="http://schemas.microsoft.com/office/drawing/2014/main" id="{2A9FDC6C-B77D-894E-8E1A-6D063DBE24F1}"/>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b="46293"/>
            <a:stretch/>
          </p:blipFill>
          <p:spPr>
            <a:xfrm>
              <a:off x="2667856" y="3919746"/>
              <a:ext cx="3409319" cy="1178200"/>
            </a:xfrm>
            <a:prstGeom prst="rect">
              <a:avLst/>
            </a:prstGeom>
          </p:spPr>
        </p:pic>
        <p:pic>
          <p:nvPicPr>
            <p:cNvPr id="10" name="Picture 4" descr="A picture containing night sky&#10;&#10;Description automatically generated">
              <a:extLst>
                <a:ext uri="{FF2B5EF4-FFF2-40B4-BE49-F238E27FC236}">
                  <a16:creationId xmlns:a16="http://schemas.microsoft.com/office/drawing/2014/main" id="{838BB8CD-1702-B54D-A080-36D3419B0E07}"/>
                </a:ext>
              </a:extLst>
            </p:cNvPr>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7101"/>
                      </a14:imgEffect>
                      <a14:imgEffect>
                        <a14:brightnessContrast bright="40000" contrast="40000"/>
                      </a14:imgEffect>
                    </a14:imgLayer>
                  </a14:imgProps>
                </a:ext>
              </a:extLst>
            </a:blip>
            <a:srcRect b="45616"/>
            <a:stretch/>
          </p:blipFill>
          <p:spPr>
            <a:xfrm>
              <a:off x="2667856" y="2671779"/>
              <a:ext cx="3409319" cy="1193039"/>
            </a:xfrm>
            <a:prstGeom prst="rect">
              <a:avLst/>
            </a:prstGeom>
          </p:spPr>
        </p:pic>
        <p:sp>
          <p:nvSpPr>
            <p:cNvPr id="11" name="Rectangle 10">
              <a:extLst>
                <a:ext uri="{FF2B5EF4-FFF2-40B4-BE49-F238E27FC236}">
                  <a16:creationId xmlns:a16="http://schemas.microsoft.com/office/drawing/2014/main" id="{DD86E43E-23C9-744F-878C-7DCDE71BAA3D}"/>
                </a:ext>
              </a:extLst>
            </p:cNvPr>
            <p:cNvSpPr/>
            <p:nvPr/>
          </p:nvSpPr>
          <p:spPr>
            <a:xfrm>
              <a:off x="2711067" y="2493740"/>
              <a:ext cx="153583" cy="51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313199A8-2BB3-A04E-920F-82EDD652E1A2}"/>
                </a:ext>
              </a:extLst>
            </p:cNvPr>
            <p:cNvSpPr/>
            <p:nvPr/>
          </p:nvSpPr>
          <p:spPr>
            <a:xfrm>
              <a:off x="2711067" y="3755249"/>
              <a:ext cx="153583" cy="51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87F4AF4A-9311-6A4C-9561-4BA325ABAF3C}"/>
                </a:ext>
              </a:extLst>
            </p:cNvPr>
            <p:cNvSpPr/>
            <p:nvPr/>
          </p:nvSpPr>
          <p:spPr>
            <a:xfrm>
              <a:off x="2711067" y="4986358"/>
              <a:ext cx="153583" cy="51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5" name="Straight Arrow Connector 14">
              <a:extLst>
                <a:ext uri="{FF2B5EF4-FFF2-40B4-BE49-F238E27FC236}">
                  <a16:creationId xmlns:a16="http://schemas.microsoft.com/office/drawing/2014/main" id="{BE43CDD0-FDA5-F74D-9F05-9853E3DCAD1C}"/>
                </a:ext>
              </a:extLst>
            </p:cNvPr>
            <p:cNvCxnSpPr>
              <a:cxnSpLocks/>
            </p:cNvCxnSpPr>
            <p:nvPr/>
          </p:nvCxnSpPr>
          <p:spPr>
            <a:xfrm flipV="1">
              <a:off x="4984106" y="1908834"/>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4B313B3-C6BD-9D4C-AABD-304A665E24C6}"/>
                </a:ext>
              </a:extLst>
            </p:cNvPr>
            <p:cNvCxnSpPr>
              <a:cxnSpLocks/>
            </p:cNvCxnSpPr>
            <p:nvPr/>
          </p:nvCxnSpPr>
          <p:spPr>
            <a:xfrm flipV="1">
              <a:off x="4993836" y="3157214"/>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DA64FDD-CA54-1946-B6EC-E641F66CA2A4}"/>
                </a:ext>
              </a:extLst>
            </p:cNvPr>
            <p:cNvCxnSpPr>
              <a:cxnSpLocks/>
            </p:cNvCxnSpPr>
            <p:nvPr/>
          </p:nvCxnSpPr>
          <p:spPr>
            <a:xfrm flipV="1">
              <a:off x="4987351" y="4402356"/>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1E40B11-3A2A-284A-8D17-CAC89877B816}"/>
                </a:ext>
              </a:extLst>
            </p:cNvPr>
            <p:cNvCxnSpPr>
              <a:cxnSpLocks/>
            </p:cNvCxnSpPr>
            <p:nvPr/>
          </p:nvCxnSpPr>
          <p:spPr>
            <a:xfrm flipV="1">
              <a:off x="5671528" y="4794704"/>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1223A8D-FBF2-184D-A50A-9A71A635B81D}"/>
                </a:ext>
              </a:extLst>
            </p:cNvPr>
            <p:cNvCxnSpPr>
              <a:cxnSpLocks/>
            </p:cNvCxnSpPr>
            <p:nvPr/>
          </p:nvCxnSpPr>
          <p:spPr>
            <a:xfrm flipV="1">
              <a:off x="5661803" y="3533350"/>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CDCED57-7E30-5D4A-82F5-1C161DC92D80}"/>
                </a:ext>
              </a:extLst>
            </p:cNvPr>
            <p:cNvCxnSpPr>
              <a:cxnSpLocks/>
            </p:cNvCxnSpPr>
            <p:nvPr/>
          </p:nvCxnSpPr>
          <p:spPr>
            <a:xfrm flipV="1">
              <a:off x="5668288" y="2281725"/>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48D0199-34A6-B84E-AA31-8A5D4C238978}"/>
                </a:ext>
              </a:extLst>
            </p:cNvPr>
            <p:cNvCxnSpPr>
              <a:cxnSpLocks/>
            </p:cNvCxnSpPr>
            <p:nvPr/>
          </p:nvCxnSpPr>
          <p:spPr>
            <a:xfrm flipV="1">
              <a:off x="3294740" y="2450347"/>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64B91A5-1211-D742-8D03-DA8648443AEE}"/>
                </a:ext>
              </a:extLst>
            </p:cNvPr>
            <p:cNvCxnSpPr>
              <a:cxnSpLocks/>
            </p:cNvCxnSpPr>
            <p:nvPr/>
          </p:nvCxnSpPr>
          <p:spPr>
            <a:xfrm flipV="1">
              <a:off x="3310955" y="3705215"/>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38AB84F-449E-464F-B2F7-3AE04027C048}"/>
                </a:ext>
              </a:extLst>
            </p:cNvPr>
            <p:cNvCxnSpPr>
              <a:cxnSpLocks/>
            </p:cNvCxnSpPr>
            <p:nvPr/>
          </p:nvCxnSpPr>
          <p:spPr>
            <a:xfrm flipV="1">
              <a:off x="3310955" y="4956841"/>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A113333-798A-C04C-9E52-B042542B412B}"/>
                </a:ext>
              </a:extLst>
            </p:cNvPr>
            <p:cNvSpPr txBox="1"/>
            <p:nvPr/>
          </p:nvSpPr>
          <p:spPr>
            <a:xfrm>
              <a:off x="2634611" y="1377458"/>
              <a:ext cx="306494" cy="369332"/>
            </a:xfrm>
            <a:prstGeom prst="rect">
              <a:avLst/>
            </a:prstGeom>
            <a:noFill/>
          </p:spPr>
          <p:txBody>
            <a:bodyPr wrap="none" rtlCol="0">
              <a:spAutoFit/>
            </a:bodyPr>
            <a:lstStyle/>
            <a:p>
              <a:r>
                <a:rPr lang="en-US" b="1">
                  <a:solidFill>
                    <a:schemeClr val="bg1"/>
                  </a:solidFill>
                </a:rPr>
                <a:t>d</a:t>
              </a:r>
            </a:p>
          </p:txBody>
        </p:sp>
        <p:sp>
          <p:nvSpPr>
            <p:cNvPr id="36" name="TextBox 35">
              <a:extLst>
                <a:ext uri="{FF2B5EF4-FFF2-40B4-BE49-F238E27FC236}">
                  <a16:creationId xmlns:a16="http://schemas.microsoft.com/office/drawing/2014/main" id="{736AA0B8-CA8F-5742-865D-1770587052B9}"/>
                </a:ext>
              </a:extLst>
            </p:cNvPr>
            <p:cNvSpPr txBox="1"/>
            <p:nvPr/>
          </p:nvSpPr>
          <p:spPr>
            <a:xfrm>
              <a:off x="2637817" y="2634006"/>
              <a:ext cx="300082" cy="369332"/>
            </a:xfrm>
            <a:prstGeom prst="rect">
              <a:avLst/>
            </a:prstGeom>
            <a:noFill/>
          </p:spPr>
          <p:txBody>
            <a:bodyPr wrap="none" rtlCol="0">
              <a:spAutoFit/>
            </a:bodyPr>
            <a:lstStyle/>
            <a:p>
              <a:r>
                <a:rPr lang="en-US" b="1">
                  <a:solidFill>
                    <a:schemeClr val="bg1"/>
                  </a:solidFill>
                </a:rPr>
                <a:t>e</a:t>
              </a:r>
            </a:p>
          </p:txBody>
        </p:sp>
        <p:sp>
          <p:nvSpPr>
            <p:cNvPr id="37" name="TextBox 36">
              <a:extLst>
                <a:ext uri="{FF2B5EF4-FFF2-40B4-BE49-F238E27FC236}">
                  <a16:creationId xmlns:a16="http://schemas.microsoft.com/office/drawing/2014/main" id="{AA5A39E5-E560-9E40-ABDE-96DB14202CE0}"/>
                </a:ext>
              </a:extLst>
            </p:cNvPr>
            <p:cNvSpPr txBox="1"/>
            <p:nvPr/>
          </p:nvSpPr>
          <p:spPr>
            <a:xfrm>
              <a:off x="2660259" y="3895498"/>
              <a:ext cx="258404" cy="369332"/>
            </a:xfrm>
            <a:prstGeom prst="rect">
              <a:avLst/>
            </a:prstGeom>
            <a:noFill/>
          </p:spPr>
          <p:txBody>
            <a:bodyPr wrap="none" rtlCol="0">
              <a:spAutoFit/>
            </a:bodyPr>
            <a:lstStyle/>
            <a:p>
              <a:r>
                <a:rPr lang="en-US" b="1">
                  <a:solidFill>
                    <a:schemeClr val="bg1"/>
                  </a:solidFill>
                </a:rPr>
                <a:t>f</a:t>
              </a:r>
            </a:p>
          </p:txBody>
        </p:sp>
        <p:pic>
          <p:nvPicPr>
            <p:cNvPr id="9" name="Picture 13" descr="A picture containing invertebrate&#10;&#10;Description automatically generated">
              <a:extLst>
                <a:ext uri="{FF2B5EF4-FFF2-40B4-BE49-F238E27FC236}">
                  <a16:creationId xmlns:a16="http://schemas.microsoft.com/office/drawing/2014/main" id="{89A04C1B-A7CF-F49D-E3BD-C90A8C842A4E}"/>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806056" y="1422151"/>
              <a:ext cx="1803400" cy="1803400"/>
            </a:xfrm>
            <a:prstGeom prst="rect">
              <a:avLst/>
            </a:prstGeom>
          </p:spPr>
        </p:pic>
        <p:pic>
          <p:nvPicPr>
            <p:cNvPr id="14" name="Picture 15">
              <a:extLst>
                <a:ext uri="{FF2B5EF4-FFF2-40B4-BE49-F238E27FC236}">
                  <a16:creationId xmlns:a16="http://schemas.microsoft.com/office/drawing/2014/main" id="{D02FAD9F-4456-6B34-B170-37F769B7996D}"/>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contrast="40000"/>
                      </a14:imgEffect>
                    </a14:imgLayer>
                  </a14:imgProps>
                </a:ext>
              </a:extLst>
            </a:blip>
            <a:stretch>
              <a:fillRect/>
            </a:stretch>
          </p:blipFill>
          <p:spPr>
            <a:xfrm>
              <a:off x="806056" y="3296988"/>
              <a:ext cx="1803400" cy="1803400"/>
            </a:xfrm>
            <a:prstGeom prst="rect">
              <a:avLst/>
            </a:prstGeom>
          </p:spPr>
        </p:pic>
        <p:cxnSp>
          <p:nvCxnSpPr>
            <p:cNvPr id="26" name="Straight Arrow Connector 25">
              <a:extLst>
                <a:ext uri="{FF2B5EF4-FFF2-40B4-BE49-F238E27FC236}">
                  <a16:creationId xmlns:a16="http://schemas.microsoft.com/office/drawing/2014/main" id="{0DA64FDD-CA54-1946-B6EC-E641F66CA2A4}"/>
                </a:ext>
              </a:extLst>
            </p:cNvPr>
            <p:cNvCxnSpPr>
              <a:cxnSpLocks/>
            </p:cNvCxnSpPr>
            <p:nvPr/>
          </p:nvCxnSpPr>
          <p:spPr>
            <a:xfrm flipV="1">
              <a:off x="1217862" y="4262051"/>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1E40B11-3A2A-284A-8D17-CAC89877B816}"/>
                </a:ext>
              </a:extLst>
            </p:cNvPr>
            <p:cNvCxnSpPr>
              <a:cxnSpLocks/>
            </p:cNvCxnSpPr>
            <p:nvPr/>
          </p:nvCxnSpPr>
          <p:spPr>
            <a:xfrm flipV="1">
              <a:off x="1590889" y="3790799"/>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DA64FDD-CA54-1946-B6EC-E641F66CA2A4}"/>
                </a:ext>
              </a:extLst>
            </p:cNvPr>
            <p:cNvCxnSpPr>
              <a:cxnSpLocks/>
            </p:cNvCxnSpPr>
            <p:nvPr/>
          </p:nvCxnSpPr>
          <p:spPr>
            <a:xfrm flipV="1">
              <a:off x="1211512" y="2393564"/>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1E40B11-3A2A-284A-8D17-CAC89877B816}"/>
                </a:ext>
              </a:extLst>
            </p:cNvPr>
            <p:cNvCxnSpPr>
              <a:cxnSpLocks/>
            </p:cNvCxnSpPr>
            <p:nvPr/>
          </p:nvCxnSpPr>
          <p:spPr>
            <a:xfrm flipV="1">
              <a:off x="1584539" y="1922312"/>
              <a:ext cx="0" cy="5188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A113333-798A-C04C-9E52-B042542B412B}"/>
                </a:ext>
              </a:extLst>
            </p:cNvPr>
            <p:cNvSpPr txBox="1"/>
            <p:nvPr/>
          </p:nvSpPr>
          <p:spPr>
            <a:xfrm>
              <a:off x="786483" y="1377458"/>
              <a:ext cx="298480" cy="369332"/>
            </a:xfrm>
            <a:prstGeom prst="rect">
              <a:avLst/>
            </a:prstGeom>
            <a:noFill/>
          </p:spPr>
          <p:txBody>
            <a:bodyPr wrap="none" rtlCol="0">
              <a:spAutoFit/>
            </a:bodyPr>
            <a:lstStyle/>
            <a:p>
              <a:r>
                <a:rPr lang="en-US" b="1">
                  <a:solidFill>
                    <a:schemeClr val="bg1"/>
                  </a:solidFill>
                </a:rPr>
                <a:t>a</a:t>
              </a:r>
            </a:p>
          </p:txBody>
        </p:sp>
        <p:sp>
          <p:nvSpPr>
            <p:cNvPr id="32" name="TextBox 31">
              <a:extLst>
                <a:ext uri="{FF2B5EF4-FFF2-40B4-BE49-F238E27FC236}">
                  <a16:creationId xmlns:a16="http://schemas.microsoft.com/office/drawing/2014/main" id="{3A113333-798A-C04C-9E52-B042542B412B}"/>
                </a:ext>
              </a:extLst>
            </p:cNvPr>
            <p:cNvSpPr txBox="1"/>
            <p:nvPr/>
          </p:nvSpPr>
          <p:spPr>
            <a:xfrm>
              <a:off x="780873" y="3290101"/>
              <a:ext cx="306494" cy="369332"/>
            </a:xfrm>
            <a:prstGeom prst="rect">
              <a:avLst/>
            </a:prstGeom>
            <a:noFill/>
          </p:spPr>
          <p:txBody>
            <a:bodyPr wrap="none" rtlCol="0">
              <a:spAutoFit/>
            </a:bodyPr>
            <a:lstStyle/>
            <a:p>
              <a:r>
                <a:rPr lang="en-US" b="1">
                  <a:solidFill>
                    <a:schemeClr val="bg1"/>
                  </a:solidFill>
                </a:rPr>
                <a:t>b</a:t>
              </a:r>
            </a:p>
          </p:txBody>
        </p:sp>
        <p:sp>
          <p:nvSpPr>
            <p:cNvPr id="33" name="Rectangle 32">
              <a:extLst>
                <a:ext uri="{FF2B5EF4-FFF2-40B4-BE49-F238E27FC236}">
                  <a16:creationId xmlns:a16="http://schemas.microsoft.com/office/drawing/2014/main" id="{87F4AF4A-9311-6A4C-9561-4BA325ABAF3C}"/>
                </a:ext>
              </a:extLst>
            </p:cNvPr>
            <p:cNvSpPr/>
            <p:nvPr/>
          </p:nvSpPr>
          <p:spPr>
            <a:xfrm>
              <a:off x="854874" y="5018487"/>
              <a:ext cx="1912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Rectangle 33">
              <a:extLst>
                <a:ext uri="{FF2B5EF4-FFF2-40B4-BE49-F238E27FC236}">
                  <a16:creationId xmlns:a16="http://schemas.microsoft.com/office/drawing/2014/main" id="{87F4AF4A-9311-6A4C-9561-4BA325ABAF3C}"/>
                </a:ext>
              </a:extLst>
            </p:cNvPr>
            <p:cNvSpPr/>
            <p:nvPr/>
          </p:nvSpPr>
          <p:spPr>
            <a:xfrm>
              <a:off x="854874" y="3141078"/>
              <a:ext cx="1912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675999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a:t>Kirk et al.</a:t>
            </a:r>
          </a:p>
        </p:txBody>
      </p:sp>
      <p:sp>
        <p:nvSpPr>
          <p:cNvPr id="3" name="Slide Number Placeholder 2"/>
          <p:cNvSpPr>
            <a:spLocks noGrp="1"/>
          </p:cNvSpPr>
          <p:nvPr>
            <p:ph type="sldNum" sz="quarter" idx="12"/>
          </p:nvPr>
        </p:nvSpPr>
        <p:spPr/>
        <p:txBody>
          <a:bodyPr/>
          <a:lstStyle/>
          <a:p>
            <a:fld id="{E450A638-1E95-4F2B-BE6A-34F5CEDC1BD4}" type="slidenum">
              <a:rPr lang="en-GB" smtClean="0"/>
              <a:t>9</a:t>
            </a:fld>
            <a:endParaRPr lang="en-GB"/>
          </a:p>
        </p:txBody>
      </p:sp>
      <p:sp>
        <p:nvSpPr>
          <p:cNvPr id="5" name="TextBox 4"/>
          <p:cNvSpPr txBox="1"/>
          <p:nvPr/>
        </p:nvSpPr>
        <p:spPr>
          <a:xfrm>
            <a:off x="779929" y="6550580"/>
            <a:ext cx="5606584" cy="1615827"/>
          </a:xfrm>
          <a:prstGeom prst="rect">
            <a:avLst/>
          </a:prstGeom>
          <a:noFill/>
        </p:spPr>
        <p:txBody>
          <a:bodyPr wrap="square" lIns="91440" tIns="45720" rIns="91440" bIns="45720" rtlCol="0" anchor="t">
            <a:spAutoFit/>
          </a:bodyPr>
          <a:lstStyle/>
          <a:p>
            <a:pPr algn="just"/>
            <a:r>
              <a:rPr lang="en-GB" sz="1100" b="1">
                <a:latin typeface="Arial"/>
                <a:cs typeface="Arial"/>
              </a:rPr>
              <a:t>Fig. S8. Medtr1g073320 overexpression improves root and shoot weight. </a:t>
            </a:r>
            <a:r>
              <a:rPr lang="en-GB" sz="1100">
                <a:latin typeface="Arial"/>
                <a:cs typeface="Arial"/>
              </a:rPr>
              <a:t>(</a:t>
            </a:r>
            <a:r>
              <a:rPr lang="en-GB" sz="1100" b="1">
                <a:latin typeface="Arial"/>
                <a:cs typeface="Arial"/>
              </a:rPr>
              <a:t>a</a:t>
            </a:r>
            <a:r>
              <a:rPr lang="en-GB" sz="1100">
                <a:latin typeface="Arial"/>
                <a:cs typeface="Arial"/>
              </a:rPr>
              <a:t>)</a:t>
            </a:r>
            <a:r>
              <a:rPr lang="en-GB" sz="1100" b="1">
                <a:latin typeface="Arial"/>
                <a:cs typeface="Arial"/>
              </a:rPr>
              <a:t> </a:t>
            </a:r>
            <a:r>
              <a:rPr lang="en-GB" sz="1100">
                <a:latin typeface="Arial"/>
                <a:cs typeface="Arial"/>
              </a:rPr>
              <a:t>The general aspect of </a:t>
            </a:r>
            <a:r>
              <a:rPr lang="en-GB" sz="1100" i="1">
                <a:latin typeface="Arial"/>
                <a:cs typeface="Arial"/>
              </a:rPr>
              <a:t>Medicago </a:t>
            </a:r>
            <a:r>
              <a:rPr lang="en-GB" sz="1100" i="1" err="1">
                <a:latin typeface="Arial"/>
                <a:cs typeface="Arial"/>
              </a:rPr>
              <a:t>truncatula</a:t>
            </a:r>
            <a:r>
              <a:rPr lang="en-GB" sz="1100">
                <a:latin typeface="Arial"/>
                <a:cs typeface="Arial"/>
              </a:rPr>
              <a:t> composite plants shoots expressing an empty vector (control) or p</a:t>
            </a:r>
            <a:r>
              <a:rPr lang="en-GB" sz="1100" i="1">
                <a:latin typeface="Arial"/>
                <a:cs typeface="Arial"/>
              </a:rPr>
              <a:t>35S</a:t>
            </a:r>
            <a:r>
              <a:rPr lang="en-GB" sz="1100">
                <a:latin typeface="Arial"/>
                <a:cs typeface="Arial"/>
              </a:rPr>
              <a:t>: Medtr1g073320. 44 days post-transformation the composite plants were photographed growing in an equal mixture of sand and </a:t>
            </a:r>
            <a:r>
              <a:rPr lang="en-GB" sz="1100" err="1">
                <a:latin typeface="Arial"/>
                <a:cs typeface="Arial"/>
              </a:rPr>
              <a:t>terragreen</a:t>
            </a:r>
            <a:r>
              <a:rPr lang="en-GB" sz="1100">
                <a:latin typeface="Arial"/>
                <a:cs typeface="Arial"/>
              </a:rPr>
              <a:t>. (</a:t>
            </a:r>
            <a:r>
              <a:rPr lang="en-GB" sz="1100" b="1">
                <a:latin typeface="Arial"/>
                <a:cs typeface="Arial"/>
              </a:rPr>
              <a:t>b</a:t>
            </a:r>
            <a:r>
              <a:rPr lang="en-GB" sz="1100">
                <a:latin typeface="Arial"/>
                <a:cs typeface="Arial"/>
              </a:rPr>
              <a:t>) Shoot and root weight of composite </a:t>
            </a:r>
            <a:r>
              <a:rPr lang="en-GB" sz="1100" i="1">
                <a:latin typeface="Arial"/>
                <a:cs typeface="Arial"/>
              </a:rPr>
              <a:t>Medicago </a:t>
            </a:r>
            <a:r>
              <a:rPr lang="en-GB" sz="1100" i="1" err="1">
                <a:latin typeface="Arial"/>
                <a:cs typeface="Arial"/>
              </a:rPr>
              <a:t>truncatula</a:t>
            </a:r>
            <a:r>
              <a:rPr lang="en-GB" sz="1100">
                <a:latin typeface="Arial"/>
                <a:cs typeface="Arial"/>
              </a:rPr>
              <a:t> plants expressing an empty vector (control) or p</a:t>
            </a:r>
            <a:r>
              <a:rPr lang="en-GB" sz="1100" i="1">
                <a:latin typeface="Arial"/>
                <a:cs typeface="Arial"/>
              </a:rPr>
              <a:t>35S</a:t>
            </a:r>
            <a:r>
              <a:rPr lang="en-GB" sz="1100">
                <a:latin typeface="Arial"/>
                <a:cs typeface="Arial"/>
              </a:rPr>
              <a:t>-Medtr1g073320 at 44 days post-transformation.</a:t>
            </a:r>
            <a:r>
              <a:rPr lang="en-GB" sz="1100" b="1">
                <a:latin typeface="Arial"/>
                <a:cs typeface="Arial"/>
              </a:rPr>
              <a:t> </a:t>
            </a:r>
            <a:r>
              <a:rPr lang="en-GB" sz="1100">
                <a:latin typeface="Arial"/>
                <a:cs typeface="Arial"/>
              </a:rPr>
              <a:t>Boxes delimit minimum to maximum values. Central lines refer to the mean.</a:t>
            </a:r>
            <a:r>
              <a:rPr lang="en-GB" sz="1100" b="1">
                <a:latin typeface="Arial"/>
                <a:cs typeface="Arial"/>
              </a:rPr>
              <a:t> </a:t>
            </a:r>
            <a:r>
              <a:rPr lang="en-GB" sz="1100">
                <a:latin typeface="Arial"/>
                <a:cs typeface="Arial"/>
              </a:rPr>
              <a:t>A Student T-test was performed; different letters refer to significant differences (p&lt;0.05), (N=20).</a:t>
            </a:r>
            <a:endParaRPr lang="en-GB" sz="1100" b="1">
              <a:latin typeface="Arial"/>
              <a:cs typeface="Arial"/>
            </a:endParaRPr>
          </a:p>
          <a:p>
            <a:pPr algn="just"/>
            <a:endParaRPr lang="en-GB" sz="1100">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2332AA49-DCAE-4053-A5E6-4684B3016F87}"/>
              </a:ext>
            </a:extLst>
          </p:cNvPr>
          <p:cNvGrpSpPr/>
          <p:nvPr/>
        </p:nvGrpSpPr>
        <p:grpSpPr>
          <a:xfrm>
            <a:off x="1837691" y="1171285"/>
            <a:ext cx="3175316" cy="5165090"/>
            <a:chOff x="1837691" y="1171285"/>
            <a:chExt cx="3175316" cy="5165090"/>
          </a:xfrm>
        </p:grpSpPr>
        <p:pic>
          <p:nvPicPr>
            <p:cNvPr id="4" name="Picture 3" descr="S:\Benitez-Alfonso group\rocio\figures\figures\chapter 6-pdlp\phenpotype\pdlp root and shoot weigth (no and pots.png"/>
            <p:cNvPicPr/>
            <p:nvPr/>
          </p:nvPicPr>
          <p:blipFill>
            <a:blip r:embed="rId2">
              <a:extLst>
                <a:ext uri="{28A0092B-C50C-407E-A947-70E740481C1C}">
                  <a14:useLocalDpi xmlns:a14="http://schemas.microsoft.com/office/drawing/2010/main" val="0"/>
                </a:ext>
              </a:extLst>
            </a:blip>
            <a:srcRect/>
            <a:stretch>
              <a:fillRect/>
            </a:stretch>
          </p:blipFill>
          <p:spPr bwMode="auto">
            <a:xfrm>
              <a:off x="1844992" y="1171285"/>
              <a:ext cx="3168015" cy="5165090"/>
            </a:xfrm>
            <a:prstGeom prst="rect">
              <a:avLst/>
            </a:prstGeom>
            <a:noFill/>
            <a:ln>
              <a:noFill/>
            </a:ln>
          </p:spPr>
        </p:pic>
        <p:sp>
          <p:nvSpPr>
            <p:cNvPr id="6" name="TextBox 5">
              <a:extLst>
                <a:ext uri="{FF2B5EF4-FFF2-40B4-BE49-F238E27FC236}">
                  <a16:creationId xmlns:a16="http://schemas.microsoft.com/office/drawing/2014/main" id="{41149531-C449-4707-A211-083B68451BEB}"/>
                </a:ext>
              </a:extLst>
            </p:cNvPr>
            <p:cNvSpPr txBox="1"/>
            <p:nvPr/>
          </p:nvSpPr>
          <p:spPr>
            <a:xfrm>
              <a:off x="1837691" y="1225314"/>
              <a:ext cx="318759"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t>a</a:t>
              </a:r>
            </a:p>
          </p:txBody>
        </p:sp>
        <p:sp>
          <p:nvSpPr>
            <p:cNvPr id="7" name="TextBox 6">
              <a:extLst>
                <a:ext uri="{FF2B5EF4-FFF2-40B4-BE49-F238E27FC236}">
                  <a16:creationId xmlns:a16="http://schemas.microsoft.com/office/drawing/2014/main" id="{851F9C69-5E8B-4ABF-8101-50B2B99DBB34}"/>
                </a:ext>
              </a:extLst>
            </p:cNvPr>
            <p:cNvSpPr txBox="1"/>
            <p:nvPr/>
          </p:nvSpPr>
          <p:spPr>
            <a:xfrm>
              <a:off x="1837691" y="3787439"/>
              <a:ext cx="344717"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t>b</a:t>
              </a:r>
            </a:p>
          </p:txBody>
        </p:sp>
      </p:grpSp>
    </p:spTree>
    <p:extLst>
      <p:ext uri="{BB962C8B-B14F-4D97-AF65-F5344CB8AC3E}">
        <p14:creationId xmlns:p14="http://schemas.microsoft.com/office/powerpoint/2010/main" val="2270324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a:t>Kirk et al.</a:t>
            </a:r>
          </a:p>
        </p:txBody>
      </p:sp>
      <p:sp>
        <p:nvSpPr>
          <p:cNvPr id="3" name="Slide Number Placeholder 2"/>
          <p:cNvSpPr>
            <a:spLocks noGrp="1"/>
          </p:cNvSpPr>
          <p:nvPr>
            <p:ph type="sldNum" sz="quarter" idx="12"/>
          </p:nvPr>
        </p:nvSpPr>
        <p:spPr/>
        <p:txBody>
          <a:bodyPr/>
          <a:lstStyle/>
          <a:p>
            <a:fld id="{E450A638-1E95-4F2B-BE6A-34F5CEDC1BD4}" type="slidenum">
              <a:rPr lang="en-GB" smtClean="0"/>
              <a:t>10</a:t>
            </a:fld>
            <a:endParaRPr lang="en-GB"/>
          </a:p>
        </p:txBody>
      </p:sp>
      <p:sp>
        <p:nvSpPr>
          <p:cNvPr id="5" name="TextBox 4"/>
          <p:cNvSpPr txBox="1"/>
          <p:nvPr/>
        </p:nvSpPr>
        <p:spPr>
          <a:xfrm>
            <a:off x="444991" y="7340697"/>
            <a:ext cx="5941522" cy="1954381"/>
          </a:xfrm>
          <a:prstGeom prst="rect">
            <a:avLst/>
          </a:prstGeom>
          <a:noFill/>
        </p:spPr>
        <p:txBody>
          <a:bodyPr wrap="square" lIns="91440" tIns="45720" rIns="91440" bIns="45720" rtlCol="0" anchor="t">
            <a:spAutoFit/>
          </a:bodyPr>
          <a:lstStyle/>
          <a:p>
            <a:pPr algn="just"/>
            <a:r>
              <a:rPr lang="en-GB" sz="1100" b="1" dirty="0">
                <a:latin typeface="Arial"/>
                <a:cs typeface="Arial"/>
              </a:rPr>
              <a:t>Fig. S9. </a:t>
            </a:r>
            <a:r>
              <a:rPr lang="en-US" sz="1100" b="1" dirty="0">
                <a:latin typeface="Arial"/>
                <a:ea typeface="+mn-lt"/>
                <a:cs typeface="Arial"/>
              </a:rPr>
              <a:t>Medtr1g073320 regulates rhizobia infection and nodulation in full-nitrate conditions. (a) </a:t>
            </a:r>
            <a:r>
              <a:rPr lang="en-US" sz="1100" i="1" dirty="0">
                <a:latin typeface="Arial"/>
                <a:ea typeface="+mn-lt"/>
                <a:cs typeface="Arial"/>
              </a:rPr>
              <a:t>Medicago </a:t>
            </a:r>
            <a:r>
              <a:rPr lang="en-US" sz="1100" i="1" dirty="0" err="1">
                <a:latin typeface="Arial"/>
                <a:ea typeface="+mn-lt"/>
                <a:cs typeface="Arial"/>
              </a:rPr>
              <a:t>truncatula</a:t>
            </a:r>
            <a:r>
              <a:rPr lang="en-US" sz="1100" dirty="0">
                <a:latin typeface="Arial"/>
                <a:ea typeface="+mn-lt"/>
                <a:cs typeface="Arial"/>
              </a:rPr>
              <a:t> roots transformed with either an empty vector (control) or with p</a:t>
            </a:r>
            <a:r>
              <a:rPr lang="en-US" sz="1100" i="1" dirty="0">
                <a:latin typeface="Arial"/>
                <a:ea typeface="+mn-lt"/>
                <a:cs typeface="Arial"/>
              </a:rPr>
              <a:t>35S</a:t>
            </a:r>
            <a:r>
              <a:rPr lang="en-US" sz="1100" dirty="0">
                <a:latin typeface="Arial"/>
                <a:ea typeface="+mn-lt"/>
                <a:cs typeface="Arial"/>
              </a:rPr>
              <a:t>::Medtr1g073320-YFP were grown in 5mM nitrate media and inoculated with </a:t>
            </a:r>
            <a:r>
              <a:rPr lang="en-US" sz="1100" i="1" dirty="0">
                <a:latin typeface="Arial"/>
                <a:ea typeface="+mn-lt"/>
                <a:cs typeface="Arial"/>
              </a:rPr>
              <a:t>S. </a:t>
            </a:r>
            <a:r>
              <a:rPr lang="en-US" sz="1100" i="1" dirty="0" err="1">
                <a:latin typeface="Arial"/>
                <a:ea typeface="+mn-lt"/>
                <a:cs typeface="Arial"/>
              </a:rPr>
              <a:t>meliloti</a:t>
            </a:r>
            <a:r>
              <a:rPr lang="en-US" sz="1100" dirty="0">
                <a:latin typeface="Arial"/>
                <a:ea typeface="+mn-lt"/>
                <a:cs typeface="Arial"/>
              </a:rPr>
              <a:t>. Red triangles mark nodules. (</a:t>
            </a:r>
            <a:r>
              <a:rPr lang="en-US" sz="1100" b="1" dirty="0">
                <a:latin typeface="Arial"/>
                <a:ea typeface="+mn-lt"/>
                <a:cs typeface="Arial"/>
              </a:rPr>
              <a:t>b</a:t>
            </a:r>
            <a:r>
              <a:rPr lang="en-US" sz="1100" dirty="0">
                <a:latin typeface="Arial"/>
                <a:ea typeface="+mn-lt"/>
                <a:cs typeface="Arial"/>
              </a:rPr>
              <a:t>) Root length was compared and found no statistically different between Medtr1g073320 transgenic and control. (</a:t>
            </a:r>
            <a:r>
              <a:rPr lang="en-US" sz="1100" b="1" dirty="0">
                <a:latin typeface="Arial"/>
                <a:ea typeface="+mn-lt"/>
                <a:cs typeface="Arial"/>
              </a:rPr>
              <a:t>c</a:t>
            </a:r>
            <a:r>
              <a:rPr lang="en-US" sz="1100" dirty="0">
                <a:latin typeface="Arial"/>
                <a:ea typeface="+mn-lt"/>
                <a:cs typeface="Arial"/>
              </a:rPr>
              <a:t>) Infection threads and nodule densities were counted at 7 days post-inoculation. Boxes delimit minimum and maximum values. Central lines refer to the mean and errors represent standard deviation of the mean. Pairwise Welch’s t-test, two-tailed, Holm corrected, (p &lt; 0.05); different letters indicates significant differences. (</a:t>
            </a:r>
            <a:r>
              <a:rPr lang="en-US" sz="1100" b="1" dirty="0">
                <a:latin typeface="Arial"/>
                <a:ea typeface="+mn-lt"/>
                <a:cs typeface="Arial"/>
              </a:rPr>
              <a:t>d</a:t>
            </a:r>
            <a:r>
              <a:rPr lang="en-US" sz="1100" dirty="0">
                <a:latin typeface="Arial"/>
                <a:ea typeface="+mn-lt"/>
                <a:cs typeface="Arial"/>
              </a:rPr>
              <a:t>) Callose accumulation was quantified in control and Medtr1g073320 transgenic roots 24h after inoculation with either a mock or a rhizobia culture. This figure complements Fig.8.</a:t>
            </a:r>
          </a:p>
        </p:txBody>
      </p:sp>
      <p:grpSp>
        <p:nvGrpSpPr>
          <p:cNvPr id="15" name="Group 14">
            <a:extLst>
              <a:ext uri="{FF2B5EF4-FFF2-40B4-BE49-F238E27FC236}">
                <a16:creationId xmlns:a16="http://schemas.microsoft.com/office/drawing/2014/main" id="{41360B73-A858-4ADC-095B-1940C8199768}"/>
              </a:ext>
            </a:extLst>
          </p:cNvPr>
          <p:cNvGrpSpPr/>
          <p:nvPr/>
        </p:nvGrpSpPr>
        <p:grpSpPr>
          <a:xfrm>
            <a:off x="360318" y="675303"/>
            <a:ext cx="6225896" cy="6651758"/>
            <a:chOff x="360318" y="675303"/>
            <a:chExt cx="6225896" cy="6651758"/>
          </a:xfrm>
        </p:grpSpPr>
        <p:pic>
          <p:nvPicPr>
            <p:cNvPr id="8" name="Picture 8" descr="Diagram&#10;&#10;Description automatically generated">
              <a:extLst>
                <a:ext uri="{FF2B5EF4-FFF2-40B4-BE49-F238E27FC236}">
                  <a16:creationId xmlns:a16="http://schemas.microsoft.com/office/drawing/2014/main" id="{639122A8-D22A-DC20-57DF-B0442F0F9A55}"/>
                </a:ext>
              </a:extLst>
            </p:cNvPr>
            <p:cNvPicPr>
              <a:picLocks noChangeAspect="1"/>
            </p:cNvPicPr>
            <p:nvPr/>
          </p:nvPicPr>
          <p:blipFill rotWithShape="1">
            <a:blip r:embed="rId2"/>
            <a:srcRect l="56917" t="2515" r="-99" b="30"/>
            <a:stretch/>
          </p:blipFill>
          <p:spPr>
            <a:xfrm>
              <a:off x="398344" y="1129837"/>
              <a:ext cx="2269526" cy="5831175"/>
            </a:xfrm>
            <a:prstGeom prst="rect">
              <a:avLst/>
            </a:prstGeom>
          </p:spPr>
        </p:pic>
        <p:grpSp>
          <p:nvGrpSpPr>
            <p:cNvPr id="12" name="Group 11"/>
            <p:cNvGrpSpPr/>
            <p:nvPr/>
          </p:nvGrpSpPr>
          <p:grpSpPr>
            <a:xfrm>
              <a:off x="3023748" y="3009863"/>
              <a:ext cx="3562466" cy="2233359"/>
              <a:chOff x="363143" y="4690744"/>
              <a:chExt cx="3318497" cy="1857114"/>
            </a:xfrm>
          </p:grpSpPr>
          <p:pic>
            <p:nvPicPr>
              <p:cNvPr id="4" name="Picture 5" descr="Diagram, schematic&#10;&#10;Description automatically generated">
                <a:extLst>
                  <a:ext uri="{FF2B5EF4-FFF2-40B4-BE49-F238E27FC236}">
                    <a16:creationId xmlns:a16="http://schemas.microsoft.com/office/drawing/2014/main" id="{DDDC0C50-8572-3BE2-80E4-BAD296ED5898}"/>
                  </a:ext>
                </a:extLst>
              </p:cNvPr>
              <p:cNvPicPr>
                <a:picLocks noChangeAspect="1"/>
              </p:cNvPicPr>
              <p:nvPr/>
            </p:nvPicPr>
            <p:blipFill>
              <a:blip r:embed="rId3"/>
              <a:stretch>
                <a:fillRect/>
              </a:stretch>
            </p:blipFill>
            <p:spPr>
              <a:xfrm>
                <a:off x="363143" y="4690744"/>
                <a:ext cx="2322224" cy="1857114"/>
              </a:xfrm>
              <a:prstGeom prst="rect">
                <a:avLst/>
              </a:prstGeom>
            </p:spPr>
          </p:pic>
          <p:pic>
            <p:nvPicPr>
              <p:cNvPr id="7" name="Picture 8" descr="Diagram, schematic&#10;&#10;Description automatically generated">
                <a:extLst>
                  <a:ext uri="{FF2B5EF4-FFF2-40B4-BE49-F238E27FC236}">
                    <a16:creationId xmlns:a16="http://schemas.microsoft.com/office/drawing/2014/main" id="{BE033A3D-2042-042D-EADE-0E34FD3F3A0C}"/>
                  </a:ext>
                </a:extLst>
              </p:cNvPr>
              <p:cNvPicPr>
                <a:picLocks noChangeAspect="1"/>
              </p:cNvPicPr>
              <p:nvPr/>
            </p:nvPicPr>
            <p:blipFill>
              <a:blip r:embed="rId4"/>
              <a:stretch>
                <a:fillRect/>
              </a:stretch>
            </p:blipFill>
            <p:spPr>
              <a:xfrm>
                <a:off x="1451122" y="4731026"/>
                <a:ext cx="2230518" cy="1800930"/>
              </a:xfrm>
              <a:prstGeom prst="rect">
                <a:avLst/>
              </a:prstGeom>
            </p:spPr>
          </p:pic>
        </p:grpSp>
        <p:sp>
          <p:nvSpPr>
            <p:cNvPr id="6" name="TextBox 5">
              <a:extLst>
                <a:ext uri="{FF2B5EF4-FFF2-40B4-BE49-F238E27FC236}">
                  <a16:creationId xmlns:a16="http://schemas.microsoft.com/office/drawing/2014/main" id="{5ACBBAD5-31EC-6490-5786-9C5A0A29AA7C}"/>
                </a:ext>
              </a:extLst>
            </p:cNvPr>
            <p:cNvSpPr txBox="1"/>
            <p:nvPr/>
          </p:nvSpPr>
          <p:spPr>
            <a:xfrm>
              <a:off x="2817187" y="2841143"/>
              <a:ext cx="344717"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t>c</a:t>
              </a:r>
            </a:p>
          </p:txBody>
        </p:sp>
        <p:sp>
          <p:nvSpPr>
            <p:cNvPr id="10" name="TextBox 9">
              <a:extLst>
                <a:ext uri="{FF2B5EF4-FFF2-40B4-BE49-F238E27FC236}">
                  <a16:creationId xmlns:a16="http://schemas.microsoft.com/office/drawing/2014/main" id="{79652422-4A56-AB5C-BEA3-1D4CDD07EF1C}"/>
                </a:ext>
              </a:extLst>
            </p:cNvPr>
            <p:cNvSpPr txBox="1"/>
            <p:nvPr/>
          </p:nvSpPr>
          <p:spPr>
            <a:xfrm>
              <a:off x="360318" y="675303"/>
              <a:ext cx="325663"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ea typeface="Calibri"/>
                  <a:cs typeface="Calibri"/>
                </a:rPr>
                <a:t>a</a:t>
              </a:r>
            </a:p>
          </p:txBody>
        </p:sp>
        <p:sp>
          <p:nvSpPr>
            <p:cNvPr id="11" name="TextBox 10">
              <a:extLst>
                <a:ext uri="{FF2B5EF4-FFF2-40B4-BE49-F238E27FC236}">
                  <a16:creationId xmlns:a16="http://schemas.microsoft.com/office/drawing/2014/main" id="{E0F162F0-22EB-9D7A-5A86-936D38E7AC35}"/>
                </a:ext>
              </a:extLst>
            </p:cNvPr>
            <p:cNvSpPr txBox="1"/>
            <p:nvPr/>
          </p:nvSpPr>
          <p:spPr>
            <a:xfrm>
              <a:off x="2802648" y="685686"/>
              <a:ext cx="344717"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ea typeface="Calibri"/>
                  <a:cs typeface="Calibri"/>
                </a:rPr>
                <a:t>b</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0037" y="784017"/>
              <a:ext cx="2482234" cy="1950775"/>
            </a:xfrm>
            <a:prstGeom prst="rect">
              <a:avLst/>
            </a:prstGeom>
          </p:spPr>
        </p:pic>
        <p:pic>
          <p:nvPicPr>
            <p:cNvPr id="13" name="Picture 13">
              <a:extLst>
                <a:ext uri="{FF2B5EF4-FFF2-40B4-BE49-F238E27FC236}">
                  <a16:creationId xmlns:a16="http://schemas.microsoft.com/office/drawing/2014/main" id="{9264411E-3FB0-C855-BAE7-03BD6D4F72C0}"/>
                </a:ext>
              </a:extLst>
            </p:cNvPr>
            <p:cNvPicPr>
              <a:picLocks noChangeAspect="1"/>
            </p:cNvPicPr>
            <p:nvPr/>
          </p:nvPicPr>
          <p:blipFill>
            <a:blip r:embed="rId6"/>
            <a:stretch>
              <a:fillRect/>
            </a:stretch>
          </p:blipFill>
          <p:spPr>
            <a:xfrm>
              <a:off x="3021668" y="5307761"/>
              <a:ext cx="2495027" cy="2019300"/>
            </a:xfrm>
            <a:prstGeom prst="rect">
              <a:avLst/>
            </a:prstGeom>
          </p:spPr>
        </p:pic>
        <p:sp>
          <p:nvSpPr>
            <p:cNvPr id="14" name="TextBox 13">
              <a:extLst>
                <a:ext uri="{FF2B5EF4-FFF2-40B4-BE49-F238E27FC236}">
                  <a16:creationId xmlns:a16="http://schemas.microsoft.com/office/drawing/2014/main" id="{583EE217-3E0E-5253-2451-F77173D5713F}"/>
                </a:ext>
              </a:extLst>
            </p:cNvPr>
            <p:cNvSpPr txBox="1"/>
            <p:nvPr/>
          </p:nvSpPr>
          <p:spPr>
            <a:xfrm>
              <a:off x="2827569" y="5114116"/>
              <a:ext cx="344717"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t>d</a:t>
              </a:r>
            </a:p>
          </p:txBody>
        </p:sp>
      </p:grpSp>
    </p:spTree>
    <p:extLst>
      <p:ext uri="{BB962C8B-B14F-4D97-AF65-F5344CB8AC3E}">
        <p14:creationId xmlns:p14="http://schemas.microsoft.com/office/powerpoint/2010/main" val="6021286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A4 Paper (210x297 mm)</PresentationFormat>
  <Slides>10</Slides>
  <Notes>3</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Kirk [bs15pjk]</dc:creator>
  <cp:revision>17</cp:revision>
  <cp:lastPrinted>2022-03-30T13:27:33Z</cp:lastPrinted>
  <dcterms:created xsi:type="dcterms:W3CDTF">2021-02-24T12:34:30Z</dcterms:created>
  <dcterms:modified xsi:type="dcterms:W3CDTF">2022-05-27T15:03:12Z</dcterms:modified>
</cp:coreProperties>
</file>