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351" r:id="rId2"/>
    <p:sldId id="352" r:id="rId3"/>
  </p:sldIdLst>
  <p:sldSz cx="13463588" cy="160194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5" userDrawn="1">
          <p15:clr>
            <a:srgbClr val="A4A3A4"/>
          </p15:clr>
        </p15:guide>
        <p15:guide id="2" pos="409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wt" initials="c" lastIdx="1" clrIdx="0">
    <p:extLst>
      <p:ext uri="{19B8F6BF-5375-455C-9EA6-DF929625EA0E}">
        <p15:presenceInfo xmlns:p15="http://schemas.microsoft.com/office/powerpoint/2012/main" userId="cw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478"/>
    <a:srgbClr val="CC00CC"/>
    <a:srgbClr val="F8CDD6"/>
    <a:srgbClr val="F0D68B"/>
    <a:srgbClr val="FF3300"/>
    <a:srgbClr val="FDF2F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5652" autoAdjust="0"/>
  </p:normalViewPr>
  <p:slideViewPr>
    <p:cSldViewPr snapToGrid="0" showGuides="1">
      <p:cViewPr varScale="1">
        <p:scale>
          <a:sx n="47" d="100"/>
          <a:sy n="47" d="100"/>
        </p:scale>
        <p:origin x="2892" y="78"/>
      </p:cViewPr>
      <p:guideLst>
        <p:guide orient="horz" pos="4995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5C85F10-7101-4C2C-BD90-AA52D7831B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C3E7020-3F1C-4C34-9757-548BBA2C18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0E710-931D-4216-A3FB-79ABE57B1E43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021981D7-C641-4DEA-8D33-654E331840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32013" y="1143000"/>
            <a:ext cx="2593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8D6E5F8-B465-44F1-AC11-0F2197B16C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87CA62-55D0-4F9A-A1F1-B0D31E47CA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914F70-B4FF-4CEF-8515-E6207E62D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57F51-56AA-403E-AB47-DDAA9EB3E76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1pPr>
    <a:lvl2pPr marL="506898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2pPr>
    <a:lvl3pPr marL="1013795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3pPr>
    <a:lvl4pPr marL="1520693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4pPr>
    <a:lvl5pPr marL="2027591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5pPr>
    <a:lvl6pPr marL="2534488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6pPr>
    <a:lvl7pPr marL="3041386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7pPr>
    <a:lvl8pPr marL="3548283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8pPr>
    <a:lvl9pPr marL="4055181" algn="l" defTabSz="1013795" rtl="0" eaLnBrk="1" latinLnBrk="0" hangingPunct="1">
      <a:defRPr sz="133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32013" y="1143000"/>
            <a:ext cx="2593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57F51-56AA-403E-AB47-DDAA9EB3E7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712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769" y="2621705"/>
            <a:ext cx="11444050" cy="5577146"/>
          </a:xfrm>
        </p:spPr>
        <p:txBody>
          <a:bodyPr anchor="b"/>
          <a:lstStyle>
            <a:lvl1pPr algn="ctr">
              <a:defRPr sz="88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2949" y="8413927"/>
            <a:ext cx="10097691" cy="3867661"/>
          </a:xfrm>
        </p:spPr>
        <p:txBody>
          <a:bodyPr/>
          <a:lstStyle>
            <a:lvl1pPr marL="0" indent="0" algn="ctr">
              <a:buNone/>
              <a:defRPr sz="3534"/>
            </a:lvl1pPr>
            <a:lvl2pPr marL="673181" indent="0" algn="ctr">
              <a:buNone/>
              <a:defRPr sz="2945"/>
            </a:lvl2pPr>
            <a:lvl3pPr marL="1346363" indent="0" algn="ctr">
              <a:buNone/>
              <a:defRPr sz="2650"/>
            </a:lvl3pPr>
            <a:lvl4pPr marL="2019544" indent="0" algn="ctr">
              <a:buNone/>
              <a:defRPr sz="2356"/>
            </a:lvl4pPr>
            <a:lvl5pPr marL="2692725" indent="0" algn="ctr">
              <a:buNone/>
              <a:defRPr sz="2356"/>
            </a:lvl5pPr>
            <a:lvl6pPr marL="3365906" indent="0" algn="ctr">
              <a:buNone/>
              <a:defRPr sz="2356"/>
            </a:lvl6pPr>
            <a:lvl7pPr marL="4039088" indent="0" algn="ctr">
              <a:buNone/>
              <a:defRPr sz="2356"/>
            </a:lvl7pPr>
            <a:lvl8pPr marL="4712269" indent="0" algn="ctr">
              <a:buNone/>
              <a:defRPr sz="2356"/>
            </a:lvl8pPr>
            <a:lvl9pPr marL="5385450" indent="0" algn="ctr">
              <a:buNone/>
              <a:defRPr sz="2356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179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5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10" y="3993746"/>
            <a:ext cx="11612345" cy="6663650"/>
          </a:xfrm>
        </p:spPr>
        <p:txBody>
          <a:bodyPr anchor="b"/>
          <a:lstStyle>
            <a:lvl1pPr>
              <a:defRPr sz="883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10" y="10720437"/>
            <a:ext cx="11612345" cy="3504256"/>
          </a:xfrm>
        </p:spPr>
        <p:txBody>
          <a:bodyPr/>
          <a:lstStyle>
            <a:lvl1pPr marL="0" indent="0">
              <a:buNone/>
              <a:defRPr sz="3534">
                <a:solidFill>
                  <a:schemeClr val="tx1"/>
                </a:solidFill>
              </a:defRPr>
            </a:lvl1pPr>
            <a:lvl2pPr marL="673181" indent="0">
              <a:buNone/>
              <a:defRPr sz="2945">
                <a:solidFill>
                  <a:schemeClr val="tx1">
                    <a:tint val="75000"/>
                  </a:schemeClr>
                </a:solidFill>
              </a:defRPr>
            </a:lvl2pPr>
            <a:lvl3pPr marL="1346363" indent="0">
              <a:buNone/>
              <a:defRPr sz="2650">
                <a:solidFill>
                  <a:schemeClr val="tx1">
                    <a:tint val="75000"/>
                  </a:schemeClr>
                </a:solidFill>
              </a:defRPr>
            </a:lvl3pPr>
            <a:lvl4pPr marL="2019544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4pPr>
            <a:lvl5pPr marL="2692725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5pPr>
            <a:lvl6pPr marL="3365906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6pPr>
            <a:lvl7pPr marL="4039088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7pPr>
            <a:lvl8pPr marL="4712269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8pPr>
            <a:lvl9pPr marL="5385450" indent="0">
              <a:buNone/>
              <a:defRPr sz="23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40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622" y="4264440"/>
            <a:ext cx="5722025" cy="101642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5941" y="4264440"/>
            <a:ext cx="5722025" cy="1016420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6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75" y="852891"/>
            <a:ext cx="11612345" cy="30963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377" y="3926995"/>
            <a:ext cx="5695728" cy="1924559"/>
          </a:xfrm>
        </p:spPr>
        <p:txBody>
          <a:bodyPr anchor="b"/>
          <a:lstStyle>
            <a:lvl1pPr marL="0" indent="0">
              <a:buNone/>
              <a:defRPr sz="3534" b="1"/>
            </a:lvl1pPr>
            <a:lvl2pPr marL="673181" indent="0">
              <a:buNone/>
              <a:defRPr sz="2945" b="1"/>
            </a:lvl2pPr>
            <a:lvl3pPr marL="1346363" indent="0">
              <a:buNone/>
              <a:defRPr sz="2650" b="1"/>
            </a:lvl3pPr>
            <a:lvl4pPr marL="2019544" indent="0">
              <a:buNone/>
              <a:defRPr sz="2356" b="1"/>
            </a:lvl4pPr>
            <a:lvl5pPr marL="2692725" indent="0">
              <a:buNone/>
              <a:defRPr sz="2356" b="1"/>
            </a:lvl5pPr>
            <a:lvl6pPr marL="3365906" indent="0">
              <a:buNone/>
              <a:defRPr sz="2356" b="1"/>
            </a:lvl6pPr>
            <a:lvl7pPr marL="4039088" indent="0">
              <a:buNone/>
              <a:defRPr sz="2356" b="1"/>
            </a:lvl7pPr>
            <a:lvl8pPr marL="4712269" indent="0">
              <a:buNone/>
              <a:defRPr sz="2356" b="1"/>
            </a:lvl8pPr>
            <a:lvl9pPr marL="5385450" indent="0">
              <a:buNone/>
              <a:defRPr sz="235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377" y="5851554"/>
            <a:ext cx="5695728" cy="860675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15942" y="3926995"/>
            <a:ext cx="5723779" cy="1924559"/>
          </a:xfrm>
        </p:spPr>
        <p:txBody>
          <a:bodyPr anchor="b"/>
          <a:lstStyle>
            <a:lvl1pPr marL="0" indent="0">
              <a:buNone/>
              <a:defRPr sz="3534" b="1"/>
            </a:lvl1pPr>
            <a:lvl2pPr marL="673181" indent="0">
              <a:buNone/>
              <a:defRPr sz="2945" b="1"/>
            </a:lvl2pPr>
            <a:lvl3pPr marL="1346363" indent="0">
              <a:buNone/>
              <a:defRPr sz="2650" b="1"/>
            </a:lvl3pPr>
            <a:lvl4pPr marL="2019544" indent="0">
              <a:buNone/>
              <a:defRPr sz="2356" b="1"/>
            </a:lvl4pPr>
            <a:lvl5pPr marL="2692725" indent="0">
              <a:buNone/>
              <a:defRPr sz="2356" b="1"/>
            </a:lvl5pPr>
            <a:lvl6pPr marL="3365906" indent="0">
              <a:buNone/>
              <a:defRPr sz="2356" b="1"/>
            </a:lvl6pPr>
            <a:lvl7pPr marL="4039088" indent="0">
              <a:buNone/>
              <a:defRPr sz="2356" b="1"/>
            </a:lvl7pPr>
            <a:lvl8pPr marL="4712269" indent="0">
              <a:buNone/>
              <a:defRPr sz="2356" b="1"/>
            </a:lvl8pPr>
            <a:lvl9pPr marL="5385450" indent="0">
              <a:buNone/>
              <a:defRPr sz="2356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15942" y="5851554"/>
            <a:ext cx="5723779" cy="860675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8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31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363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75" y="1067964"/>
            <a:ext cx="4342358" cy="3737875"/>
          </a:xfrm>
        </p:spPr>
        <p:txBody>
          <a:bodyPr anchor="b"/>
          <a:lstStyle>
            <a:lvl1pPr>
              <a:defRPr sz="471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3779" y="2306509"/>
            <a:ext cx="6815941" cy="11384202"/>
          </a:xfrm>
        </p:spPr>
        <p:txBody>
          <a:bodyPr/>
          <a:lstStyle>
            <a:lvl1pPr>
              <a:defRPr sz="4712"/>
            </a:lvl1pPr>
            <a:lvl2pPr>
              <a:defRPr sz="4123"/>
            </a:lvl2pPr>
            <a:lvl3pPr>
              <a:defRPr sz="3534"/>
            </a:lvl3pPr>
            <a:lvl4pPr>
              <a:defRPr sz="2945"/>
            </a:lvl4pPr>
            <a:lvl5pPr>
              <a:defRPr sz="2945"/>
            </a:lvl5pPr>
            <a:lvl6pPr>
              <a:defRPr sz="2945"/>
            </a:lvl6pPr>
            <a:lvl7pPr>
              <a:defRPr sz="2945"/>
            </a:lvl7pPr>
            <a:lvl8pPr>
              <a:defRPr sz="2945"/>
            </a:lvl8pPr>
            <a:lvl9pPr>
              <a:defRPr sz="294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75" y="4805839"/>
            <a:ext cx="4342358" cy="8903411"/>
          </a:xfrm>
        </p:spPr>
        <p:txBody>
          <a:bodyPr/>
          <a:lstStyle>
            <a:lvl1pPr marL="0" indent="0">
              <a:buNone/>
              <a:defRPr sz="2356"/>
            </a:lvl1pPr>
            <a:lvl2pPr marL="673181" indent="0">
              <a:buNone/>
              <a:defRPr sz="2061"/>
            </a:lvl2pPr>
            <a:lvl3pPr marL="1346363" indent="0">
              <a:buNone/>
              <a:defRPr sz="1767"/>
            </a:lvl3pPr>
            <a:lvl4pPr marL="2019544" indent="0">
              <a:buNone/>
              <a:defRPr sz="1472"/>
            </a:lvl4pPr>
            <a:lvl5pPr marL="2692725" indent="0">
              <a:buNone/>
              <a:defRPr sz="1472"/>
            </a:lvl5pPr>
            <a:lvl6pPr marL="3365906" indent="0">
              <a:buNone/>
              <a:defRPr sz="1472"/>
            </a:lvl6pPr>
            <a:lvl7pPr marL="4039088" indent="0">
              <a:buNone/>
              <a:defRPr sz="1472"/>
            </a:lvl7pPr>
            <a:lvl8pPr marL="4712269" indent="0">
              <a:buNone/>
              <a:defRPr sz="1472"/>
            </a:lvl8pPr>
            <a:lvl9pPr marL="5385450" indent="0">
              <a:buNone/>
              <a:defRPr sz="147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43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75" y="1067964"/>
            <a:ext cx="4342358" cy="3737875"/>
          </a:xfrm>
        </p:spPr>
        <p:txBody>
          <a:bodyPr anchor="b"/>
          <a:lstStyle>
            <a:lvl1pPr>
              <a:defRPr sz="4712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23779" y="2306509"/>
            <a:ext cx="6815941" cy="11384202"/>
          </a:xfrm>
        </p:spPr>
        <p:txBody>
          <a:bodyPr anchor="t"/>
          <a:lstStyle>
            <a:lvl1pPr marL="0" indent="0">
              <a:buNone/>
              <a:defRPr sz="4712"/>
            </a:lvl1pPr>
            <a:lvl2pPr marL="673181" indent="0">
              <a:buNone/>
              <a:defRPr sz="4123"/>
            </a:lvl2pPr>
            <a:lvl3pPr marL="1346363" indent="0">
              <a:buNone/>
              <a:defRPr sz="3534"/>
            </a:lvl3pPr>
            <a:lvl4pPr marL="2019544" indent="0">
              <a:buNone/>
              <a:defRPr sz="2945"/>
            </a:lvl4pPr>
            <a:lvl5pPr marL="2692725" indent="0">
              <a:buNone/>
              <a:defRPr sz="2945"/>
            </a:lvl5pPr>
            <a:lvl6pPr marL="3365906" indent="0">
              <a:buNone/>
              <a:defRPr sz="2945"/>
            </a:lvl6pPr>
            <a:lvl7pPr marL="4039088" indent="0">
              <a:buNone/>
              <a:defRPr sz="2945"/>
            </a:lvl7pPr>
            <a:lvl8pPr marL="4712269" indent="0">
              <a:buNone/>
              <a:defRPr sz="2945"/>
            </a:lvl8pPr>
            <a:lvl9pPr marL="5385450" indent="0">
              <a:buNone/>
              <a:defRPr sz="294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75" y="4805839"/>
            <a:ext cx="4342358" cy="8903411"/>
          </a:xfrm>
        </p:spPr>
        <p:txBody>
          <a:bodyPr/>
          <a:lstStyle>
            <a:lvl1pPr marL="0" indent="0">
              <a:buNone/>
              <a:defRPr sz="2356"/>
            </a:lvl1pPr>
            <a:lvl2pPr marL="673181" indent="0">
              <a:buNone/>
              <a:defRPr sz="2061"/>
            </a:lvl2pPr>
            <a:lvl3pPr marL="1346363" indent="0">
              <a:buNone/>
              <a:defRPr sz="1767"/>
            </a:lvl3pPr>
            <a:lvl4pPr marL="2019544" indent="0">
              <a:buNone/>
              <a:defRPr sz="1472"/>
            </a:lvl4pPr>
            <a:lvl5pPr marL="2692725" indent="0">
              <a:buNone/>
              <a:defRPr sz="1472"/>
            </a:lvl5pPr>
            <a:lvl6pPr marL="3365906" indent="0">
              <a:buNone/>
              <a:defRPr sz="1472"/>
            </a:lvl6pPr>
            <a:lvl7pPr marL="4039088" indent="0">
              <a:buNone/>
              <a:defRPr sz="1472"/>
            </a:lvl7pPr>
            <a:lvl8pPr marL="4712269" indent="0">
              <a:buNone/>
              <a:defRPr sz="1472"/>
            </a:lvl8pPr>
            <a:lvl9pPr marL="5385450" indent="0">
              <a:buNone/>
              <a:defRPr sz="147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736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80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34881" y="852888"/>
            <a:ext cx="2903086" cy="135757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622" y="852888"/>
            <a:ext cx="8540964" cy="135757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48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5622" y="852891"/>
            <a:ext cx="11612345" cy="3096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622" y="4264440"/>
            <a:ext cx="11612345" cy="10164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5622" y="14847672"/>
            <a:ext cx="3029307" cy="85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36A36-CEBE-47CE-AE61-4CD9E23CD3C0}" type="datetimeFigureOut">
              <a:rPr lang="zh-CN" altLang="en-US" smtClean="0"/>
              <a:t>2022/12/24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9814" y="14847672"/>
            <a:ext cx="4543961" cy="85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08659" y="14847672"/>
            <a:ext cx="3029307" cy="852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875E-4FCF-4A44-B26F-EC93E5757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14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46363" rtl="0" eaLnBrk="1" latinLnBrk="0" hangingPunct="1">
        <a:lnSpc>
          <a:spcPct val="90000"/>
        </a:lnSpc>
        <a:spcBef>
          <a:spcPct val="0"/>
        </a:spcBef>
        <a:buNone/>
        <a:defRPr sz="64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591" indent="-336591" algn="l" defTabSz="1346363" rtl="0" eaLnBrk="1" latinLnBrk="0" hangingPunct="1">
        <a:lnSpc>
          <a:spcPct val="90000"/>
        </a:lnSpc>
        <a:spcBef>
          <a:spcPts val="1472"/>
        </a:spcBef>
        <a:buFont typeface="Arial" panose="020B0604020202020204" pitchFamily="34" charset="0"/>
        <a:buChar char="•"/>
        <a:defRPr sz="4123" kern="1200">
          <a:solidFill>
            <a:schemeClr val="tx1"/>
          </a:solidFill>
          <a:latin typeface="+mn-lt"/>
          <a:ea typeface="+mn-ea"/>
          <a:cs typeface="+mn-cs"/>
        </a:defRPr>
      </a:lvl1pPr>
      <a:lvl2pPr marL="1009772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3534" kern="1200">
          <a:solidFill>
            <a:schemeClr val="tx1"/>
          </a:solidFill>
          <a:latin typeface="+mn-lt"/>
          <a:ea typeface="+mn-ea"/>
          <a:cs typeface="+mn-cs"/>
        </a:defRPr>
      </a:lvl2pPr>
      <a:lvl3pPr marL="1682953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945" kern="1200">
          <a:solidFill>
            <a:schemeClr val="tx1"/>
          </a:solidFill>
          <a:latin typeface="+mn-lt"/>
          <a:ea typeface="+mn-ea"/>
          <a:cs typeface="+mn-cs"/>
        </a:defRPr>
      </a:lvl3pPr>
      <a:lvl4pPr marL="2356134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4pPr>
      <a:lvl5pPr marL="3029316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5pPr>
      <a:lvl6pPr marL="3702497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4375678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5048860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722041" indent="-336591" algn="l" defTabSz="1346363" rtl="0" eaLnBrk="1" latinLnBrk="0" hangingPunct="1">
        <a:lnSpc>
          <a:spcPct val="90000"/>
        </a:lnSpc>
        <a:spcBef>
          <a:spcPts val="736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1pPr>
      <a:lvl2pPr marL="673181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2pPr>
      <a:lvl3pPr marL="1346363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3pPr>
      <a:lvl4pPr marL="2019544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4pPr>
      <a:lvl5pPr marL="2692725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5pPr>
      <a:lvl6pPr marL="3365906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4039088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712269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385450" algn="l" defTabSz="1346363" rtl="0" eaLnBrk="1" latinLnBrk="0" hangingPunct="1"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0.jpg"/><Relationship Id="rId18" Type="http://schemas.openxmlformats.org/officeDocument/2006/relationships/image" Target="../media/image14.png"/><Relationship Id="rId3" Type="http://schemas.openxmlformats.org/officeDocument/2006/relationships/image" Target="../media/image1.jpg"/><Relationship Id="rId21" Type="http://schemas.openxmlformats.org/officeDocument/2006/relationships/image" Target="../media/image16.png"/><Relationship Id="rId7" Type="http://schemas.openxmlformats.org/officeDocument/2006/relationships/image" Target="../media/image5.jpg"/><Relationship Id="rId12" Type="http://schemas.openxmlformats.org/officeDocument/2006/relationships/image" Target="../media/image9.jpg"/><Relationship Id="rId17" Type="http://schemas.openxmlformats.org/officeDocument/2006/relationships/image" Target="../media/image13.tif"/><Relationship Id="rId2" Type="http://schemas.openxmlformats.org/officeDocument/2006/relationships/notesSlide" Target="../notesSlides/notesSlide1.xml"/><Relationship Id="rId16" Type="http://schemas.microsoft.com/office/2007/relationships/hdphoto" Target="../media/hdphoto2.wdp"/><Relationship Id="rId20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8.jpg"/><Relationship Id="rId5" Type="http://schemas.openxmlformats.org/officeDocument/2006/relationships/image" Target="../media/image3.jpg"/><Relationship Id="rId15" Type="http://schemas.openxmlformats.org/officeDocument/2006/relationships/image" Target="../media/image12.png"/><Relationship Id="rId10" Type="http://schemas.microsoft.com/office/2007/relationships/hdphoto" Target="../media/hdphoto1.wdp"/><Relationship Id="rId19" Type="http://schemas.microsoft.com/office/2007/relationships/hdphoto" Target="../media/hdphoto3.wdp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25.jpg"/><Relationship Id="rId5" Type="http://schemas.openxmlformats.org/officeDocument/2006/relationships/image" Target="../media/image20.jpg"/><Relationship Id="rId10" Type="http://schemas.microsoft.com/office/2007/relationships/hdphoto" Target="../media/hdphoto4.wdp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DEE1598-EE7B-4F9C-A4D0-8D0277EE3FE3}"/>
              </a:ext>
            </a:extLst>
          </p:cNvPr>
          <p:cNvCxnSpPr/>
          <p:nvPr/>
        </p:nvCxnSpPr>
        <p:spPr>
          <a:xfrm>
            <a:off x="3250485" y="7799218"/>
            <a:ext cx="56330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>
            <a:extLst>
              <a:ext uri="{FF2B5EF4-FFF2-40B4-BE49-F238E27FC236}">
                <a16:creationId xmlns:a16="http://schemas.microsoft.com/office/drawing/2014/main" id="{4DC7A8B2-604D-4C75-85C7-426B0DD091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9" t="22058" r="25197" b="72432"/>
          <a:stretch/>
        </p:blipFill>
        <p:spPr>
          <a:xfrm>
            <a:off x="747833" y="3281502"/>
            <a:ext cx="3744461" cy="3933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9CF50B46-1B31-4A88-A640-F4A93FCD61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705" r="20237" b="59163"/>
          <a:stretch/>
        </p:blipFill>
        <p:spPr>
          <a:xfrm>
            <a:off x="747831" y="2127725"/>
            <a:ext cx="3744461" cy="9385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1EED5614-860E-475F-9199-C7F58DB6B151}"/>
              </a:ext>
            </a:extLst>
          </p:cNvPr>
          <p:cNvSpPr txBox="1"/>
          <p:nvPr/>
        </p:nvSpPr>
        <p:spPr>
          <a:xfrm>
            <a:off x="4944398" y="3264041"/>
            <a:ext cx="1039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72C0AD3-CDFD-41A4-B153-5721CB6FE9AC}"/>
              </a:ext>
            </a:extLst>
          </p:cNvPr>
          <p:cNvSpPr txBox="1"/>
          <p:nvPr/>
        </p:nvSpPr>
        <p:spPr>
          <a:xfrm>
            <a:off x="4950742" y="2414398"/>
            <a:ext cx="103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FABP4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F9C49A5-1CBA-46DD-8729-95469B74F793}"/>
              </a:ext>
            </a:extLst>
          </p:cNvPr>
          <p:cNvSpPr txBox="1"/>
          <p:nvPr/>
        </p:nvSpPr>
        <p:spPr>
          <a:xfrm>
            <a:off x="2074455" y="786517"/>
            <a:ext cx="1454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1J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21">
            <a:extLst>
              <a:ext uri="{FF2B5EF4-FFF2-40B4-BE49-F238E27FC236}">
                <a16:creationId xmlns:a16="http://schemas.microsoft.com/office/drawing/2014/main" id="{4C5EF042-2C29-4D48-B036-97733CBD8C63}"/>
              </a:ext>
            </a:extLst>
          </p:cNvPr>
          <p:cNvSpPr txBox="1"/>
          <p:nvPr/>
        </p:nvSpPr>
        <p:spPr>
          <a:xfrm>
            <a:off x="1887123" y="1699505"/>
            <a:ext cx="57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8A3BB63-0D5A-472B-9E6D-45E4A1103308}"/>
              </a:ext>
            </a:extLst>
          </p:cNvPr>
          <p:cNvSpPr txBox="1"/>
          <p:nvPr/>
        </p:nvSpPr>
        <p:spPr>
          <a:xfrm>
            <a:off x="2401913" y="1699505"/>
            <a:ext cx="897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</a:p>
        </p:txBody>
      </p:sp>
      <p:sp>
        <p:nvSpPr>
          <p:cNvPr id="50" name="文本框 21">
            <a:extLst>
              <a:ext uri="{FF2B5EF4-FFF2-40B4-BE49-F238E27FC236}">
                <a16:creationId xmlns:a16="http://schemas.microsoft.com/office/drawing/2014/main" id="{F1F4A9C9-F74D-4EB7-B59B-B810780CC5A6}"/>
              </a:ext>
            </a:extLst>
          </p:cNvPr>
          <p:cNvSpPr txBox="1"/>
          <p:nvPr/>
        </p:nvSpPr>
        <p:spPr>
          <a:xfrm>
            <a:off x="3242660" y="1699505"/>
            <a:ext cx="57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7589334-2CED-4478-9871-7D8A0406E435}"/>
              </a:ext>
            </a:extLst>
          </p:cNvPr>
          <p:cNvSpPr txBox="1"/>
          <p:nvPr/>
        </p:nvSpPr>
        <p:spPr>
          <a:xfrm>
            <a:off x="3757449" y="1699505"/>
            <a:ext cx="897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BA8E365-A619-4395-8175-FB7E6A9ADC9D}"/>
              </a:ext>
            </a:extLst>
          </p:cNvPr>
          <p:cNvSpPr/>
          <p:nvPr/>
        </p:nvSpPr>
        <p:spPr>
          <a:xfrm>
            <a:off x="1945078" y="2029774"/>
            <a:ext cx="2709458" cy="20342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02B003C5-65C8-4640-9B05-712E21D38E98}"/>
              </a:ext>
            </a:extLst>
          </p:cNvPr>
          <p:cNvSpPr txBox="1"/>
          <p:nvPr/>
        </p:nvSpPr>
        <p:spPr>
          <a:xfrm>
            <a:off x="1983737" y="4544311"/>
            <a:ext cx="2037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5C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B5DB0A9D-8590-459B-9A11-64F93A1366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6" t="37453" r="5376" b="41426"/>
          <a:stretch/>
        </p:blipFill>
        <p:spPr>
          <a:xfrm>
            <a:off x="645314" y="5690468"/>
            <a:ext cx="3168476" cy="74290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2" name="矩形 71">
            <a:extLst>
              <a:ext uri="{FF2B5EF4-FFF2-40B4-BE49-F238E27FC236}">
                <a16:creationId xmlns:a16="http://schemas.microsoft.com/office/drawing/2014/main" id="{894A82A3-5FB7-41D5-AFC2-70ADE14B097E}"/>
              </a:ext>
            </a:extLst>
          </p:cNvPr>
          <p:cNvSpPr/>
          <p:nvPr/>
        </p:nvSpPr>
        <p:spPr>
          <a:xfrm>
            <a:off x="4021432" y="5679037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LC3B-Ⅰ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ADE2558-60B0-4297-A328-400C6E1D35D2}"/>
              </a:ext>
            </a:extLst>
          </p:cNvPr>
          <p:cNvSpPr/>
          <p:nvPr/>
        </p:nvSpPr>
        <p:spPr>
          <a:xfrm>
            <a:off x="4021432" y="5998635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LC3B-Ⅱ</a:t>
            </a: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51893463-1018-4142-98F4-36C1E460AA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8" t="52273" r="25100" b="33651"/>
          <a:stretch/>
        </p:blipFill>
        <p:spPr>
          <a:xfrm>
            <a:off x="645314" y="6802707"/>
            <a:ext cx="3168476" cy="74290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5" name="文本框 74">
            <a:extLst>
              <a:ext uri="{FF2B5EF4-FFF2-40B4-BE49-F238E27FC236}">
                <a16:creationId xmlns:a16="http://schemas.microsoft.com/office/drawing/2014/main" id="{FDDC6EC6-6D16-4DB3-9449-800E7BAA3286}"/>
              </a:ext>
            </a:extLst>
          </p:cNvPr>
          <p:cNvSpPr txBox="1"/>
          <p:nvPr/>
        </p:nvSpPr>
        <p:spPr>
          <a:xfrm>
            <a:off x="4021432" y="694834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VDAC</a:t>
            </a:r>
            <a:endParaRPr kumimoji="0" lang="zh-CN" altLang="en-US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3482845D-8053-4145-9DB3-6DD9EF6AD1D0}"/>
              </a:ext>
            </a:extLst>
          </p:cNvPr>
          <p:cNvGrpSpPr/>
          <p:nvPr/>
        </p:nvGrpSpPr>
        <p:grpSpPr>
          <a:xfrm>
            <a:off x="953205" y="5321136"/>
            <a:ext cx="2632180" cy="369332"/>
            <a:chOff x="1046401" y="220880"/>
            <a:chExt cx="2495599" cy="278708"/>
          </a:xfrm>
        </p:grpSpPr>
        <p:sp>
          <p:nvSpPr>
            <p:cNvPr id="94" name="文本框 21">
              <a:extLst>
                <a:ext uri="{FF2B5EF4-FFF2-40B4-BE49-F238E27FC236}">
                  <a16:creationId xmlns:a16="http://schemas.microsoft.com/office/drawing/2014/main" id="{B2FFCC4E-D999-49B0-898B-AE788CA4D33A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56534FDB-CC03-442F-B7DE-08907B069179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6" name="文本框 21">
              <a:extLst>
                <a:ext uri="{FF2B5EF4-FFF2-40B4-BE49-F238E27FC236}">
                  <a16:creationId xmlns:a16="http://schemas.microsoft.com/office/drawing/2014/main" id="{CF24E176-0217-4019-8446-4656A50BB951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985F4884-2A0C-4B31-849E-2260C58B5BA9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98" name="矩形 97">
            <a:extLst>
              <a:ext uri="{FF2B5EF4-FFF2-40B4-BE49-F238E27FC236}">
                <a16:creationId xmlns:a16="http://schemas.microsoft.com/office/drawing/2014/main" id="{9E036D49-7177-49B1-BEE6-FBFBA61AED7F}"/>
              </a:ext>
            </a:extLst>
          </p:cNvPr>
          <p:cNvSpPr/>
          <p:nvPr/>
        </p:nvSpPr>
        <p:spPr>
          <a:xfrm>
            <a:off x="941360" y="5638190"/>
            <a:ext cx="2709458" cy="20342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C55B3AEC-D1E8-49BC-9FFF-167AF48FD56E}"/>
              </a:ext>
            </a:extLst>
          </p:cNvPr>
          <p:cNvCxnSpPr/>
          <p:nvPr/>
        </p:nvCxnSpPr>
        <p:spPr>
          <a:xfrm>
            <a:off x="5856806" y="11979053"/>
            <a:ext cx="56330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CC24287F-549C-4CB6-84A6-1380174A9F1C}"/>
              </a:ext>
            </a:extLst>
          </p:cNvPr>
          <p:cNvSpPr txBox="1"/>
          <p:nvPr/>
        </p:nvSpPr>
        <p:spPr>
          <a:xfrm>
            <a:off x="4658157" y="13827330"/>
            <a:ext cx="1398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GAPDH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6B595EA6-5A12-4EEB-8FFD-8B502D0A7820}"/>
              </a:ext>
            </a:extLst>
          </p:cNvPr>
          <p:cNvSpPr txBox="1"/>
          <p:nvPr/>
        </p:nvSpPr>
        <p:spPr>
          <a:xfrm>
            <a:off x="4701305" y="13109704"/>
            <a:ext cx="114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CPT1β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8AF13BBE-1480-45E3-842D-CFE3175E5DF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8" t="90437" r="29501" b="-966"/>
          <a:stretch/>
        </p:blipFill>
        <p:spPr>
          <a:xfrm>
            <a:off x="1579553" y="13004535"/>
            <a:ext cx="2939759" cy="57967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04" name="矩形 103">
            <a:extLst>
              <a:ext uri="{FF2B5EF4-FFF2-40B4-BE49-F238E27FC236}">
                <a16:creationId xmlns:a16="http://schemas.microsoft.com/office/drawing/2014/main" id="{9B24C74A-340F-4822-8563-8868F39F444B}"/>
              </a:ext>
            </a:extLst>
          </p:cNvPr>
          <p:cNvSpPr/>
          <p:nvPr/>
        </p:nvSpPr>
        <p:spPr>
          <a:xfrm>
            <a:off x="6223364" y="10317442"/>
            <a:ext cx="1055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CPT1α</a:t>
            </a:r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id="{2D292BDE-4414-47B6-8482-40163B690E74}"/>
              </a:ext>
            </a:extLst>
          </p:cNvPr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0" t="17344" r="12466" b="77798"/>
          <a:stretch/>
        </p:blipFill>
        <p:spPr>
          <a:xfrm>
            <a:off x="425507" y="10227169"/>
            <a:ext cx="5558304" cy="54987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63B20967-A706-443A-9BBA-B3BCBDF476B6}"/>
              </a:ext>
            </a:extLst>
          </p:cNvPr>
          <p:cNvPicPr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90" t="21329" r="15462" b="71268"/>
          <a:stretch/>
        </p:blipFill>
        <p:spPr>
          <a:xfrm>
            <a:off x="425507" y="10987625"/>
            <a:ext cx="5558304" cy="69046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7" name="矩形 106">
            <a:extLst>
              <a:ext uri="{FF2B5EF4-FFF2-40B4-BE49-F238E27FC236}">
                <a16:creationId xmlns:a16="http://schemas.microsoft.com/office/drawing/2014/main" id="{82D0E81F-FF07-400C-9E35-05FFB40A5847}"/>
              </a:ext>
            </a:extLst>
          </p:cNvPr>
          <p:cNvSpPr/>
          <p:nvPr/>
        </p:nvSpPr>
        <p:spPr>
          <a:xfrm>
            <a:off x="6198398" y="11193384"/>
            <a:ext cx="8002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UCP2</a:t>
            </a: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1F399290-407E-464B-8DA1-194E65A58E4A}"/>
              </a:ext>
            </a:extLst>
          </p:cNvPr>
          <p:cNvGrpSpPr/>
          <p:nvPr/>
        </p:nvGrpSpPr>
        <p:grpSpPr>
          <a:xfrm>
            <a:off x="1750419" y="9674143"/>
            <a:ext cx="2632180" cy="369332"/>
            <a:chOff x="1046401" y="220880"/>
            <a:chExt cx="2495599" cy="278708"/>
          </a:xfrm>
        </p:grpSpPr>
        <p:sp>
          <p:nvSpPr>
            <p:cNvPr id="109" name="文本框 21">
              <a:extLst>
                <a:ext uri="{FF2B5EF4-FFF2-40B4-BE49-F238E27FC236}">
                  <a16:creationId xmlns:a16="http://schemas.microsoft.com/office/drawing/2014/main" id="{85A850D8-5DA9-4853-905C-B793FA6C42F7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9E222738-E37B-43EE-9B65-8967387C6477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1" name="文本框 21">
              <a:extLst>
                <a:ext uri="{FF2B5EF4-FFF2-40B4-BE49-F238E27FC236}">
                  <a16:creationId xmlns:a16="http://schemas.microsoft.com/office/drawing/2014/main" id="{0F827243-3CA3-4678-8A9F-9102D91CA754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39AB391F-2F08-4B8D-AB02-A5AD9BDBC776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21" name="图片 120">
            <a:extLst>
              <a:ext uri="{FF2B5EF4-FFF2-40B4-BE49-F238E27FC236}">
                <a16:creationId xmlns:a16="http://schemas.microsoft.com/office/drawing/2014/main" id="{875B8DC0-8D38-410D-8BE6-290C0585C28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7" t="56908" r="2328" b="29393"/>
          <a:stretch/>
        </p:blipFill>
        <p:spPr>
          <a:xfrm>
            <a:off x="1579554" y="13694169"/>
            <a:ext cx="2939759" cy="57967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22" name="文本框 121">
            <a:extLst>
              <a:ext uri="{FF2B5EF4-FFF2-40B4-BE49-F238E27FC236}">
                <a16:creationId xmlns:a16="http://schemas.microsoft.com/office/drawing/2014/main" id="{E1FD46B8-1280-45A8-8144-1CA3EA712317}"/>
              </a:ext>
            </a:extLst>
          </p:cNvPr>
          <p:cNvSpPr txBox="1"/>
          <p:nvPr/>
        </p:nvSpPr>
        <p:spPr>
          <a:xfrm>
            <a:off x="2258801" y="8926733"/>
            <a:ext cx="2037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5G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1E3AABDD-0DAF-4F67-A8CB-EC0552B20DEF}"/>
              </a:ext>
            </a:extLst>
          </p:cNvPr>
          <p:cNvSpPr txBox="1"/>
          <p:nvPr/>
        </p:nvSpPr>
        <p:spPr>
          <a:xfrm>
            <a:off x="11541011" y="63473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209FDE8B-FDC4-41D5-B78A-EC4603F4BB0D}"/>
              </a:ext>
            </a:extLst>
          </p:cNvPr>
          <p:cNvSpPr txBox="1"/>
          <p:nvPr/>
        </p:nvSpPr>
        <p:spPr>
          <a:xfrm>
            <a:off x="11541011" y="5802610"/>
            <a:ext cx="928524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FABP4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61EF4C36-E8B7-493F-93E5-B9B8579146E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7" t="20867" r="16188" b="69695"/>
          <a:stretch/>
        </p:blipFill>
        <p:spPr>
          <a:xfrm>
            <a:off x="7040145" y="5585344"/>
            <a:ext cx="4500866" cy="65371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C9124632-94E5-4ADE-B784-CFAF547492CC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3" t="21665" r="16585" b="71074"/>
          <a:stretch/>
        </p:blipFill>
        <p:spPr>
          <a:xfrm>
            <a:off x="7040145" y="6377572"/>
            <a:ext cx="4500866" cy="49294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7" name="文本框 126">
            <a:extLst>
              <a:ext uri="{FF2B5EF4-FFF2-40B4-BE49-F238E27FC236}">
                <a16:creationId xmlns:a16="http://schemas.microsoft.com/office/drawing/2014/main" id="{17A4FBEF-BFB4-4AFC-81BE-68ADF1944AC6}"/>
              </a:ext>
            </a:extLst>
          </p:cNvPr>
          <p:cNvSpPr txBox="1"/>
          <p:nvPr/>
        </p:nvSpPr>
        <p:spPr>
          <a:xfrm>
            <a:off x="6804525" y="5071431"/>
            <a:ext cx="318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COCL2 CON 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COCL2</a:t>
            </a:r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8" name="矩形 127">
            <a:extLst>
              <a:ext uri="{FF2B5EF4-FFF2-40B4-BE49-F238E27FC236}">
                <a16:creationId xmlns:a16="http://schemas.microsoft.com/office/drawing/2014/main" id="{3BC05DFF-6877-4FB8-81AF-F30C582C5CCC}"/>
              </a:ext>
            </a:extLst>
          </p:cNvPr>
          <p:cNvSpPr/>
          <p:nvPr/>
        </p:nvSpPr>
        <p:spPr>
          <a:xfrm>
            <a:off x="7040144" y="5453299"/>
            <a:ext cx="2147087" cy="16395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3A11485E-F0FE-433D-BEDD-A478A4057FA2}"/>
              </a:ext>
            </a:extLst>
          </p:cNvPr>
          <p:cNvSpPr txBox="1"/>
          <p:nvPr/>
        </p:nvSpPr>
        <p:spPr>
          <a:xfrm>
            <a:off x="8420817" y="4430783"/>
            <a:ext cx="2037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0" name="图片 129">
            <a:extLst>
              <a:ext uri="{FF2B5EF4-FFF2-40B4-BE49-F238E27FC236}">
                <a16:creationId xmlns:a16="http://schemas.microsoft.com/office/drawing/2014/main" id="{6923FC77-F7BE-4677-B577-842C9B48BD4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6" t="78166" r="29385" b="8208"/>
          <a:stretch/>
        </p:blipFill>
        <p:spPr>
          <a:xfrm>
            <a:off x="7960643" y="9008971"/>
            <a:ext cx="2541644" cy="63745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31" name="矩形 130">
            <a:extLst>
              <a:ext uri="{FF2B5EF4-FFF2-40B4-BE49-F238E27FC236}">
                <a16:creationId xmlns:a16="http://schemas.microsoft.com/office/drawing/2014/main" id="{7573B954-1ADC-4E91-9E40-1412127AC7A6}"/>
              </a:ext>
            </a:extLst>
          </p:cNvPr>
          <p:cNvSpPr/>
          <p:nvPr/>
        </p:nvSpPr>
        <p:spPr>
          <a:xfrm>
            <a:off x="10516085" y="10391995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LC3B-Ⅰ</a:t>
            </a:r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BF2623E6-98D0-4535-AE9B-6DA967E241CF}"/>
              </a:ext>
            </a:extLst>
          </p:cNvPr>
          <p:cNvSpPr/>
          <p:nvPr/>
        </p:nvSpPr>
        <p:spPr>
          <a:xfrm>
            <a:off x="10516085" y="1068140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LC3B-Ⅱ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395EDDB4-ED89-4C19-9AB9-1A762F44BE8C}"/>
              </a:ext>
            </a:extLst>
          </p:cNvPr>
          <p:cNvSpPr txBox="1"/>
          <p:nvPr/>
        </p:nvSpPr>
        <p:spPr>
          <a:xfrm>
            <a:off x="10516085" y="9135444"/>
            <a:ext cx="1039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CPT1β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4" name="图片 133">
            <a:extLst>
              <a:ext uri="{FF2B5EF4-FFF2-40B4-BE49-F238E27FC236}">
                <a16:creationId xmlns:a16="http://schemas.microsoft.com/office/drawing/2014/main" id="{390BB3A9-9665-48E6-A604-D7E842721D5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03" t="55410" r="21491" b="33172"/>
          <a:stretch/>
        </p:blipFill>
        <p:spPr>
          <a:xfrm>
            <a:off x="7960643" y="10451190"/>
            <a:ext cx="2541644" cy="48867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35" name="图片 134">
            <a:extLst>
              <a:ext uri="{FF2B5EF4-FFF2-40B4-BE49-F238E27FC236}">
                <a16:creationId xmlns:a16="http://schemas.microsoft.com/office/drawing/2014/main" id="{05FA7B49-6E0A-49D2-8313-27A2F595786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4" t="61138" r="39591" b="28014"/>
          <a:stretch/>
        </p:blipFill>
        <p:spPr>
          <a:xfrm>
            <a:off x="7960643" y="11071500"/>
            <a:ext cx="2541644" cy="46647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36" name="图片 135">
            <a:extLst>
              <a:ext uri="{FF2B5EF4-FFF2-40B4-BE49-F238E27FC236}">
                <a16:creationId xmlns:a16="http://schemas.microsoft.com/office/drawing/2014/main" id="{F08A8144-0DCD-4760-943D-67F2E24D26FE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47" t="54385" r="47520" b="33650"/>
          <a:stretch/>
        </p:blipFill>
        <p:spPr>
          <a:xfrm>
            <a:off x="7960643" y="9798742"/>
            <a:ext cx="2541644" cy="48866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37" name="文本框 136">
            <a:extLst>
              <a:ext uri="{FF2B5EF4-FFF2-40B4-BE49-F238E27FC236}">
                <a16:creationId xmlns:a16="http://schemas.microsoft.com/office/drawing/2014/main" id="{CC47301B-13BA-482F-8162-3D7E232579FD}"/>
              </a:ext>
            </a:extLst>
          </p:cNvPr>
          <p:cNvSpPr txBox="1"/>
          <p:nvPr/>
        </p:nvSpPr>
        <p:spPr>
          <a:xfrm>
            <a:off x="10516085" y="9827837"/>
            <a:ext cx="1038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BNIP3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9384BBB8-EDDD-4949-95BE-5C7355B20F28}"/>
              </a:ext>
            </a:extLst>
          </p:cNvPr>
          <p:cNvSpPr txBox="1"/>
          <p:nvPr/>
        </p:nvSpPr>
        <p:spPr>
          <a:xfrm>
            <a:off x="7960643" y="8553393"/>
            <a:ext cx="3183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CON COCL2 CON COCL2 </a:t>
            </a: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62AE0B80-A5CD-4D05-9721-10DD05D79196}"/>
              </a:ext>
            </a:extLst>
          </p:cNvPr>
          <p:cNvSpPr txBox="1"/>
          <p:nvPr/>
        </p:nvSpPr>
        <p:spPr>
          <a:xfrm>
            <a:off x="10502287" y="1109182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52CBDC7C-C20E-42BB-A7F0-A0CF9FB3F0B9}"/>
              </a:ext>
            </a:extLst>
          </p:cNvPr>
          <p:cNvSpPr txBox="1"/>
          <p:nvPr/>
        </p:nvSpPr>
        <p:spPr>
          <a:xfrm>
            <a:off x="8533532" y="7856687"/>
            <a:ext cx="2037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6I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8BCD5B7-E199-4776-A990-A7F8DE2FB497}"/>
              </a:ext>
            </a:extLst>
          </p:cNvPr>
          <p:cNvSpPr/>
          <p:nvPr/>
        </p:nvSpPr>
        <p:spPr>
          <a:xfrm>
            <a:off x="11960421" y="3194865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A9E6001C-6412-40C5-8378-255723D82A72}"/>
              </a:ext>
            </a:extLst>
          </p:cNvPr>
          <p:cNvSpPr/>
          <p:nvPr/>
        </p:nvSpPr>
        <p:spPr>
          <a:xfrm>
            <a:off x="11960421" y="2681266"/>
            <a:ext cx="827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HIF1α</a:t>
            </a:r>
          </a:p>
        </p:txBody>
      </p:sp>
      <p:sp>
        <p:nvSpPr>
          <p:cNvPr id="143" name="文本框 21">
            <a:extLst>
              <a:ext uri="{FF2B5EF4-FFF2-40B4-BE49-F238E27FC236}">
                <a16:creationId xmlns:a16="http://schemas.microsoft.com/office/drawing/2014/main" id="{1F248978-0C8F-4A58-9964-7A553F977F9A}"/>
              </a:ext>
            </a:extLst>
          </p:cNvPr>
          <p:cNvSpPr txBox="1"/>
          <p:nvPr/>
        </p:nvSpPr>
        <p:spPr>
          <a:xfrm>
            <a:off x="7384491" y="1868579"/>
            <a:ext cx="613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6A890360-3D19-4E1E-9BAE-C08A24D4DE53}"/>
              </a:ext>
            </a:extLst>
          </p:cNvPr>
          <p:cNvSpPr txBox="1"/>
          <p:nvPr/>
        </p:nvSpPr>
        <p:spPr>
          <a:xfrm>
            <a:off x="7815466" y="1868579"/>
            <a:ext cx="963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文本框 21">
            <a:extLst>
              <a:ext uri="{FF2B5EF4-FFF2-40B4-BE49-F238E27FC236}">
                <a16:creationId xmlns:a16="http://schemas.microsoft.com/office/drawing/2014/main" id="{BD8CDEA1-C5EF-408B-A322-0FD8B5CEA42D}"/>
              </a:ext>
            </a:extLst>
          </p:cNvPr>
          <p:cNvSpPr txBox="1"/>
          <p:nvPr/>
        </p:nvSpPr>
        <p:spPr>
          <a:xfrm>
            <a:off x="8474596" y="1868579"/>
            <a:ext cx="613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F9802C44-B21D-416F-BB43-42FEA4E88378}"/>
              </a:ext>
            </a:extLst>
          </p:cNvPr>
          <p:cNvSpPr txBox="1"/>
          <p:nvPr/>
        </p:nvSpPr>
        <p:spPr>
          <a:xfrm>
            <a:off x="8905566" y="1868579"/>
            <a:ext cx="963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COLD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7" name="图片 146">
            <a:extLst>
              <a:ext uri="{FF2B5EF4-FFF2-40B4-BE49-F238E27FC236}">
                <a16:creationId xmlns:a16="http://schemas.microsoft.com/office/drawing/2014/main" id="{06F3C93D-5B1E-4062-8F26-E0FBB093BCF9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3" t="20903" r="17605" b="71867"/>
          <a:stretch/>
        </p:blipFill>
        <p:spPr>
          <a:xfrm flipH="1">
            <a:off x="7453531" y="3128234"/>
            <a:ext cx="4466776" cy="31638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8" name="图片 147">
            <a:extLst>
              <a:ext uri="{FF2B5EF4-FFF2-40B4-BE49-F238E27FC236}">
                <a16:creationId xmlns:a16="http://schemas.microsoft.com/office/drawing/2014/main" id="{D433C8C5-E2BD-454D-BA7E-6A3E4258A94D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 t="25868" r="17175" b="69248"/>
          <a:stretch/>
        </p:blipFill>
        <p:spPr>
          <a:xfrm flipH="1">
            <a:off x="7453530" y="2595115"/>
            <a:ext cx="4466777" cy="3693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9" name="文本框 148">
            <a:extLst>
              <a:ext uri="{FF2B5EF4-FFF2-40B4-BE49-F238E27FC236}">
                <a16:creationId xmlns:a16="http://schemas.microsoft.com/office/drawing/2014/main" id="{DF712727-1274-4025-B7F7-0D35FF552950}"/>
              </a:ext>
            </a:extLst>
          </p:cNvPr>
          <p:cNvSpPr txBox="1"/>
          <p:nvPr/>
        </p:nvSpPr>
        <p:spPr>
          <a:xfrm>
            <a:off x="7841994" y="776770"/>
            <a:ext cx="2037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Fig.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C7EB6C97-5B5D-4634-BCAE-980FB799A5A1}"/>
              </a:ext>
            </a:extLst>
          </p:cNvPr>
          <p:cNvSpPr/>
          <p:nvPr/>
        </p:nvSpPr>
        <p:spPr>
          <a:xfrm>
            <a:off x="7482453" y="2290869"/>
            <a:ext cx="2147087" cy="13729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1" name="矩形 150">
            <a:extLst>
              <a:ext uri="{FF2B5EF4-FFF2-40B4-BE49-F238E27FC236}">
                <a16:creationId xmlns:a16="http://schemas.microsoft.com/office/drawing/2014/main" id="{66E343A2-AB86-4D3D-9EA5-490A71A8F18E}"/>
              </a:ext>
            </a:extLst>
          </p:cNvPr>
          <p:cNvSpPr/>
          <p:nvPr/>
        </p:nvSpPr>
        <p:spPr>
          <a:xfrm>
            <a:off x="1694314" y="10038972"/>
            <a:ext cx="2507700" cy="20062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AFD17A92-34E7-4411-96F6-AFE059377CB6}"/>
              </a:ext>
            </a:extLst>
          </p:cNvPr>
          <p:cNvGrpSpPr/>
          <p:nvPr/>
        </p:nvGrpSpPr>
        <p:grpSpPr>
          <a:xfrm>
            <a:off x="1815009" y="12568043"/>
            <a:ext cx="2632180" cy="369332"/>
            <a:chOff x="1046401" y="220880"/>
            <a:chExt cx="2495599" cy="278708"/>
          </a:xfrm>
        </p:grpSpPr>
        <p:sp>
          <p:nvSpPr>
            <p:cNvPr id="153" name="文本框 21">
              <a:extLst>
                <a:ext uri="{FF2B5EF4-FFF2-40B4-BE49-F238E27FC236}">
                  <a16:creationId xmlns:a16="http://schemas.microsoft.com/office/drawing/2014/main" id="{D8BF9C36-BAE6-4F86-95C9-3D57FFFA1306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4" name="文本框 153">
              <a:extLst>
                <a:ext uri="{FF2B5EF4-FFF2-40B4-BE49-F238E27FC236}">
                  <a16:creationId xmlns:a16="http://schemas.microsoft.com/office/drawing/2014/main" id="{CD03F776-B23B-491E-B971-A46746B59831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5" name="文本框 21">
              <a:extLst>
                <a:ext uri="{FF2B5EF4-FFF2-40B4-BE49-F238E27FC236}">
                  <a16:creationId xmlns:a16="http://schemas.microsoft.com/office/drawing/2014/main" id="{2CC76ED9-3CE4-485C-9DD4-3D17E9E5B6C8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72B632DF-036A-485C-867F-F7126E6FC5AC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69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F24FBBE-702A-480B-9570-3A692FD16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3" t="55766" r="31146" b="27821"/>
          <a:stretch/>
        </p:blipFill>
        <p:spPr>
          <a:xfrm>
            <a:off x="884474" y="2353324"/>
            <a:ext cx="2520000" cy="68927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EE6167-E0C8-4AC2-A704-7E3460FA48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5" t="74066" r="34319" b="14216"/>
          <a:stretch/>
        </p:blipFill>
        <p:spPr>
          <a:xfrm>
            <a:off x="884474" y="3147643"/>
            <a:ext cx="2520000" cy="56162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600774-D2D5-4766-B8D0-052724727127}"/>
              </a:ext>
            </a:extLst>
          </p:cNvPr>
          <p:cNvSpPr txBox="1"/>
          <p:nvPr/>
        </p:nvSpPr>
        <p:spPr>
          <a:xfrm>
            <a:off x="1787785" y="3819234"/>
            <a:ext cx="81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iWAT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168F44-88DD-485A-BDC3-A3F975D247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81715" r="33121" b="2824"/>
          <a:stretch/>
        </p:blipFill>
        <p:spPr>
          <a:xfrm>
            <a:off x="933112" y="5860778"/>
            <a:ext cx="2471362" cy="60553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E65F96E-B6FD-4BCA-BB78-980079799C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6" t="45032" r="34298" b="42306"/>
          <a:stretch/>
        </p:blipFill>
        <p:spPr>
          <a:xfrm>
            <a:off x="884474" y="6554564"/>
            <a:ext cx="2520000" cy="55716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60434F0-7106-4653-80C7-D9857F8B85AD}"/>
              </a:ext>
            </a:extLst>
          </p:cNvPr>
          <p:cNvSpPr txBox="1"/>
          <p:nvPr/>
        </p:nvSpPr>
        <p:spPr>
          <a:xfrm>
            <a:off x="1842566" y="7266260"/>
            <a:ext cx="81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31E2F81-9FE0-4F65-8967-DEE392604028}"/>
              </a:ext>
            </a:extLst>
          </p:cNvPr>
          <p:cNvSpPr txBox="1"/>
          <p:nvPr/>
        </p:nvSpPr>
        <p:spPr>
          <a:xfrm>
            <a:off x="3793860" y="2511867"/>
            <a:ext cx="8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8C9C734-7623-458F-875F-F43C689AFED1}"/>
              </a:ext>
            </a:extLst>
          </p:cNvPr>
          <p:cNvSpPr txBox="1"/>
          <p:nvPr/>
        </p:nvSpPr>
        <p:spPr>
          <a:xfrm>
            <a:off x="3793860" y="3302385"/>
            <a:ext cx="101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30F071A-7B19-4E79-8CD5-6266069EE3DE}"/>
              </a:ext>
            </a:extLst>
          </p:cNvPr>
          <p:cNvGrpSpPr/>
          <p:nvPr/>
        </p:nvGrpSpPr>
        <p:grpSpPr>
          <a:xfrm>
            <a:off x="933112" y="1902180"/>
            <a:ext cx="2702809" cy="369332"/>
            <a:chOff x="1046401" y="220880"/>
            <a:chExt cx="2354020" cy="373794"/>
          </a:xfrm>
        </p:grpSpPr>
        <p:sp>
          <p:nvSpPr>
            <p:cNvPr id="14" name="文本框 21">
              <a:extLst>
                <a:ext uri="{FF2B5EF4-FFF2-40B4-BE49-F238E27FC236}">
                  <a16:creationId xmlns:a16="http://schemas.microsoft.com/office/drawing/2014/main" id="{C4F2D33D-DACB-477C-AE96-04F64CDC2F19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RT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8E94F2B-AE02-4DD4-97BD-7C8CE813853C}"/>
                </a:ext>
              </a:extLst>
            </p:cNvPr>
            <p:cNvSpPr txBox="1"/>
            <p:nvPr/>
          </p:nvSpPr>
          <p:spPr>
            <a:xfrm>
              <a:off x="1475233" y="220880"/>
              <a:ext cx="808975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COLD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21">
              <a:extLst>
                <a:ext uri="{FF2B5EF4-FFF2-40B4-BE49-F238E27FC236}">
                  <a16:creationId xmlns:a16="http://schemas.microsoft.com/office/drawing/2014/main" id="{EE2FD067-DD4E-4A49-B535-54EBB11E3F89}"/>
                </a:ext>
              </a:extLst>
            </p:cNvPr>
            <p:cNvSpPr txBox="1"/>
            <p:nvPr/>
          </p:nvSpPr>
          <p:spPr>
            <a:xfrm>
              <a:off x="2198006" y="220880"/>
              <a:ext cx="515034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RT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1CC7456-91EE-4C72-9251-7445FE40454F}"/>
                </a:ext>
              </a:extLst>
            </p:cNvPr>
            <p:cNvSpPr txBox="1"/>
            <p:nvPr/>
          </p:nvSpPr>
          <p:spPr>
            <a:xfrm>
              <a:off x="2591446" y="220880"/>
              <a:ext cx="808975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COLD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9F5B35A-3588-4D9F-95A8-EE9AF003FF5D}"/>
              </a:ext>
            </a:extLst>
          </p:cNvPr>
          <p:cNvGrpSpPr/>
          <p:nvPr/>
        </p:nvGrpSpPr>
        <p:grpSpPr>
          <a:xfrm>
            <a:off x="912561" y="5491446"/>
            <a:ext cx="2804406" cy="369332"/>
            <a:chOff x="1046401" y="220880"/>
            <a:chExt cx="2442507" cy="373794"/>
          </a:xfrm>
        </p:grpSpPr>
        <p:sp>
          <p:nvSpPr>
            <p:cNvPr id="19" name="文本框 21">
              <a:extLst>
                <a:ext uri="{FF2B5EF4-FFF2-40B4-BE49-F238E27FC236}">
                  <a16:creationId xmlns:a16="http://schemas.microsoft.com/office/drawing/2014/main" id="{D97F7140-2D73-484C-8135-C793F2CDE822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RT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B75FCD3-7996-429D-9A15-1F3AA27FC3B3}"/>
                </a:ext>
              </a:extLst>
            </p:cNvPr>
            <p:cNvSpPr txBox="1"/>
            <p:nvPr/>
          </p:nvSpPr>
          <p:spPr>
            <a:xfrm>
              <a:off x="1492931" y="220880"/>
              <a:ext cx="808975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COLD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1">
              <a:extLst>
                <a:ext uri="{FF2B5EF4-FFF2-40B4-BE49-F238E27FC236}">
                  <a16:creationId xmlns:a16="http://schemas.microsoft.com/office/drawing/2014/main" id="{78BB2C89-526E-418C-B1FA-6F23608AB8C5}"/>
                </a:ext>
              </a:extLst>
            </p:cNvPr>
            <p:cNvSpPr txBox="1"/>
            <p:nvPr/>
          </p:nvSpPr>
          <p:spPr>
            <a:xfrm>
              <a:off x="2233402" y="220880"/>
              <a:ext cx="515034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RT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FD1C47D-2F55-4C16-9D5A-D6EAF29C9120}"/>
                </a:ext>
              </a:extLst>
            </p:cNvPr>
            <p:cNvSpPr txBox="1"/>
            <p:nvPr/>
          </p:nvSpPr>
          <p:spPr>
            <a:xfrm>
              <a:off x="2679933" y="220880"/>
              <a:ext cx="808975" cy="373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COLD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A70CC26-112C-4819-ADF9-5BF25A2E4C51}"/>
              </a:ext>
            </a:extLst>
          </p:cNvPr>
          <p:cNvSpPr txBox="1"/>
          <p:nvPr/>
        </p:nvSpPr>
        <p:spPr>
          <a:xfrm>
            <a:off x="1436025" y="1155369"/>
            <a:ext cx="1611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S1D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A284469-1A7C-4C78-B72F-1CC3F3E0808B}"/>
              </a:ext>
            </a:extLst>
          </p:cNvPr>
          <p:cNvSpPr txBox="1"/>
          <p:nvPr/>
        </p:nvSpPr>
        <p:spPr>
          <a:xfrm>
            <a:off x="1338486" y="4863301"/>
            <a:ext cx="1611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S1E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FCC85E4-59A6-429E-B3C5-B1B8591AFFF2}"/>
              </a:ext>
            </a:extLst>
          </p:cNvPr>
          <p:cNvSpPr txBox="1"/>
          <p:nvPr/>
        </p:nvSpPr>
        <p:spPr>
          <a:xfrm>
            <a:off x="3635921" y="6064076"/>
            <a:ext cx="852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UCP1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346385A-CB31-4365-8EB6-227E5DF05958}"/>
              </a:ext>
            </a:extLst>
          </p:cNvPr>
          <p:cNvSpPr txBox="1"/>
          <p:nvPr/>
        </p:nvSpPr>
        <p:spPr>
          <a:xfrm>
            <a:off x="3635921" y="6693769"/>
            <a:ext cx="101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D86537A-0D87-46DD-BE33-447AA347C385}"/>
              </a:ext>
            </a:extLst>
          </p:cNvPr>
          <p:cNvSpPr/>
          <p:nvPr/>
        </p:nvSpPr>
        <p:spPr>
          <a:xfrm>
            <a:off x="12169016" y="4096520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LC3B-Ⅰ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51C4D6A-6A1B-476F-B320-2A685939D76A}"/>
              </a:ext>
            </a:extLst>
          </p:cNvPr>
          <p:cNvSpPr/>
          <p:nvPr/>
        </p:nvSpPr>
        <p:spPr>
          <a:xfrm>
            <a:off x="12146817" y="441611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LC3B-Ⅱ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7577315-2819-43C7-A0A2-0B8D5C9BE6D2}"/>
              </a:ext>
            </a:extLst>
          </p:cNvPr>
          <p:cNvGrpSpPr/>
          <p:nvPr/>
        </p:nvGrpSpPr>
        <p:grpSpPr>
          <a:xfrm>
            <a:off x="6822383" y="1293528"/>
            <a:ext cx="2632180" cy="369332"/>
            <a:chOff x="1046401" y="220880"/>
            <a:chExt cx="2495599" cy="278708"/>
          </a:xfrm>
        </p:grpSpPr>
        <p:sp>
          <p:nvSpPr>
            <p:cNvPr id="40" name="文本框 21">
              <a:extLst>
                <a:ext uri="{FF2B5EF4-FFF2-40B4-BE49-F238E27FC236}">
                  <a16:creationId xmlns:a16="http://schemas.microsoft.com/office/drawing/2014/main" id="{BCF48F2B-3928-4737-B8D4-9C7C46125ABF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189B96B-88CF-4468-8D37-2807C1D7E8E2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21">
              <a:extLst>
                <a:ext uri="{FF2B5EF4-FFF2-40B4-BE49-F238E27FC236}">
                  <a16:creationId xmlns:a16="http://schemas.microsoft.com/office/drawing/2014/main" id="{3B447E2B-AFFF-4726-BBDD-B7EF9D8EDB7F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83531534-A776-43E7-A02A-5D723D1CDDCB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D26A11C7-5493-4514-B5C5-ABF7C31E17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2" t="61452" r="26333" b="27525"/>
          <a:stretch/>
        </p:blipFill>
        <p:spPr>
          <a:xfrm>
            <a:off x="6753507" y="2510636"/>
            <a:ext cx="3780472" cy="61042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88833A4-EE4C-4A30-97BE-694B6D4723D3}"/>
              </a:ext>
            </a:extLst>
          </p:cNvPr>
          <p:cNvSpPr txBox="1"/>
          <p:nvPr/>
        </p:nvSpPr>
        <p:spPr>
          <a:xfrm>
            <a:off x="10511781" y="2627870"/>
            <a:ext cx="114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GAPDH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4A28A69E-6526-42FC-BF2A-E905E8030E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63" t="53336" r="22890" b="38071"/>
          <a:stretch/>
        </p:blipFill>
        <p:spPr>
          <a:xfrm>
            <a:off x="6753506" y="1849688"/>
            <a:ext cx="3780473" cy="4865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EB35AB92-3194-4FCC-BCCB-D5BB80E59140}"/>
              </a:ext>
            </a:extLst>
          </p:cNvPr>
          <p:cNvSpPr txBox="1"/>
          <p:nvPr/>
        </p:nvSpPr>
        <p:spPr>
          <a:xfrm>
            <a:off x="10511781" y="2024070"/>
            <a:ext cx="1147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l" defTabSz="5048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BNIP3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912BF84A-FADB-4817-8A8C-267D5A14A77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3" t="53251" r="14990" b="33964"/>
          <a:stretch/>
        </p:blipFill>
        <p:spPr>
          <a:xfrm>
            <a:off x="6693881" y="4188566"/>
            <a:ext cx="5333682" cy="61042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58" name="文本框 57">
            <a:extLst>
              <a:ext uri="{FF2B5EF4-FFF2-40B4-BE49-F238E27FC236}">
                <a16:creationId xmlns:a16="http://schemas.microsoft.com/office/drawing/2014/main" id="{0E841E78-A9AA-4720-A3BC-210BAA8FC6B4}"/>
              </a:ext>
            </a:extLst>
          </p:cNvPr>
          <p:cNvSpPr txBox="1"/>
          <p:nvPr/>
        </p:nvSpPr>
        <p:spPr>
          <a:xfrm>
            <a:off x="7207519" y="591978"/>
            <a:ext cx="1611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S4E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2673E539-E877-4D45-8832-5DA28B1F322A}"/>
              </a:ext>
            </a:extLst>
          </p:cNvPr>
          <p:cNvGrpSpPr/>
          <p:nvPr/>
        </p:nvGrpSpPr>
        <p:grpSpPr>
          <a:xfrm>
            <a:off x="6822383" y="3555966"/>
            <a:ext cx="2632180" cy="369332"/>
            <a:chOff x="1046401" y="220880"/>
            <a:chExt cx="2495599" cy="278708"/>
          </a:xfrm>
        </p:grpSpPr>
        <p:sp>
          <p:nvSpPr>
            <p:cNvPr id="60" name="文本框 21">
              <a:extLst>
                <a:ext uri="{FF2B5EF4-FFF2-40B4-BE49-F238E27FC236}">
                  <a16:creationId xmlns:a16="http://schemas.microsoft.com/office/drawing/2014/main" id="{E50C4FDA-9A5E-42B4-8955-7C1D96AC463C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C8BE2ED-DA9E-47FE-B7C5-1E1FACB7340B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21">
              <a:extLst>
                <a:ext uri="{FF2B5EF4-FFF2-40B4-BE49-F238E27FC236}">
                  <a16:creationId xmlns:a16="http://schemas.microsoft.com/office/drawing/2014/main" id="{279E77D7-35E8-4893-A8E8-94F9E8CBD015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29A5F37-5F6E-4C15-AE7F-E91BA60FC03C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009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:a16="http://schemas.microsoft.com/office/drawing/2014/main" id="{03FCE73C-3CDA-4867-A9C7-0EE2F13B4F3D}"/>
              </a:ext>
            </a:extLst>
          </p:cNvPr>
          <p:cNvSpPr/>
          <p:nvPr/>
        </p:nvSpPr>
        <p:spPr>
          <a:xfrm>
            <a:off x="6765762" y="1741325"/>
            <a:ext cx="2507700" cy="16673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DDEC87F-2D47-4036-A85C-0E500740E8E5}"/>
              </a:ext>
            </a:extLst>
          </p:cNvPr>
          <p:cNvSpPr/>
          <p:nvPr/>
        </p:nvSpPr>
        <p:spPr>
          <a:xfrm>
            <a:off x="6627702" y="4038749"/>
            <a:ext cx="2645760" cy="10283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66" name="图片 65" descr="图片包含 天空&#10;&#10;描述已自动生成">
            <a:extLst>
              <a:ext uri="{FF2B5EF4-FFF2-40B4-BE49-F238E27FC236}">
                <a16:creationId xmlns:a16="http://schemas.microsoft.com/office/drawing/2014/main" id="{66D2FF0B-CE0F-43A9-8AE1-C87E867D0353}"/>
              </a:ext>
            </a:extLst>
          </p:cNvPr>
          <p:cNvPicPr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48" t="23081" r="22766" b="66173"/>
          <a:stretch/>
        </p:blipFill>
        <p:spPr>
          <a:xfrm>
            <a:off x="5608320" y="9717026"/>
            <a:ext cx="5608320" cy="79809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06C0DAD1-6BE9-4CAD-B00D-27C190915324}"/>
              </a:ext>
            </a:extLst>
          </p:cNvPr>
          <p:cNvSpPr/>
          <p:nvPr/>
        </p:nvSpPr>
        <p:spPr>
          <a:xfrm>
            <a:off x="11445441" y="9978551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50D43AF4-E63A-4FE6-B89D-4FCA69D6210E}"/>
              </a:ext>
            </a:extLst>
          </p:cNvPr>
          <p:cNvPicPr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2" t="5894" r="15523" b="52208"/>
          <a:stretch/>
        </p:blipFill>
        <p:spPr>
          <a:xfrm>
            <a:off x="5608320" y="7266259"/>
            <a:ext cx="5608320" cy="229497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9" name="矩形 68">
            <a:extLst>
              <a:ext uri="{FF2B5EF4-FFF2-40B4-BE49-F238E27FC236}">
                <a16:creationId xmlns:a16="http://schemas.microsoft.com/office/drawing/2014/main" id="{7ACF9116-4948-40E3-8C41-9AD7EABE7491}"/>
              </a:ext>
            </a:extLst>
          </p:cNvPr>
          <p:cNvSpPr/>
          <p:nvPr/>
        </p:nvSpPr>
        <p:spPr>
          <a:xfrm>
            <a:off x="11263675" y="7307849"/>
            <a:ext cx="1398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CⅤ-ATP5A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0BD1CC45-A44C-4773-B5F4-7933FB999948}"/>
              </a:ext>
            </a:extLst>
          </p:cNvPr>
          <p:cNvSpPr/>
          <p:nvPr/>
        </p:nvSpPr>
        <p:spPr>
          <a:xfrm>
            <a:off x="11263674" y="7952860"/>
            <a:ext cx="1653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CⅢ-UQCRC2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2DED9695-CBEA-4E9B-B141-ED8645CCF794}"/>
              </a:ext>
            </a:extLst>
          </p:cNvPr>
          <p:cNvSpPr/>
          <p:nvPr/>
        </p:nvSpPr>
        <p:spPr>
          <a:xfrm>
            <a:off x="11263674" y="8242745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CⅣ-MTCO1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52122B5D-56F1-4347-BA87-34D98F790165}"/>
              </a:ext>
            </a:extLst>
          </p:cNvPr>
          <p:cNvSpPr/>
          <p:nvPr/>
        </p:nvSpPr>
        <p:spPr>
          <a:xfrm>
            <a:off x="11263675" y="876787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CⅡ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-SDHB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D7FD4491-F03C-486D-995E-527AD442B9A1}"/>
              </a:ext>
            </a:extLst>
          </p:cNvPr>
          <p:cNvSpPr/>
          <p:nvPr/>
        </p:nvSpPr>
        <p:spPr>
          <a:xfrm>
            <a:off x="11263674" y="9276080"/>
            <a:ext cx="1595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CⅠ-NDUFB8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78911ACC-1FB2-45F3-A3B3-8CFB2AE4577F}"/>
              </a:ext>
            </a:extLst>
          </p:cNvPr>
          <p:cNvGrpSpPr/>
          <p:nvPr/>
        </p:nvGrpSpPr>
        <p:grpSpPr>
          <a:xfrm>
            <a:off x="7207519" y="6563772"/>
            <a:ext cx="2632180" cy="369332"/>
            <a:chOff x="1046401" y="220880"/>
            <a:chExt cx="2495599" cy="278708"/>
          </a:xfrm>
        </p:grpSpPr>
        <p:sp>
          <p:nvSpPr>
            <p:cNvPr id="75" name="文本框 21">
              <a:extLst>
                <a:ext uri="{FF2B5EF4-FFF2-40B4-BE49-F238E27FC236}">
                  <a16:creationId xmlns:a16="http://schemas.microsoft.com/office/drawing/2014/main" id="{2D96F82D-A598-4D0E-B247-6A43839CA1B4}"/>
                </a:ext>
              </a:extLst>
            </p:cNvPr>
            <p:cNvSpPr txBox="1"/>
            <p:nvPr/>
          </p:nvSpPr>
          <p:spPr>
            <a:xfrm>
              <a:off x="1046401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4E7372FF-BDF9-4979-815D-F79F2DF8CA94}"/>
                </a:ext>
              </a:extLst>
            </p:cNvPr>
            <p:cNvSpPr txBox="1"/>
            <p:nvPr/>
          </p:nvSpPr>
          <p:spPr>
            <a:xfrm>
              <a:off x="1510629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7" name="文本框 21">
              <a:extLst>
                <a:ext uri="{FF2B5EF4-FFF2-40B4-BE49-F238E27FC236}">
                  <a16:creationId xmlns:a16="http://schemas.microsoft.com/office/drawing/2014/main" id="{2C85E0B2-14E0-495F-841A-2B9B8B2C5957}"/>
                </a:ext>
              </a:extLst>
            </p:cNvPr>
            <p:cNvSpPr txBox="1"/>
            <p:nvPr/>
          </p:nvSpPr>
          <p:spPr>
            <a:xfrm>
              <a:off x="2268798" y="220880"/>
              <a:ext cx="515034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RT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D3EF6810-0567-4BB6-A038-80E589366C3C}"/>
                </a:ext>
              </a:extLst>
            </p:cNvPr>
            <p:cNvSpPr txBox="1"/>
            <p:nvPr/>
          </p:nvSpPr>
          <p:spPr>
            <a:xfrm>
              <a:off x="2733025" y="220880"/>
              <a:ext cx="808975" cy="27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09772"/>
              <a:r>
                <a:rPr lang="en-US" altLang="zh-CN" b="1" dirty="0">
                  <a:solidFill>
                    <a:prstClr val="black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COLD</a:t>
              </a:r>
              <a:endParaRPr lang="zh-CN" altLang="en-US" b="1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E81656D5-77E8-4F46-A8FF-AA390CFFCA71}"/>
              </a:ext>
            </a:extLst>
          </p:cNvPr>
          <p:cNvSpPr txBox="1"/>
          <p:nvPr/>
        </p:nvSpPr>
        <p:spPr>
          <a:xfrm>
            <a:off x="7479129" y="5741494"/>
            <a:ext cx="1611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S4G</a:t>
            </a: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A542AA8F-843E-4B93-B548-EA84C76450A2}"/>
              </a:ext>
            </a:extLst>
          </p:cNvPr>
          <p:cNvSpPr/>
          <p:nvPr/>
        </p:nvSpPr>
        <p:spPr>
          <a:xfrm>
            <a:off x="7207519" y="7063102"/>
            <a:ext cx="2632180" cy="36252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747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62377</TotalTime>
  <Words>113</Words>
  <Application>Microsoft Office PowerPoint</Application>
  <PresentationFormat>自定义</PresentationFormat>
  <Paragraphs>87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等线 Light</vt:lpstr>
      <vt:lpstr>Arial</vt:lpstr>
      <vt:lpstr>Calibri</vt:lpstr>
      <vt:lpstr>Calibri Light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Ziye Xu</dc:creator>
  <cp:lastModifiedBy>cwt</cp:lastModifiedBy>
  <cp:revision>1121</cp:revision>
  <dcterms:created xsi:type="dcterms:W3CDTF">2019-06-06T12:44:09Z</dcterms:created>
  <dcterms:modified xsi:type="dcterms:W3CDTF">2022-12-24T07:47:55Z</dcterms:modified>
</cp:coreProperties>
</file>