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5" r:id="rId2"/>
  </p:sldIdLst>
  <p:sldSz cx="6858000" cy="9906000" type="A4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62CC3E8-1805-2DA1-767A-AEF69AB52146}" name="ibch ibch" initials="ii" userId="2901ab5d72815f82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weł Joachimiak" initials="PJ" lastIdx="17" clrIdx="0">
    <p:extLst>
      <p:ext uri="{19B8F6BF-5375-455C-9EA6-DF929625EA0E}">
        <p15:presenceInfo xmlns:p15="http://schemas.microsoft.com/office/powerpoint/2012/main" userId="85b827688348b5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EE265-755D-49FD-95DE-EC61556EAADE}" v="2" dt="2022-07-27T12:06:35.959"/>
    <p1510:client id="{3541604C-A5E7-44A7-A644-029BB607E9F0}" v="28" dt="2022-08-02T09:12:34.112"/>
    <p1510:client id="{60B523DB-A3D2-405F-ABD7-7A90E190E4A6}" v="2" dt="2022-07-12T12:28:40.101"/>
    <p1510:client id="{CDBF7EE4-6BC7-4B86-A5A6-6432D338ACF2}" v="1" dt="2022-08-08T11:56:22.031"/>
    <p1510:client id="{D0518957-6FFD-456C-BF71-21CC5CEC7B28}" v="27" dt="2022-08-08T19:51:49.853"/>
    <p1510:client id="{DB6603F2-C8F7-4B0E-9579-17E3B1B0A23E}" v="7" dt="2022-07-23T17:55:58.2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1555" autoAdjust="0"/>
  </p:normalViewPr>
  <p:slideViewPr>
    <p:cSldViewPr snapToGrid="0">
      <p:cViewPr varScale="1">
        <p:scale>
          <a:sx n="66" d="100"/>
          <a:sy n="66" d="100"/>
        </p:scale>
        <p:origin x="3318" y="60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26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5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bch ibch" userId="2901ab5d72815f82" providerId="Windows Live" clId="Web-{3541604C-A5E7-44A7-A644-029BB607E9F0}"/>
    <pc:docChg chg="modSld">
      <pc:chgData name="ibch ibch" userId="2901ab5d72815f82" providerId="Windows Live" clId="Web-{3541604C-A5E7-44A7-A644-029BB607E9F0}" dt="2022-08-02T09:12:34.112" v="27"/>
      <pc:docMkLst>
        <pc:docMk/>
      </pc:docMkLst>
      <pc:sldChg chg="modSp modCm">
        <pc:chgData name="ibch ibch" userId="2901ab5d72815f82" providerId="Windows Live" clId="Web-{3541604C-A5E7-44A7-A644-029BB607E9F0}" dt="2022-08-02T09:12:34.112" v="27"/>
        <pc:sldMkLst>
          <pc:docMk/>
          <pc:sldMk cId="2760485364" sldId="256"/>
        </pc:sldMkLst>
        <pc:spChg chg="mod">
          <ac:chgData name="ibch ibch" userId="2901ab5d72815f82" providerId="Windows Live" clId="Web-{3541604C-A5E7-44A7-A644-029BB607E9F0}" dt="2022-08-02T09:12:07.361" v="25"/>
          <ac:spMkLst>
            <pc:docMk/>
            <pc:sldMk cId="2760485364" sldId="256"/>
            <ac:spMk id="40" creationId="{00000000-0000-0000-0000-000000000000}"/>
          </ac:spMkLst>
        </pc:spChg>
        <pc:spChg chg="ord">
          <ac:chgData name="ibch ibch" userId="2901ab5d72815f82" providerId="Windows Live" clId="Web-{3541604C-A5E7-44A7-A644-029BB607E9F0}" dt="2022-08-02T09:12:34.112" v="27"/>
          <ac:spMkLst>
            <pc:docMk/>
            <pc:sldMk cId="2760485364" sldId="256"/>
            <ac:spMk id="41" creationId="{EADED461-A1EF-4459-BBF2-DA649F874C4F}"/>
          </ac:spMkLst>
        </pc:spChg>
        <pc:spChg chg="mod">
          <ac:chgData name="ibch ibch" userId="2901ab5d72815f82" providerId="Windows Live" clId="Web-{3541604C-A5E7-44A7-A644-029BB607E9F0}" dt="2022-08-02T09:12:04.345" v="23"/>
          <ac:spMkLst>
            <pc:docMk/>
            <pc:sldMk cId="2760485364" sldId="256"/>
            <ac:spMk id="43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0:55.389" v="13"/>
          <ac:spMkLst>
            <pc:docMk/>
            <pc:sldMk cId="2760485364" sldId="256"/>
            <ac:spMk id="44" creationId="{00000000-0000-0000-0000-000000000000}"/>
          </ac:spMkLst>
        </pc:spChg>
      </pc:sldChg>
      <pc:sldChg chg="modSp">
        <pc:chgData name="ibch ibch" userId="2901ab5d72815f82" providerId="Windows Live" clId="Web-{3541604C-A5E7-44A7-A644-029BB607E9F0}" dt="2022-08-02T09:11:56.579" v="21"/>
        <pc:sldMkLst>
          <pc:docMk/>
          <pc:sldMk cId="2979689531" sldId="259"/>
        </pc:sldMkLst>
        <pc:spChg chg="mod">
          <ac:chgData name="ibch ibch" userId="2901ab5d72815f82" providerId="Windows Live" clId="Web-{3541604C-A5E7-44A7-A644-029BB607E9F0}" dt="2022-08-02T09:11:56.579" v="21"/>
          <ac:spMkLst>
            <pc:docMk/>
            <pc:sldMk cId="2979689531" sldId="259"/>
            <ac:spMk id="9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18.984" v="15"/>
          <ac:spMkLst>
            <pc:docMk/>
            <pc:sldMk cId="2979689531" sldId="259"/>
            <ac:spMk id="10" creationId="{00000000-0000-0000-0000-000000000000}"/>
          </ac:spMkLst>
        </pc:spChg>
        <pc:spChg chg="mod">
          <ac:chgData name="ibch ibch" userId="2901ab5d72815f82" providerId="Windows Live" clId="Web-{3541604C-A5E7-44A7-A644-029BB607E9F0}" dt="2022-08-02T09:11:47.219" v="19"/>
          <ac:spMkLst>
            <pc:docMk/>
            <pc:sldMk cId="2979689531" sldId="259"/>
            <ac:spMk id="11" creationId="{00000000-0000-0000-0000-000000000000}"/>
          </ac:spMkLst>
        </pc:spChg>
      </pc:sldChg>
    </pc:docChg>
  </pc:docChgLst>
  <pc:docChgLst>
    <pc:chgData name="ibch ibch" userId="2901ab5d72815f82" providerId="Windows Live" clId="Web-{60B523DB-A3D2-405F-ABD7-7A90E190E4A6}"/>
    <pc:docChg chg="modSld">
      <pc:chgData name="ibch ibch" userId="2901ab5d72815f82" providerId="Windows Live" clId="Web-{60B523DB-A3D2-405F-ABD7-7A90E190E4A6}" dt="2022-07-12T12:28:40.101" v="1" actId="1076"/>
      <pc:docMkLst>
        <pc:docMk/>
      </pc:docMkLst>
      <pc:sldChg chg="modSp">
        <pc:chgData name="ibch ibch" userId="2901ab5d72815f82" providerId="Windows Live" clId="Web-{60B523DB-A3D2-405F-ABD7-7A90E190E4A6}" dt="2022-07-12T12:28:40.101" v="1" actId="1076"/>
        <pc:sldMkLst>
          <pc:docMk/>
          <pc:sldMk cId="3212419665" sldId="268"/>
        </pc:sldMkLst>
        <pc:picChg chg="mod">
          <ac:chgData name="ibch ibch" userId="2901ab5d72815f82" providerId="Windows Live" clId="Web-{60B523DB-A3D2-405F-ABD7-7A90E190E4A6}" dt="2022-07-12T12:28:40.101" v="1" actId="1076"/>
          <ac:picMkLst>
            <pc:docMk/>
            <pc:sldMk cId="3212419665" sldId="268"/>
            <ac:picMk id="9" creationId="{00000000-0000-0000-0000-000000000000}"/>
          </ac:picMkLst>
        </pc:picChg>
      </pc:sldChg>
    </pc:docChg>
  </pc:docChgLst>
  <pc:docChgLst>
    <pc:chgData name="ibch ibch" userId="2901ab5d72815f82" providerId="Windows Live" clId="Web-{D0518957-6FFD-456C-BF71-21CC5CEC7B28}"/>
    <pc:docChg chg="modSld">
      <pc:chgData name="ibch ibch" userId="2901ab5d72815f82" providerId="Windows Live" clId="Web-{D0518957-6FFD-456C-BF71-21CC5CEC7B28}" dt="2022-08-08T19:51:49.853" v="42"/>
      <pc:docMkLst>
        <pc:docMk/>
      </pc:docMkLst>
      <pc:sldChg chg="addCm">
        <pc:chgData name="ibch ibch" userId="2901ab5d72815f82" providerId="Windows Live" clId="Web-{D0518957-6FFD-456C-BF71-21CC5CEC7B28}" dt="2022-08-08T19:09:18.728" v="0"/>
        <pc:sldMkLst>
          <pc:docMk/>
          <pc:sldMk cId="1755558937" sldId="260"/>
        </pc:sldMkLst>
      </pc:sldChg>
      <pc:sldChg chg="addCm delCm modCm modNotes">
        <pc:chgData name="ibch ibch" userId="2901ab5d72815f82" providerId="Windows Live" clId="Web-{D0518957-6FFD-456C-BF71-21CC5CEC7B28}" dt="2022-08-08T19:50:04.646" v="41"/>
        <pc:sldMkLst>
          <pc:docMk/>
          <pc:sldMk cId="2352305383" sldId="261"/>
        </pc:sldMkLst>
      </pc:sldChg>
      <pc:sldChg chg="addSp delSp addCm delCm modNotes">
        <pc:chgData name="ibch ibch" userId="2901ab5d72815f82" providerId="Windows Live" clId="Web-{D0518957-6FFD-456C-BF71-21CC5CEC7B28}" dt="2022-08-08T19:51:49.853" v="42"/>
        <pc:sldMkLst>
          <pc:docMk/>
          <pc:sldMk cId="2040413291" sldId="262"/>
        </pc:sldMkLst>
        <pc:picChg chg="add del">
          <ac:chgData name="ibch ibch" userId="2901ab5d72815f82" providerId="Windows Live" clId="Web-{D0518957-6FFD-456C-BF71-21CC5CEC7B28}" dt="2022-08-08T19:37:50.186" v="19"/>
          <ac:picMkLst>
            <pc:docMk/>
            <pc:sldMk cId="2040413291" sldId="262"/>
            <ac:picMk id="2" creationId="{00000000-0000-0000-0000-000000000000}"/>
          </ac:picMkLst>
        </pc:picChg>
        <pc:picChg chg="add del">
          <ac:chgData name="ibch ibch" userId="2901ab5d72815f82" providerId="Windows Live" clId="Web-{D0518957-6FFD-456C-BF71-21CC5CEC7B28}" dt="2022-08-08T19:41:17.802" v="22"/>
          <ac:picMkLst>
            <pc:docMk/>
            <pc:sldMk cId="2040413291" sldId="262"/>
            <ac:picMk id="10" creationId="{00000000-0000-0000-0000-000000000000}"/>
          </ac:picMkLst>
        </pc:picChg>
      </pc:sldChg>
      <pc:sldChg chg="addCm delCm modCm modNotes">
        <pc:chgData name="ibch ibch" userId="2901ab5d72815f82" providerId="Windows Live" clId="Web-{D0518957-6FFD-456C-BF71-21CC5CEC7B28}" dt="2022-08-08T19:34:01.335" v="13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0FFEE265-755D-49FD-95DE-EC61556EAADE}"/>
    <pc:docChg chg="">
      <pc:chgData name="ibch ibch" userId="2901ab5d72815f82" providerId="Windows Live" clId="Web-{0FFEE265-755D-49FD-95DE-EC61556EAADE}" dt="2022-07-27T12:06:35.959" v="1"/>
      <pc:docMkLst>
        <pc:docMk/>
      </pc:docMkLst>
      <pc:sldChg chg="addCm delCm">
        <pc:chgData name="ibch ibch" userId="2901ab5d72815f82" providerId="Windows Live" clId="Web-{0FFEE265-755D-49FD-95DE-EC61556EAADE}" dt="2022-07-27T12:06:35.959" v="1"/>
        <pc:sldMkLst>
          <pc:docMk/>
          <pc:sldMk cId="2402958359" sldId="271"/>
        </pc:sldMkLst>
      </pc:sldChg>
    </pc:docChg>
  </pc:docChgLst>
  <pc:docChgLst>
    <pc:chgData name="ibch ibch" userId="2901ab5d72815f82" providerId="Windows Live" clId="Web-{CDBF7EE4-6BC7-4B86-A5A6-6432D338ACF2}"/>
    <pc:docChg chg="">
      <pc:chgData name="ibch ibch" userId="2901ab5d72815f82" providerId="Windows Live" clId="Web-{CDBF7EE4-6BC7-4B86-A5A6-6432D338ACF2}" dt="2022-08-08T11:56:22.031" v="0"/>
      <pc:docMkLst>
        <pc:docMk/>
      </pc:docMkLst>
      <pc:sldChg chg="addCm">
        <pc:chgData name="ibch ibch" userId="2901ab5d72815f82" providerId="Windows Live" clId="Web-{CDBF7EE4-6BC7-4B86-A5A6-6432D338ACF2}" dt="2022-08-08T11:56:22.031" v="0"/>
        <pc:sldMkLst>
          <pc:docMk/>
          <pc:sldMk cId="4219616685" sldId="264"/>
        </pc:sldMkLst>
      </pc:sldChg>
    </pc:docChg>
  </pc:docChgLst>
  <pc:docChgLst>
    <pc:chgData name="ibch ibch" userId="2901ab5d72815f82" providerId="Windows Live" clId="Web-{2BD829D3-B286-4B19-AED1-FDAE84234B12}"/>
    <pc:docChg chg="modSld">
      <pc:chgData name="ibch ibch" userId="2901ab5d72815f82" providerId="Windows Live" clId="Web-{2BD829D3-B286-4B19-AED1-FDAE84234B12}" dt="2022-07-16T16:02:13.357" v="1"/>
      <pc:docMkLst>
        <pc:docMk/>
      </pc:docMkLst>
      <pc:sldChg chg="modNotes">
        <pc:chgData name="ibch ibch" userId="2901ab5d72815f82" providerId="Windows Live" clId="Web-{2BD829D3-B286-4B19-AED1-FDAE84234B12}" dt="2022-07-16T16:02:13.357" v="1"/>
        <pc:sldMkLst>
          <pc:docMk/>
          <pc:sldMk cId="2352305383" sldId="261"/>
        </pc:sldMkLst>
      </pc:sldChg>
    </pc:docChg>
  </pc:docChgLst>
  <pc:docChgLst>
    <pc:chgData name="ibch ibch" userId="2901ab5d72815f82" providerId="Windows Live" clId="Web-{DB6603F2-C8F7-4B0E-9579-17E3B1B0A23E}"/>
    <pc:docChg chg="mod">
      <pc:chgData name="ibch ibch" userId="2901ab5d72815f82" providerId="Windows Live" clId="Web-{DB6603F2-C8F7-4B0E-9579-17E3B1B0A23E}" dt="2022-07-23T17:55:58.202" v="6"/>
      <pc:docMkLst>
        <pc:docMk/>
      </pc:docMkLst>
      <pc:sldChg chg="addCm">
        <pc:chgData name="ibch ibch" userId="2901ab5d72815f82" providerId="Windows Live" clId="Web-{DB6603F2-C8F7-4B0E-9579-17E3B1B0A23E}" dt="2022-07-20T19:28:42.100" v="2"/>
        <pc:sldMkLst>
          <pc:docMk/>
          <pc:sldMk cId="2760485364" sldId="256"/>
        </pc:sldMkLst>
      </pc:sldChg>
      <pc:sldChg chg="addCm modCm">
        <pc:chgData name="ibch ibch" userId="2901ab5d72815f82" providerId="Windows Live" clId="Web-{DB6603F2-C8F7-4B0E-9579-17E3B1B0A23E}" dt="2022-07-23T17:55:14.824" v="5"/>
        <pc:sldMkLst>
          <pc:docMk/>
          <pc:sldMk cId="3405109872" sldId="258"/>
        </pc:sldMkLst>
      </pc:sldChg>
      <pc:sldChg chg="addCm">
        <pc:chgData name="ibch ibch" userId="2901ab5d72815f82" providerId="Windows Live" clId="Web-{DB6603F2-C8F7-4B0E-9579-17E3B1B0A23E}" dt="2022-07-23T17:55:58.202" v="6"/>
        <pc:sldMkLst>
          <pc:docMk/>
          <pc:sldMk cId="2352305383" sldId="26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DCD125-C9F7-49F9-AC82-9E146E2F33BF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DAC8F6-4CFD-4953-856A-8E79F3801E0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61108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DAC8F6-4CFD-4953-856A-8E79F3801E09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262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4972050" y="396700"/>
            <a:ext cx="1543050" cy="845220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342900" y="396700"/>
            <a:ext cx="4514850" cy="845220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34290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86150" y="2311401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24.11.2022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697" y="529968"/>
            <a:ext cx="4206605" cy="8846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63592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1694</TotalTime>
  <Words>1</Words>
  <Application>Microsoft Office PowerPoint</Application>
  <PresentationFormat>Papier A4 (210x297 mm)</PresentationFormat>
  <Paragraphs>1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4" baseType="lpstr">
      <vt:lpstr>Arial</vt:lpstr>
      <vt:lpstr>Calibri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Paweł</dc:creator>
  <cp:lastModifiedBy>Paweł Joachimiak</cp:lastModifiedBy>
  <cp:revision>322</cp:revision>
  <cp:lastPrinted>2022-11-18T15:25:15Z</cp:lastPrinted>
  <dcterms:modified xsi:type="dcterms:W3CDTF">2022-11-24T10:15:48Z</dcterms:modified>
</cp:coreProperties>
</file>