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75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067"/>
            <a:ext cx="6754953" cy="331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9004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1695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325</cp:revision>
  <cp:lastPrinted>2022-11-18T15:25:15Z</cp:lastPrinted>
  <dcterms:modified xsi:type="dcterms:W3CDTF">2022-11-24T10:16:35Z</dcterms:modified>
</cp:coreProperties>
</file>