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991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36" y="294963"/>
            <a:ext cx="5596613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9798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326</cp:revision>
  <cp:lastPrinted>2022-11-18T15:25:15Z</cp:lastPrinted>
  <dcterms:modified xsi:type="dcterms:W3CDTF">2022-11-24T10:16:51Z</dcterms:modified>
</cp:coreProperties>
</file>