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75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23" y="472991"/>
            <a:ext cx="3113687" cy="193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130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327</cp:revision>
  <cp:lastPrinted>2022-11-18T15:25:15Z</cp:lastPrinted>
  <dcterms:modified xsi:type="dcterms:W3CDTF">2022-11-24T10:17:06Z</dcterms:modified>
</cp:coreProperties>
</file>