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4" r:id="rId2"/>
    <p:sldId id="337" r:id="rId3"/>
    <p:sldId id="312" r:id="rId4"/>
    <p:sldId id="261" r:id="rId5"/>
    <p:sldId id="313" r:id="rId6"/>
    <p:sldId id="316" r:id="rId7"/>
    <p:sldId id="317" r:id="rId8"/>
    <p:sldId id="265" r:id="rId9"/>
    <p:sldId id="266" r:id="rId10"/>
    <p:sldId id="270" r:id="rId11"/>
    <p:sldId id="303" r:id="rId12"/>
    <p:sldId id="319" r:id="rId13"/>
    <p:sldId id="283" r:id="rId14"/>
    <p:sldId id="285" r:id="rId15"/>
    <p:sldId id="304" r:id="rId16"/>
    <p:sldId id="305" r:id="rId17"/>
    <p:sldId id="320" r:id="rId18"/>
    <p:sldId id="335" r:id="rId19"/>
    <p:sldId id="336" r:id="rId20"/>
    <p:sldId id="322" r:id="rId21"/>
    <p:sldId id="323" r:id="rId22"/>
    <p:sldId id="333" r:id="rId23"/>
    <p:sldId id="332" r:id="rId24"/>
    <p:sldId id="334" r:id="rId25"/>
  </p:sldIdLst>
  <p:sldSz cx="6858000" cy="9906000" type="A4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nky Agarwal" initials="PA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71" autoAdjust="0"/>
    <p:restoredTop sz="96374" autoAdjust="0"/>
  </p:normalViewPr>
  <p:slideViewPr>
    <p:cSldViewPr snapToGrid="0">
      <p:cViewPr>
        <p:scale>
          <a:sx n="83" d="100"/>
          <a:sy n="83" d="100"/>
        </p:scale>
        <p:origin x="-3156" y="21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28FB9600-D87D-4B02-924E-7F4ADF66FA6A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95538" y="1154113"/>
            <a:ext cx="215900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A25D883B-B425-42A9-8825-90F636298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5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9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7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4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08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5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36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0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8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04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71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0A387-3DBE-41A8-A8D5-EFAC451F3F87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81D73-D05D-44C9-BE8A-53E6315EB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9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9" Type="http://schemas.openxmlformats.org/officeDocument/2006/relationships/image" Target="../media/image37.jpeg"/><Relationship Id="rId21" Type="http://schemas.microsoft.com/office/2007/relationships/hdphoto" Target="../media/hdphoto1.wdp"/><Relationship Id="rId34" Type="http://schemas.openxmlformats.org/officeDocument/2006/relationships/image" Target="../media/image32.jpeg"/><Relationship Id="rId42" Type="http://schemas.openxmlformats.org/officeDocument/2006/relationships/image" Target="../media/image40.png"/><Relationship Id="rId47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7.jpe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32" Type="http://schemas.openxmlformats.org/officeDocument/2006/relationships/image" Target="../media/image30.jpe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jpeg"/><Relationship Id="rId49" Type="http://schemas.openxmlformats.org/officeDocument/2006/relationships/image" Target="../media/image46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29.jpeg"/><Relationship Id="rId44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0.png"/><Relationship Id="rId27" Type="http://schemas.openxmlformats.org/officeDocument/2006/relationships/image" Target="../media/image25.jpeg"/><Relationship Id="rId30" Type="http://schemas.openxmlformats.org/officeDocument/2006/relationships/image" Target="../media/image28.png"/><Relationship Id="rId35" Type="http://schemas.openxmlformats.org/officeDocument/2006/relationships/image" Target="../media/image33.jpeg"/><Relationship Id="rId43" Type="http://schemas.openxmlformats.org/officeDocument/2006/relationships/image" Target="../media/image41.png"/><Relationship Id="rId48" Type="http://schemas.openxmlformats.org/officeDocument/2006/relationships/image" Target="../media/image45.emf"/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3.jpeg"/><Relationship Id="rId33" Type="http://schemas.openxmlformats.org/officeDocument/2006/relationships/image" Target="../media/image31.jpeg"/><Relationship Id="rId38" Type="http://schemas.openxmlformats.org/officeDocument/2006/relationships/image" Target="../media/image36.jpeg"/><Relationship Id="rId46" Type="http://schemas.openxmlformats.org/officeDocument/2006/relationships/image" Target="../media/image44.png"/><Relationship Id="rId20" Type="http://schemas.openxmlformats.org/officeDocument/2006/relationships/image" Target="../media/image19.png"/><Relationship Id="rId41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9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emf"/><Relationship Id="rId5" Type="http://schemas.openxmlformats.org/officeDocument/2006/relationships/image" Target="../media/image110.emf"/><Relationship Id="rId4" Type="http://schemas.openxmlformats.org/officeDocument/2006/relationships/image" Target="../media/image10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emf"/><Relationship Id="rId3" Type="http://schemas.openxmlformats.org/officeDocument/2006/relationships/image" Target="../media/image115.emf"/><Relationship Id="rId7" Type="http://schemas.openxmlformats.org/officeDocument/2006/relationships/image" Target="../media/image119.em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emf"/><Relationship Id="rId5" Type="http://schemas.openxmlformats.org/officeDocument/2006/relationships/image" Target="../media/image117.emf"/><Relationship Id="rId10" Type="http://schemas.openxmlformats.org/officeDocument/2006/relationships/image" Target="../media/image122.emf"/><Relationship Id="rId4" Type="http://schemas.openxmlformats.org/officeDocument/2006/relationships/image" Target="../media/image116.emf"/><Relationship Id="rId9" Type="http://schemas.openxmlformats.org/officeDocument/2006/relationships/image" Target="../media/image1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7" Type="http://schemas.openxmlformats.org/officeDocument/2006/relationships/image" Target="../media/image122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emf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hdphoto" Target="../media/hdphoto8.wdp"/><Relationship Id="rId18" Type="http://schemas.openxmlformats.org/officeDocument/2006/relationships/image" Target="../media/image55.jpeg"/><Relationship Id="rId26" Type="http://schemas.openxmlformats.org/officeDocument/2006/relationships/image" Target="../media/image59.jpeg"/><Relationship Id="rId39" Type="http://schemas.microsoft.com/office/2007/relationships/hdphoto" Target="../media/hdphoto21.wdp"/><Relationship Id="rId21" Type="http://schemas.microsoft.com/office/2007/relationships/hdphoto" Target="../media/hdphoto12.wdp"/><Relationship Id="rId34" Type="http://schemas.openxmlformats.org/officeDocument/2006/relationships/image" Target="../media/image63.jpeg"/><Relationship Id="rId7" Type="http://schemas.microsoft.com/office/2007/relationships/hdphoto" Target="../media/hdphoto5.wdp"/><Relationship Id="rId2" Type="http://schemas.openxmlformats.org/officeDocument/2006/relationships/image" Target="../media/image47.jpeg"/><Relationship Id="rId16" Type="http://schemas.openxmlformats.org/officeDocument/2006/relationships/image" Target="../media/image54.jpeg"/><Relationship Id="rId20" Type="http://schemas.openxmlformats.org/officeDocument/2006/relationships/image" Target="../media/image56.jpeg"/><Relationship Id="rId29" Type="http://schemas.microsoft.com/office/2007/relationships/hdphoto" Target="../media/hdphoto16.wdp"/><Relationship Id="rId41" Type="http://schemas.microsoft.com/office/2007/relationships/hdphoto" Target="../media/hdphoto2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microsoft.com/office/2007/relationships/hdphoto" Target="../media/hdphoto7.wdp"/><Relationship Id="rId24" Type="http://schemas.openxmlformats.org/officeDocument/2006/relationships/image" Target="../media/image58.jpeg"/><Relationship Id="rId32" Type="http://schemas.openxmlformats.org/officeDocument/2006/relationships/image" Target="../media/image62.jpeg"/><Relationship Id="rId37" Type="http://schemas.microsoft.com/office/2007/relationships/hdphoto" Target="../media/hdphoto20.wdp"/><Relationship Id="rId40" Type="http://schemas.openxmlformats.org/officeDocument/2006/relationships/image" Target="../media/image66.jpeg"/><Relationship Id="rId5" Type="http://schemas.microsoft.com/office/2007/relationships/hdphoto" Target="../media/hdphoto4.wdp"/><Relationship Id="rId15" Type="http://schemas.microsoft.com/office/2007/relationships/hdphoto" Target="../media/hdphoto9.wdp"/><Relationship Id="rId23" Type="http://schemas.microsoft.com/office/2007/relationships/hdphoto" Target="../media/hdphoto13.wdp"/><Relationship Id="rId28" Type="http://schemas.openxmlformats.org/officeDocument/2006/relationships/image" Target="../media/image60.jpeg"/><Relationship Id="rId36" Type="http://schemas.openxmlformats.org/officeDocument/2006/relationships/image" Target="../media/image64.jpeg"/><Relationship Id="rId10" Type="http://schemas.openxmlformats.org/officeDocument/2006/relationships/image" Target="../media/image51.jpeg"/><Relationship Id="rId19" Type="http://schemas.microsoft.com/office/2007/relationships/hdphoto" Target="../media/hdphoto11.wdp"/><Relationship Id="rId31" Type="http://schemas.microsoft.com/office/2007/relationships/hdphoto" Target="../media/hdphoto17.wdp"/><Relationship Id="rId4" Type="http://schemas.openxmlformats.org/officeDocument/2006/relationships/image" Target="../media/image48.jpeg"/><Relationship Id="rId9" Type="http://schemas.microsoft.com/office/2007/relationships/hdphoto" Target="../media/hdphoto6.wdp"/><Relationship Id="rId14" Type="http://schemas.openxmlformats.org/officeDocument/2006/relationships/image" Target="../media/image53.jpeg"/><Relationship Id="rId22" Type="http://schemas.openxmlformats.org/officeDocument/2006/relationships/image" Target="../media/image57.jpeg"/><Relationship Id="rId27" Type="http://schemas.microsoft.com/office/2007/relationships/hdphoto" Target="../media/hdphoto15.wdp"/><Relationship Id="rId30" Type="http://schemas.openxmlformats.org/officeDocument/2006/relationships/image" Target="../media/image61.jpeg"/><Relationship Id="rId35" Type="http://schemas.microsoft.com/office/2007/relationships/hdphoto" Target="../media/hdphoto19.wdp"/><Relationship Id="rId8" Type="http://schemas.openxmlformats.org/officeDocument/2006/relationships/image" Target="../media/image50.jpeg"/><Relationship Id="rId3" Type="http://schemas.microsoft.com/office/2007/relationships/hdphoto" Target="../media/hdphoto3.wdp"/><Relationship Id="rId12" Type="http://schemas.openxmlformats.org/officeDocument/2006/relationships/image" Target="../media/image52.jpeg"/><Relationship Id="rId17" Type="http://schemas.microsoft.com/office/2007/relationships/hdphoto" Target="../media/hdphoto10.wdp"/><Relationship Id="rId25" Type="http://schemas.microsoft.com/office/2007/relationships/hdphoto" Target="../media/hdphoto14.wdp"/><Relationship Id="rId33" Type="http://schemas.microsoft.com/office/2007/relationships/hdphoto" Target="../media/hdphoto18.wdp"/><Relationship Id="rId38" Type="http://schemas.openxmlformats.org/officeDocument/2006/relationships/image" Target="../media/image6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emf"/><Relationship Id="rId5" Type="http://schemas.openxmlformats.org/officeDocument/2006/relationships/image" Target="../media/image131.emf"/><Relationship Id="rId4" Type="http://schemas.openxmlformats.org/officeDocument/2006/relationships/image" Target="../media/image130.em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microsoft.com/office/2007/relationships/hdphoto" Target="../media/hdphoto28.wdp"/><Relationship Id="rId7" Type="http://schemas.microsoft.com/office/2007/relationships/hdphoto" Target="../media/hdphoto30.wdp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microsoft.com/office/2007/relationships/hdphoto" Target="../media/hdphoto29.wdp"/><Relationship Id="rId4" Type="http://schemas.openxmlformats.org/officeDocument/2006/relationships/image" Target="../media/image136.png"/><Relationship Id="rId9" Type="http://schemas.microsoft.com/office/2007/relationships/hdphoto" Target="../media/hdphoto31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emf"/><Relationship Id="rId11" Type="http://schemas.openxmlformats.org/officeDocument/2006/relationships/image" Target="../media/image76.emf"/><Relationship Id="rId5" Type="http://schemas.openxmlformats.org/officeDocument/2006/relationships/image" Target="../media/image70.emf"/><Relationship Id="rId10" Type="http://schemas.openxmlformats.org/officeDocument/2006/relationships/image" Target="../media/image75.emf"/><Relationship Id="rId4" Type="http://schemas.openxmlformats.org/officeDocument/2006/relationships/image" Target="../media/image69.emf"/><Relationship Id="rId9" Type="http://schemas.openxmlformats.org/officeDocument/2006/relationships/image" Target="../media/image74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microsoft.com/office/2007/relationships/hdphoto" Target="../media/hdphoto24.wdp"/><Relationship Id="rId4" Type="http://schemas.openxmlformats.org/officeDocument/2006/relationships/image" Target="../media/image7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6.wdp"/><Relationship Id="rId4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1">
            <a:extLst>
              <a:ext uri="{FF2B5EF4-FFF2-40B4-BE49-F238E27FC236}">
                <a16:creationId xmlns:a16="http://schemas.microsoft.com/office/drawing/2014/main" xmlns="" id="{7F86ECB4-7DB7-4944-BCC4-CD76D8745CD4}"/>
              </a:ext>
            </a:extLst>
          </p:cNvPr>
          <p:cNvGrpSpPr/>
          <p:nvPr/>
        </p:nvGrpSpPr>
        <p:grpSpPr>
          <a:xfrm>
            <a:off x="733065" y="2407214"/>
            <a:ext cx="5070912" cy="4906129"/>
            <a:chOff x="-104531" y="581210"/>
            <a:chExt cx="5070912" cy="4906129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xmlns="" id="{326ACA5F-AE7B-4C39-9C93-FCAD00E3F7C3}"/>
                </a:ext>
              </a:extLst>
            </p:cNvPr>
            <p:cNvSpPr txBox="1"/>
            <p:nvPr/>
          </p:nvSpPr>
          <p:spPr>
            <a:xfrm>
              <a:off x="-104531" y="651766"/>
              <a:ext cx="3416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04" name="TextBox 5">
              <a:extLst>
                <a:ext uri="{FF2B5EF4-FFF2-40B4-BE49-F238E27FC236}">
                  <a16:creationId xmlns:a16="http://schemas.microsoft.com/office/drawing/2014/main" xmlns="" id="{30354A90-587E-44A4-9CA1-D269CEB3F517}"/>
                </a:ext>
              </a:extLst>
            </p:cNvPr>
            <p:cNvSpPr txBox="1"/>
            <p:nvPr/>
          </p:nvSpPr>
          <p:spPr>
            <a:xfrm>
              <a:off x="683479" y="5122421"/>
              <a:ext cx="348268" cy="22503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IN" sz="1200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b.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xmlns="" id="{9AA81DA0-1D5D-4D70-B1D8-B27180AF54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9" t="3834" r="2549" b="1387"/>
            <a:stretch/>
          </p:blipFill>
          <p:spPr bwMode="auto">
            <a:xfrm>
              <a:off x="656365" y="1495218"/>
              <a:ext cx="857196" cy="403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xmlns="" id="{ED474596-E637-428B-AACD-F30EBF9F92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304" y="1063650"/>
              <a:ext cx="865486" cy="410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xmlns="" id="{75D9ECED-D914-4023-B89A-BA35CF7A10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7" b="1"/>
            <a:stretch/>
          </p:blipFill>
          <p:spPr bwMode="auto">
            <a:xfrm>
              <a:off x="1611321" y="1004670"/>
              <a:ext cx="779996" cy="5266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xmlns="" id="{E115677B-6C22-4994-A9D9-C1EB1AF0EB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3349" y="1554404"/>
              <a:ext cx="774900" cy="325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xmlns="" id="{0ACC5D8F-E942-46D5-A6AF-96A818E91C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726" y="1903625"/>
              <a:ext cx="780156" cy="335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xmlns="" id="{DE1F4CD6-254D-4EA1-9EFE-0840399C80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85"/>
            <a:stretch/>
          </p:blipFill>
          <p:spPr bwMode="auto">
            <a:xfrm>
              <a:off x="656661" y="1919851"/>
              <a:ext cx="857196" cy="379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xmlns="" id="{B9BE3FED-F5D3-4D56-8BE7-A26E49D76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373" y="2320213"/>
              <a:ext cx="891814" cy="376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xmlns="" id="{EAFC5714-C921-4EC1-9D7B-DDA1041DB8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3194" y="2262912"/>
              <a:ext cx="775098" cy="341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xmlns="" id="{BC40BF18-0C18-48B3-82EC-0F707F6D88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1878" y="2627827"/>
              <a:ext cx="777684" cy="3670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xmlns="" id="{4D320E4F-371B-494A-BC31-D3216972EB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41" y="2717647"/>
              <a:ext cx="895764" cy="378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xmlns="" id="{D6EEC66B-6F52-41C1-A181-37541522D9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550" y="3116677"/>
              <a:ext cx="823138" cy="377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xmlns="" id="{45E8D6A3-0B87-47CA-9A6C-8306CDB16E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3910" y="3018401"/>
              <a:ext cx="774452" cy="388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xmlns="" id="{CD090565-2DC6-4DB7-BB64-605F23927B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89" y="3514886"/>
              <a:ext cx="883033" cy="348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xmlns="" id="{EB41D78B-7DD4-4976-ADDB-00407219E1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1318" y="3430551"/>
              <a:ext cx="778936" cy="393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xmlns="" id="{47E15873-E039-4DA0-956A-28EA1DE378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623" y="3884720"/>
              <a:ext cx="881111" cy="360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xmlns="" id="{9DF4263F-280D-48B3-B5BE-1028B713BC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2613" y="3847912"/>
              <a:ext cx="776325" cy="385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xmlns="" id="{FE130A8E-ED9B-40AE-8799-50378E612C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423" y="4266122"/>
              <a:ext cx="906734" cy="384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xmlns="" id="{F5C37AD5-AF0B-4D01-AF93-60817F4FFB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5202" y="4256730"/>
              <a:ext cx="771104" cy="387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xmlns="" id="{1B98232E-35F6-438E-8FBB-F209BA514A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414" y="5066818"/>
              <a:ext cx="889356" cy="397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xmlns="" id="{6FFE1332-BE6D-4630-B3BD-DA7DCFB690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2614" y="5071095"/>
              <a:ext cx="776983" cy="401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5" name="TextBox 28">
              <a:extLst>
                <a:ext uri="{FF2B5EF4-FFF2-40B4-BE49-F238E27FC236}">
                  <a16:creationId xmlns:a16="http://schemas.microsoft.com/office/drawing/2014/main" xmlns="" id="{17DD331E-7B7F-4AF1-9D4C-1D6873C3D355}"/>
                </a:ext>
              </a:extLst>
            </p:cNvPr>
            <p:cNvSpPr txBox="1"/>
            <p:nvPr/>
          </p:nvSpPr>
          <p:spPr>
            <a:xfrm>
              <a:off x="187836" y="810118"/>
              <a:ext cx="547001" cy="2119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DAP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6" name="TextBox 29">
              <a:extLst>
                <a:ext uri="{FF2B5EF4-FFF2-40B4-BE49-F238E27FC236}">
                  <a16:creationId xmlns:a16="http://schemas.microsoft.com/office/drawing/2014/main" xmlns="" id="{4BF452D7-FECE-408D-8F06-99505D3AB00F}"/>
                </a:ext>
              </a:extLst>
            </p:cNvPr>
            <p:cNvSpPr txBox="1"/>
            <p:nvPr/>
          </p:nvSpPr>
          <p:spPr>
            <a:xfrm>
              <a:off x="558547" y="807724"/>
              <a:ext cx="1053220" cy="1989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Husked</a:t>
              </a:r>
              <a:endParaRPr lang="en-US" sz="12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7" name="TextBox 30">
              <a:extLst>
                <a:ext uri="{FF2B5EF4-FFF2-40B4-BE49-F238E27FC236}">
                  <a16:creationId xmlns:a16="http://schemas.microsoft.com/office/drawing/2014/main" xmlns="" id="{0B489FE9-2129-4420-90BA-3D5EA9881CE4}"/>
                </a:ext>
              </a:extLst>
            </p:cNvPr>
            <p:cNvSpPr txBox="1"/>
            <p:nvPr/>
          </p:nvSpPr>
          <p:spPr>
            <a:xfrm>
              <a:off x="1474694" y="807724"/>
              <a:ext cx="1053220" cy="1989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Dehusked</a:t>
              </a:r>
              <a:endParaRPr lang="en-US" sz="12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8" name="TextBox 31">
              <a:extLst>
                <a:ext uri="{FF2B5EF4-FFF2-40B4-BE49-F238E27FC236}">
                  <a16:creationId xmlns:a16="http://schemas.microsoft.com/office/drawing/2014/main" xmlns="" id="{08B9C3BA-2EF8-45E5-BC13-5990C15B7438}"/>
                </a:ext>
              </a:extLst>
            </p:cNvPr>
            <p:cNvSpPr txBox="1"/>
            <p:nvPr/>
          </p:nvSpPr>
          <p:spPr>
            <a:xfrm>
              <a:off x="1000465" y="581210"/>
              <a:ext cx="1053867" cy="2119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SN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9" name="TextBox 32">
              <a:extLst>
                <a:ext uri="{FF2B5EF4-FFF2-40B4-BE49-F238E27FC236}">
                  <a16:creationId xmlns:a16="http://schemas.microsoft.com/office/drawing/2014/main" xmlns="" id="{CAB44DCA-8210-4BCA-819A-84A4B74B436B}"/>
                </a:ext>
              </a:extLst>
            </p:cNvPr>
            <p:cNvSpPr txBox="1"/>
            <p:nvPr/>
          </p:nvSpPr>
          <p:spPr>
            <a:xfrm>
              <a:off x="355928" y="1192826"/>
              <a:ext cx="345679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0" name="TextBox 33">
              <a:extLst>
                <a:ext uri="{FF2B5EF4-FFF2-40B4-BE49-F238E27FC236}">
                  <a16:creationId xmlns:a16="http://schemas.microsoft.com/office/drawing/2014/main" xmlns="" id="{05FB6115-57B7-4C07-AB97-943CCA339347}"/>
                </a:ext>
              </a:extLst>
            </p:cNvPr>
            <p:cNvSpPr txBox="1"/>
            <p:nvPr/>
          </p:nvSpPr>
          <p:spPr>
            <a:xfrm>
              <a:off x="355928" y="1627307"/>
              <a:ext cx="345679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1" name="TextBox 34">
              <a:extLst>
                <a:ext uri="{FF2B5EF4-FFF2-40B4-BE49-F238E27FC236}">
                  <a16:creationId xmlns:a16="http://schemas.microsoft.com/office/drawing/2014/main" xmlns="" id="{E46ABD12-6A58-4343-B89F-E9315A2433E6}"/>
                </a:ext>
              </a:extLst>
            </p:cNvPr>
            <p:cNvSpPr txBox="1"/>
            <p:nvPr/>
          </p:nvSpPr>
          <p:spPr>
            <a:xfrm>
              <a:off x="355928" y="2030549"/>
              <a:ext cx="345679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2" name="TextBox 35">
              <a:extLst>
                <a:ext uri="{FF2B5EF4-FFF2-40B4-BE49-F238E27FC236}">
                  <a16:creationId xmlns:a16="http://schemas.microsoft.com/office/drawing/2014/main" xmlns="" id="{28C0B455-F748-4B5E-ADFD-88F470BA6E19}"/>
                </a:ext>
              </a:extLst>
            </p:cNvPr>
            <p:cNvSpPr txBox="1"/>
            <p:nvPr/>
          </p:nvSpPr>
          <p:spPr>
            <a:xfrm>
              <a:off x="355928" y="2441147"/>
              <a:ext cx="345679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3" name="TextBox 36">
              <a:extLst>
                <a:ext uri="{FF2B5EF4-FFF2-40B4-BE49-F238E27FC236}">
                  <a16:creationId xmlns:a16="http://schemas.microsoft.com/office/drawing/2014/main" xmlns="" id="{21736147-9F91-420A-A655-306EDAA02A57}"/>
                </a:ext>
              </a:extLst>
            </p:cNvPr>
            <p:cNvSpPr txBox="1"/>
            <p:nvPr/>
          </p:nvSpPr>
          <p:spPr>
            <a:xfrm>
              <a:off x="354646" y="2827085"/>
              <a:ext cx="345679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4" name="TextBox 37">
              <a:extLst>
                <a:ext uri="{FF2B5EF4-FFF2-40B4-BE49-F238E27FC236}">
                  <a16:creationId xmlns:a16="http://schemas.microsoft.com/office/drawing/2014/main" xmlns="" id="{A77A5B03-BCB1-47C2-8220-CEC18BCDB1CB}"/>
                </a:ext>
              </a:extLst>
            </p:cNvPr>
            <p:cNvSpPr txBox="1"/>
            <p:nvPr/>
          </p:nvSpPr>
          <p:spPr>
            <a:xfrm>
              <a:off x="355928" y="3236910"/>
              <a:ext cx="345679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7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5" name="TextBox 38">
              <a:extLst>
                <a:ext uri="{FF2B5EF4-FFF2-40B4-BE49-F238E27FC236}">
                  <a16:creationId xmlns:a16="http://schemas.microsoft.com/office/drawing/2014/main" xmlns="" id="{C9A60ADD-A7EF-49F2-8C7F-1B57A7700934}"/>
                </a:ext>
              </a:extLst>
            </p:cNvPr>
            <p:cNvSpPr txBox="1"/>
            <p:nvPr/>
          </p:nvSpPr>
          <p:spPr>
            <a:xfrm>
              <a:off x="349267" y="3625252"/>
              <a:ext cx="395627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6" name="TextBox 39">
              <a:extLst>
                <a:ext uri="{FF2B5EF4-FFF2-40B4-BE49-F238E27FC236}">
                  <a16:creationId xmlns:a16="http://schemas.microsoft.com/office/drawing/2014/main" xmlns="" id="{ACB26A2E-89E3-48F3-A118-3112E5CB280E}"/>
                </a:ext>
              </a:extLst>
            </p:cNvPr>
            <p:cNvSpPr txBox="1"/>
            <p:nvPr/>
          </p:nvSpPr>
          <p:spPr>
            <a:xfrm>
              <a:off x="352055" y="4013595"/>
              <a:ext cx="357953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13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7" name="TextBox 40">
              <a:extLst>
                <a:ext uri="{FF2B5EF4-FFF2-40B4-BE49-F238E27FC236}">
                  <a16:creationId xmlns:a16="http://schemas.microsoft.com/office/drawing/2014/main" xmlns="" id="{0634B253-6FA4-488B-8972-9A0894AE769C}"/>
                </a:ext>
              </a:extLst>
            </p:cNvPr>
            <p:cNvSpPr txBox="1"/>
            <p:nvPr/>
          </p:nvSpPr>
          <p:spPr>
            <a:xfrm>
              <a:off x="353339" y="4392805"/>
              <a:ext cx="381498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18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8" name="TextBox 41">
              <a:extLst>
                <a:ext uri="{FF2B5EF4-FFF2-40B4-BE49-F238E27FC236}">
                  <a16:creationId xmlns:a16="http://schemas.microsoft.com/office/drawing/2014/main" xmlns="" id="{7C8649F8-9875-4D74-95A6-1AAD69586C26}"/>
                </a:ext>
              </a:extLst>
            </p:cNvPr>
            <p:cNvSpPr txBox="1"/>
            <p:nvPr/>
          </p:nvSpPr>
          <p:spPr>
            <a:xfrm>
              <a:off x="354893" y="4789177"/>
              <a:ext cx="389314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21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xmlns="" id="{0C710466-030E-4DFA-B252-1740515A14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77" r="1"/>
            <a:stretch/>
          </p:blipFill>
          <p:spPr bwMode="auto">
            <a:xfrm>
              <a:off x="2464728" y="998454"/>
              <a:ext cx="1354922" cy="4196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xmlns="" id="{15A50461-8F76-454C-BB6F-205E382EB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914" y="1919256"/>
              <a:ext cx="1106059" cy="352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xmlns="" id="{FD27F53B-AD1A-4F7D-A408-340B681843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68"/>
            <a:stretch/>
          </p:blipFill>
          <p:spPr bwMode="auto">
            <a:xfrm>
              <a:off x="2464898" y="2276422"/>
              <a:ext cx="1354922" cy="396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2" name="Picture 141">
              <a:extLst>
                <a:ext uri="{FF2B5EF4-FFF2-40B4-BE49-F238E27FC236}">
                  <a16:creationId xmlns:a16="http://schemas.microsoft.com/office/drawing/2014/main" xmlns="" id="{E7B332C0-6DA6-49AC-8939-EDB6076853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11"/>
            <a:stretch/>
          </p:blipFill>
          <p:spPr bwMode="auto">
            <a:xfrm>
              <a:off x="2464896" y="3120588"/>
              <a:ext cx="1354922" cy="386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xmlns="" id="{672A98EC-583A-458C-BD4E-B73BA0CA90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41"/>
            <a:stretch/>
          </p:blipFill>
          <p:spPr bwMode="auto">
            <a:xfrm>
              <a:off x="2464898" y="2685532"/>
              <a:ext cx="1354922" cy="422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xmlns="" id="{07099EBB-1E0E-4B7C-BDAE-EB42D207D3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0369" y="2723720"/>
              <a:ext cx="1105483" cy="380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xmlns="" id="{F517F515-CFAD-47BC-B47D-B868DE6BEB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82"/>
            <a:stretch/>
          </p:blipFill>
          <p:spPr bwMode="auto">
            <a:xfrm>
              <a:off x="2464560" y="3518973"/>
              <a:ext cx="1354922" cy="381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xmlns="" id="{C19C6AD1-E46E-418F-BA7D-9C656B99D7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389" y="3556447"/>
              <a:ext cx="1106992" cy="363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xmlns="" id="{61D923C9-E469-439B-B2EB-BAE67879E0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30"/>
            <a:stretch/>
          </p:blipFill>
          <p:spPr bwMode="auto">
            <a:xfrm>
              <a:off x="2465120" y="3913122"/>
              <a:ext cx="1354922" cy="395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8" name="Picture 147">
              <a:extLst>
                <a:ext uri="{FF2B5EF4-FFF2-40B4-BE49-F238E27FC236}">
                  <a16:creationId xmlns:a16="http://schemas.microsoft.com/office/drawing/2014/main" xmlns="" id="{B9B53450-B208-400E-9E11-9707B35B8C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413" y="3949395"/>
              <a:ext cx="1106059" cy="3574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xmlns="" id="{E8D6ACBA-A76B-48B5-B201-0E68D1211D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04"/>
            <a:stretch/>
          </p:blipFill>
          <p:spPr bwMode="auto">
            <a:xfrm>
              <a:off x="2464644" y="4320572"/>
              <a:ext cx="1354922" cy="370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xmlns="" id="{2700051D-BC54-495B-9E6A-79EB4F1C3D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957" y="4336316"/>
              <a:ext cx="1106059" cy="361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xmlns="" id="{4318D409-4EAA-4C0C-9E70-486B9084B6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53"/>
            <a:stretch/>
          </p:blipFill>
          <p:spPr bwMode="auto">
            <a:xfrm>
              <a:off x="2465150" y="5093303"/>
              <a:ext cx="1354922" cy="389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2" name="Picture 151">
              <a:extLst>
                <a:ext uri="{FF2B5EF4-FFF2-40B4-BE49-F238E27FC236}">
                  <a16:creationId xmlns:a16="http://schemas.microsoft.com/office/drawing/2014/main" xmlns="" id="{9208FBC1-B4BD-4182-8D56-7412CA18BA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203" y="5145705"/>
              <a:ext cx="1106827" cy="341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xmlns="" id="{E1EE0929-0AD8-4634-99F1-36496DC68700}"/>
                </a:ext>
              </a:extLst>
            </p:cNvPr>
            <p:cNvSpPr txBox="1"/>
            <p:nvPr/>
          </p:nvSpPr>
          <p:spPr>
            <a:xfrm>
              <a:off x="3404640" y="581210"/>
              <a:ext cx="819531" cy="2119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LGR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xmlns="" id="{ED15BE47-C320-4074-BFE2-33BC51197450}"/>
                </a:ext>
              </a:extLst>
            </p:cNvPr>
            <p:cNvSpPr txBox="1"/>
            <p:nvPr/>
          </p:nvSpPr>
          <p:spPr>
            <a:xfrm>
              <a:off x="2615966" y="795024"/>
              <a:ext cx="1053220" cy="1989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Husked</a:t>
              </a:r>
              <a:endParaRPr lang="en-US" sz="12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xmlns="" id="{0F93D1D8-E478-4BDC-B33A-CABC3FA9A4ED}"/>
                </a:ext>
              </a:extLst>
            </p:cNvPr>
            <p:cNvSpPr txBox="1"/>
            <p:nvPr/>
          </p:nvSpPr>
          <p:spPr>
            <a:xfrm>
              <a:off x="3886042" y="795024"/>
              <a:ext cx="1053220" cy="1989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Dehusked</a:t>
              </a:r>
              <a:endParaRPr lang="en-US" sz="12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xmlns="" id="{FF1F72DB-9A1D-45DC-A266-8E8F96EBC9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81" y="4671819"/>
              <a:ext cx="881528" cy="37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6A882158-F7FC-4601-988D-2820D408864D}"/>
                </a:ext>
              </a:extLst>
            </p:cNvPr>
            <p:cNvSpPr txBox="1"/>
            <p:nvPr/>
          </p:nvSpPr>
          <p:spPr>
            <a:xfrm>
              <a:off x="353339" y="5217892"/>
              <a:ext cx="389314" cy="2380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29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xmlns="" id="{B4997131-9C29-4A0A-A8D5-F0584F4DEF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52"/>
            <a:stretch/>
          </p:blipFill>
          <p:spPr bwMode="auto">
            <a:xfrm>
              <a:off x="2465138" y="4703780"/>
              <a:ext cx="1354922" cy="377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xmlns="" id="{54F07F61-A8A4-4968-BCEA-580E9712F1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0808" y="4727608"/>
              <a:ext cx="1104434" cy="3696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xmlns="" id="{21755D44-40C6-428A-AD15-B0D48E1D01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71" b="1"/>
            <a:stretch/>
          </p:blipFill>
          <p:spPr bwMode="auto">
            <a:xfrm>
              <a:off x="3859662" y="985983"/>
              <a:ext cx="1106059" cy="4937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xmlns="" id="{2964E6CF-4522-4046-9AC2-3199699C26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027" y="4667967"/>
              <a:ext cx="781696" cy="3796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xmlns="" id="{05285723-3B01-482C-8138-A85BCEFED3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23"/>
            <a:stretch/>
          </p:blipFill>
          <p:spPr bwMode="auto">
            <a:xfrm>
              <a:off x="2464726" y="1430301"/>
              <a:ext cx="1354922" cy="421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xmlns="" id="{B0154AF2-0248-47DE-87AA-82F4441A43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629" y="1509199"/>
              <a:ext cx="1106059" cy="380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4" name="Picture 163">
              <a:extLst>
                <a:ext uri="{FF2B5EF4-FFF2-40B4-BE49-F238E27FC236}">
                  <a16:creationId xmlns:a16="http://schemas.microsoft.com/office/drawing/2014/main" xmlns="" id="{3919F94B-3E11-4CD1-A265-E2E2EDE83C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728" y="2301312"/>
              <a:ext cx="1106059" cy="392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5" name="Picture 164">
              <a:extLst>
                <a:ext uri="{FF2B5EF4-FFF2-40B4-BE49-F238E27FC236}">
                  <a16:creationId xmlns:a16="http://schemas.microsoft.com/office/drawing/2014/main" xmlns="" id="{10B3F4F2-6FCF-4E33-9EC3-C319B56050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95"/>
            <a:stretch/>
          </p:blipFill>
          <p:spPr bwMode="auto">
            <a:xfrm>
              <a:off x="2464728" y="1863646"/>
              <a:ext cx="1354922" cy="400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6" name="TextBox 71">
              <a:extLst>
                <a:ext uri="{FF2B5EF4-FFF2-40B4-BE49-F238E27FC236}">
                  <a16:creationId xmlns:a16="http://schemas.microsoft.com/office/drawing/2014/main" xmlns="" id="{8C484CA4-5F28-413B-AA11-00DD5104B7E3}"/>
                </a:ext>
              </a:extLst>
            </p:cNvPr>
            <p:cNvSpPr txBox="1"/>
            <p:nvPr/>
          </p:nvSpPr>
          <p:spPr>
            <a:xfrm>
              <a:off x="63358" y="1590443"/>
              <a:ext cx="468026" cy="2119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S1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7" name="TextBox 72">
              <a:extLst>
                <a:ext uri="{FF2B5EF4-FFF2-40B4-BE49-F238E27FC236}">
                  <a16:creationId xmlns:a16="http://schemas.microsoft.com/office/drawing/2014/main" xmlns="" id="{910D5EFB-F3A4-4092-8977-E0655C5A819A}"/>
                </a:ext>
              </a:extLst>
            </p:cNvPr>
            <p:cNvSpPr txBox="1"/>
            <p:nvPr/>
          </p:nvSpPr>
          <p:spPr>
            <a:xfrm>
              <a:off x="47577" y="2620215"/>
              <a:ext cx="468673" cy="2119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S2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8" name="TextBox 73">
              <a:extLst>
                <a:ext uri="{FF2B5EF4-FFF2-40B4-BE49-F238E27FC236}">
                  <a16:creationId xmlns:a16="http://schemas.microsoft.com/office/drawing/2014/main" xmlns="" id="{08CA87A1-E47A-4C37-B6AF-6B41EDCE0D91}"/>
                </a:ext>
              </a:extLst>
            </p:cNvPr>
            <p:cNvSpPr txBox="1"/>
            <p:nvPr/>
          </p:nvSpPr>
          <p:spPr>
            <a:xfrm>
              <a:off x="47577" y="3412567"/>
              <a:ext cx="468673" cy="2119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S3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9" name="TextBox 74">
              <a:extLst>
                <a:ext uri="{FF2B5EF4-FFF2-40B4-BE49-F238E27FC236}">
                  <a16:creationId xmlns:a16="http://schemas.microsoft.com/office/drawing/2014/main" xmlns="" id="{85F959E8-9E12-455F-8189-42CBED37BA3B}"/>
                </a:ext>
              </a:extLst>
            </p:cNvPr>
            <p:cNvSpPr txBox="1"/>
            <p:nvPr/>
          </p:nvSpPr>
          <p:spPr>
            <a:xfrm>
              <a:off x="31794" y="4182355"/>
              <a:ext cx="468026" cy="2119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S4</a:t>
              </a:r>
              <a:endParaRPr lang="en-US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0" name="TextBox 75">
              <a:extLst>
                <a:ext uri="{FF2B5EF4-FFF2-40B4-BE49-F238E27FC236}">
                  <a16:creationId xmlns:a16="http://schemas.microsoft.com/office/drawing/2014/main" xmlns="" id="{7E7BC34F-C205-425D-9AA7-36C644B043F3}"/>
                </a:ext>
              </a:extLst>
            </p:cNvPr>
            <p:cNvSpPr txBox="1"/>
            <p:nvPr/>
          </p:nvSpPr>
          <p:spPr>
            <a:xfrm>
              <a:off x="31794" y="4984846"/>
              <a:ext cx="468026" cy="2119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S5</a:t>
              </a:r>
              <a:endPara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xmlns="" id="{C5A6B1FF-8718-40F5-BC21-DA72E1C8BCD6}"/>
                </a:ext>
              </a:extLst>
            </p:cNvPr>
            <p:cNvCxnSpPr>
              <a:cxnSpLocks/>
            </p:cNvCxnSpPr>
            <p:nvPr/>
          </p:nvCxnSpPr>
          <p:spPr>
            <a:xfrm>
              <a:off x="425708" y="1278876"/>
              <a:ext cx="0" cy="912481"/>
            </a:xfrm>
            <a:prstGeom prst="line">
              <a:avLst/>
            </a:prstGeom>
            <a:noFill/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xmlns="" id="{555E5375-7691-4706-9D9B-0A0CC0F2EAB1}"/>
                </a:ext>
              </a:extLst>
            </p:cNvPr>
            <p:cNvCxnSpPr/>
            <p:nvPr/>
          </p:nvCxnSpPr>
          <p:spPr>
            <a:xfrm>
              <a:off x="415244" y="2533176"/>
              <a:ext cx="0" cy="456241"/>
            </a:xfrm>
            <a:prstGeom prst="line">
              <a:avLst/>
            </a:prstGeom>
            <a:noFill/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xmlns="" id="{76195302-367B-496C-B4E5-709D194B57C8}"/>
                </a:ext>
              </a:extLst>
            </p:cNvPr>
            <p:cNvCxnSpPr/>
            <p:nvPr/>
          </p:nvCxnSpPr>
          <p:spPr>
            <a:xfrm>
              <a:off x="415244" y="3328706"/>
              <a:ext cx="0" cy="456241"/>
            </a:xfrm>
            <a:prstGeom prst="line">
              <a:avLst/>
            </a:prstGeom>
            <a:noFill/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xmlns="" id="{9428B387-8F07-4464-96AB-ACAC6A83AD50}"/>
                </a:ext>
              </a:extLst>
            </p:cNvPr>
            <p:cNvCxnSpPr/>
            <p:nvPr/>
          </p:nvCxnSpPr>
          <p:spPr>
            <a:xfrm>
              <a:off x="413562" y="4094726"/>
              <a:ext cx="0" cy="456241"/>
            </a:xfrm>
            <a:prstGeom prst="line">
              <a:avLst/>
            </a:prstGeom>
            <a:noFill/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xmlns="" id="{0DCB1F9B-28A8-4E2E-BECA-AC29D173C758}"/>
                </a:ext>
              </a:extLst>
            </p:cNvPr>
            <p:cNvCxnSpPr/>
            <p:nvPr/>
          </p:nvCxnSpPr>
          <p:spPr>
            <a:xfrm>
              <a:off x="400093" y="4891764"/>
              <a:ext cx="0" cy="456241"/>
            </a:xfrm>
            <a:prstGeom prst="line">
              <a:avLst/>
            </a:prstGeom>
            <a:noFill/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pic>
          <p:nvPicPr>
            <p:cNvPr id="176" name="Picture 9">
              <a:extLst>
                <a:ext uri="{FF2B5EF4-FFF2-40B4-BE49-F238E27FC236}">
                  <a16:creationId xmlns:a16="http://schemas.microsoft.com/office/drawing/2014/main" xmlns="" id="{63FB401E-A877-4DC7-9291-326AD35C1C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6" cstate="print">
              <a:extLst>
                <a:ext uri="{BEBA8EAE-BF5A-486C-A8C5-ECC9F3942E4B}">
                  <a14:imgProps xmlns:a14="http://schemas.microsoft.com/office/drawing/2010/main">
                    <a14:imgLayer r:embed="rId47">
                      <a14:imgEffect>
                        <a14:sharpenSoften amount="39000"/>
                      </a14:imgEffect>
                      <a14:imgEffect>
                        <a14:brightnessContrast bright="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204" y="3139139"/>
              <a:ext cx="1104435" cy="384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621294A8-08D8-47F0-8645-F0EF6D68EB4C}"/>
              </a:ext>
            </a:extLst>
          </p:cNvPr>
          <p:cNvSpPr txBox="1"/>
          <p:nvPr/>
        </p:nvSpPr>
        <p:spPr>
          <a:xfrm>
            <a:off x="1205960" y="80356"/>
            <a:ext cx="341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1" name="TextBox 31">
            <a:extLst>
              <a:ext uri="{FF2B5EF4-FFF2-40B4-BE49-F238E27FC236}">
                <a16:creationId xmlns:a16="http://schemas.microsoft.com/office/drawing/2014/main" xmlns="" id="{21571860-AC76-4012-B461-9BFF2B11314F}"/>
              </a:ext>
            </a:extLst>
          </p:cNvPr>
          <p:cNvSpPr txBox="1"/>
          <p:nvPr/>
        </p:nvSpPr>
        <p:spPr>
          <a:xfrm>
            <a:off x="4069577" y="1762391"/>
            <a:ext cx="1053867" cy="211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R="0"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en-US" sz="1200" dirty="0"/>
              <a:t>LGR</a:t>
            </a:r>
          </a:p>
        </p:txBody>
      </p:sp>
      <p:sp>
        <p:nvSpPr>
          <p:cNvPr id="82" name="TextBox 57">
            <a:extLst>
              <a:ext uri="{FF2B5EF4-FFF2-40B4-BE49-F238E27FC236}">
                <a16:creationId xmlns:a16="http://schemas.microsoft.com/office/drawing/2014/main" xmlns="" id="{5181A992-6EF6-4108-BA2E-3C426A32B9BB}"/>
              </a:ext>
            </a:extLst>
          </p:cNvPr>
          <p:cNvSpPr txBox="1"/>
          <p:nvPr/>
        </p:nvSpPr>
        <p:spPr>
          <a:xfrm>
            <a:off x="2037857" y="1756949"/>
            <a:ext cx="819531" cy="211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SN</a:t>
            </a:r>
            <a:endParaRPr lang="en-U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A76B182-3C18-44CA-80D9-5E3681CBF657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lum contrast="20000"/>
          </a:blip>
          <a:srcRect t="12738" b="8420"/>
          <a:stretch/>
        </p:blipFill>
        <p:spPr>
          <a:xfrm flipV="1">
            <a:off x="1399215" y="356228"/>
            <a:ext cx="2096815" cy="14264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3F355A5-FE43-41E1-A8D7-848C7A1472EF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/>
          <a:srcRect t="10099"/>
          <a:stretch/>
        </p:blipFill>
        <p:spPr>
          <a:xfrm>
            <a:off x="3539166" y="364019"/>
            <a:ext cx="2114688" cy="1426464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7767" y="8226902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717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3B5C766-D2D1-45D3-86DF-AF1673DD8EB9}"/>
              </a:ext>
            </a:extLst>
          </p:cNvPr>
          <p:cNvSpPr/>
          <p:nvPr/>
        </p:nvSpPr>
        <p:spPr>
          <a:xfrm>
            <a:off x="1916656" y="431205"/>
            <a:ext cx="452304" cy="279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6029FD5A-5AB2-4666-8862-3BBE58D9E3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9245" y="794569"/>
            <a:ext cx="2309182" cy="1925157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3B5C766-D2D1-45D3-86DF-AF1673DD8EB9}"/>
              </a:ext>
            </a:extLst>
          </p:cNvPr>
          <p:cNvSpPr/>
          <p:nvPr/>
        </p:nvSpPr>
        <p:spPr>
          <a:xfrm>
            <a:off x="713046" y="3013282"/>
            <a:ext cx="452304" cy="279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9221250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S7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85092" y="3381202"/>
            <a:ext cx="5055496" cy="4022070"/>
            <a:chOff x="634926" y="5839027"/>
            <a:chExt cx="5055496" cy="4023360"/>
          </a:xfrm>
        </p:grpSpPr>
        <p:grpSp>
          <p:nvGrpSpPr>
            <p:cNvPr id="16" name="Group 14"/>
            <p:cNvGrpSpPr/>
            <p:nvPr/>
          </p:nvGrpSpPr>
          <p:grpSpPr>
            <a:xfrm>
              <a:off x="634926" y="5839027"/>
              <a:ext cx="5055496" cy="4023360"/>
              <a:chOff x="1014140" y="5438725"/>
              <a:chExt cx="5055496" cy="402336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xmlns="" id="{AFAF3A90-2763-416C-8A42-26C1DE7BB8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/>
              <a:srcRect l="1" r="27761"/>
              <a:stretch/>
            </p:blipFill>
            <p:spPr>
              <a:xfrm>
                <a:off x="1014140" y="5438725"/>
                <a:ext cx="5055496" cy="4023360"/>
              </a:xfrm>
              <a:prstGeom prst="rect">
                <a:avLst/>
              </a:prstGeom>
            </p:spPr>
          </p:pic>
          <p:sp>
            <p:nvSpPr>
              <p:cNvPr id="19" name="Rectangle: Rounded Corners 19">
                <a:extLst>
                  <a:ext uri="{FF2B5EF4-FFF2-40B4-BE49-F238E27FC236}">
                    <a16:creationId xmlns:a16="http://schemas.microsoft.com/office/drawing/2014/main" xmlns="" id="{A33776CF-7EF9-4BEB-9133-6F8827477264}"/>
                  </a:ext>
                </a:extLst>
              </p:cNvPr>
              <p:cNvSpPr/>
              <p:nvPr/>
            </p:nvSpPr>
            <p:spPr>
              <a:xfrm>
                <a:off x="4919375" y="6933072"/>
                <a:ext cx="548640" cy="137160"/>
              </a:xfrm>
              <a:prstGeom prst="roundRect">
                <a:avLst/>
              </a:prstGeom>
              <a:noFill/>
              <a:ln w="19050">
                <a:solidFill>
                  <a:srgbClr val="F123E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: Rounded Corners 23">
                <a:extLst>
                  <a:ext uri="{FF2B5EF4-FFF2-40B4-BE49-F238E27FC236}">
                    <a16:creationId xmlns:a16="http://schemas.microsoft.com/office/drawing/2014/main" xmlns="" id="{3324DC9B-B673-4F75-9E7B-7B0FEE5DCC88}"/>
                  </a:ext>
                </a:extLst>
              </p:cNvPr>
              <p:cNvSpPr/>
              <p:nvPr/>
            </p:nvSpPr>
            <p:spPr>
              <a:xfrm>
                <a:off x="3719318" y="5581310"/>
                <a:ext cx="274320" cy="137160"/>
              </a:xfrm>
              <a:prstGeom prst="roundRect">
                <a:avLst/>
              </a:prstGeom>
              <a:noFill/>
              <a:ln w="19050">
                <a:solidFill>
                  <a:srgbClr val="F123E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Rectangle: Rounded Corners 24">
                <a:extLst>
                  <a:ext uri="{FF2B5EF4-FFF2-40B4-BE49-F238E27FC236}">
                    <a16:creationId xmlns:a16="http://schemas.microsoft.com/office/drawing/2014/main" xmlns="" id="{F1F3F092-230D-485A-B0D3-20C9A4A416B1}"/>
                  </a:ext>
                </a:extLst>
              </p:cNvPr>
              <p:cNvSpPr/>
              <p:nvPr/>
            </p:nvSpPr>
            <p:spPr>
              <a:xfrm>
                <a:off x="1191848" y="6312010"/>
                <a:ext cx="457200" cy="339160"/>
              </a:xfrm>
              <a:prstGeom prst="roundRect">
                <a:avLst/>
              </a:prstGeom>
              <a:noFill/>
              <a:ln w="19050">
                <a:solidFill>
                  <a:srgbClr val="F123E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ctangle: Rounded Corners 25">
                <a:extLst>
                  <a:ext uri="{FF2B5EF4-FFF2-40B4-BE49-F238E27FC236}">
                    <a16:creationId xmlns:a16="http://schemas.microsoft.com/office/drawing/2014/main" xmlns="" id="{D0F54F3E-DBD1-4721-BAAD-0923C8E83386}"/>
                  </a:ext>
                </a:extLst>
              </p:cNvPr>
              <p:cNvSpPr/>
              <p:nvPr/>
            </p:nvSpPr>
            <p:spPr>
              <a:xfrm>
                <a:off x="3457018" y="7281770"/>
                <a:ext cx="274320" cy="137160"/>
              </a:xfrm>
              <a:prstGeom prst="roundRect">
                <a:avLst/>
              </a:prstGeom>
              <a:noFill/>
              <a:ln w="19050">
                <a:solidFill>
                  <a:srgbClr val="F123E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: Rounded Corners 22">
                <a:extLst>
                  <a:ext uri="{FF2B5EF4-FFF2-40B4-BE49-F238E27FC236}">
                    <a16:creationId xmlns:a16="http://schemas.microsoft.com/office/drawing/2014/main" xmlns="" id="{A8D37306-4CCF-464F-9796-1FD199EE92CE}"/>
                  </a:ext>
                </a:extLst>
              </p:cNvPr>
              <p:cNvSpPr/>
              <p:nvPr/>
            </p:nvSpPr>
            <p:spPr>
              <a:xfrm>
                <a:off x="5056535" y="8541719"/>
                <a:ext cx="228600" cy="137160"/>
              </a:xfrm>
              <a:prstGeom prst="roundRect">
                <a:avLst/>
              </a:prstGeom>
              <a:noFill/>
              <a:ln w="19050">
                <a:solidFill>
                  <a:srgbClr val="F123E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: Rounded Corners 26">
                <a:extLst>
                  <a:ext uri="{FF2B5EF4-FFF2-40B4-BE49-F238E27FC236}">
                    <a16:creationId xmlns:a16="http://schemas.microsoft.com/office/drawing/2014/main" xmlns="" id="{6143B574-ADEC-436D-A166-E5713D8D925A}"/>
                  </a:ext>
                </a:extLst>
              </p:cNvPr>
              <p:cNvSpPr/>
              <p:nvPr/>
            </p:nvSpPr>
            <p:spPr>
              <a:xfrm>
                <a:off x="2141416" y="7800841"/>
                <a:ext cx="1305169" cy="991468"/>
              </a:xfrm>
              <a:prstGeom prst="roundRect">
                <a:avLst/>
              </a:prstGeom>
              <a:noFill/>
              <a:ln w="19050">
                <a:solidFill>
                  <a:srgbClr val="F123E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7" name="Picture 3" descr="H:\Arunima_my system\Transcriptome\sequencing\final RNA seq data compilation\mRNA seq\p-value less than 0.05\with q value adjustment\Annotation\MapMan\S2-S3 transition\S2-S3 transition_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141" t="661" r="23307" b="79508"/>
            <a:stretch/>
          </p:blipFill>
          <p:spPr bwMode="auto">
            <a:xfrm rot="5400000">
              <a:off x="4762369" y="9264036"/>
              <a:ext cx="312205" cy="782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63504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8104" y="6099144"/>
            <a:ext cx="3876628" cy="199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1D7880AA-D46C-46A6-9A76-9BC6417525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5" r="60635" b="42148"/>
          <a:stretch/>
        </p:blipFill>
        <p:spPr>
          <a:xfrm>
            <a:off x="1279373" y="2326391"/>
            <a:ext cx="4536841" cy="3291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36E9DCF-E500-45F9-BFDE-0AC4D6B1E1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010"/>
          <a:stretch/>
        </p:blipFill>
        <p:spPr>
          <a:xfrm>
            <a:off x="1493043" y="212879"/>
            <a:ext cx="4051671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0372D1A-358D-480A-9CB5-7AA5F7CBE18E}"/>
              </a:ext>
            </a:extLst>
          </p:cNvPr>
          <p:cNvSpPr/>
          <p:nvPr/>
        </p:nvSpPr>
        <p:spPr>
          <a:xfrm>
            <a:off x="1158968" y="82041"/>
            <a:ext cx="346755" cy="194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27426689-C7C2-435A-A34C-B0E0FD3CA9CA}"/>
              </a:ext>
            </a:extLst>
          </p:cNvPr>
          <p:cNvCxnSpPr/>
          <p:nvPr/>
        </p:nvCxnSpPr>
        <p:spPr>
          <a:xfrm flipH="1">
            <a:off x="4716192" y="328212"/>
            <a:ext cx="194372" cy="1398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8CA41F6A-A78C-41E9-9471-109D54A78BD3}"/>
              </a:ext>
            </a:extLst>
          </p:cNvPr>
          <p:cNvCxnSpPr/>
          <p:nvPr/>
        </p:nvCxnSpPr>
        <p:spPr>
          <a:xfrm flipH="1">
            <a:off x="2744376" y="386955"/>
            <a:ext cx="194372" cy="1398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96901C59-1DE1-46C1-816E-BDDE725FEDBD}"/>
              </a:ext>
            </a:extLst>
          </p:cNvPr>
          <p:cNvCxnSpPr/>
          <p:nvPr/>
        </p:nvCxnSpPr>
        <p:spPr>
          <a:xfrm flipH="1">
            <a:off x="2360926" y="526807"/>
            <a:ext cx="194372" cy="1398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414017B-6F01-41A1-AC21-1309EF381F9E}"/>
              </a:ext>
            </a:extLst>
          </p:cNvPr>
          <p:cNvSpPr/>
          <p:nvPr/>
        </p:nvSpPr>
        <p:spPr>
          <a:xfrm>
            <a:off x="976162" y="2192273"/>
            <a:ext cx="346755" cy="194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388C27A-B1E5-456E-A95A-C4C1B48ED91F}"/>
              </a:ext>
            </a:extLst>
          </p:cNvPr>
          <p:cNvSpPr/>
          <p:nvPr/>
        </p:nvSpPr>
        <p:spPr>
          <a:xfrm>
            <a:off x="1372386" y="6000280"/>
            <a:ext cx="346755" cy="194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79FBAC5-1B48-425F-A8C9-7E7EB8129F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63" b="93741"/>
          <a:stretch/>
        </p:blipFill>
        <p:spPr>
          <a:xfrm>
            <a:off x="1277112" y="5316057"/>
            <a:ext cx="2113010" cy="23537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49F69C3-04A0-4E60-BC3D-7FF251844BFD}"/>
              </a:ext>
            </a:extLst>
          </p:cNvPr>
          <p:cNvSpPr/>
          <p:nvPr/>
        </p:nvSpPr>
        <p:spPr>
          <a:xfrm>
            <a:off x="3392841" y="2891992"/>
            <a:ext cx="1154281" cy="1181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33BBC8B-AFA1-4DBF-914E-0D342B5BD61D}"/>
              </a:ext>
            </a:extLst>
          </p:cNvPr>
          <p:cNvSpPr/>
          <p:nvPr/>
        </p:nvSpPr>
        <p:spPr>
          <a:xfrm>
            <a:off x="3392841" y="3479800"/>
            <a:ext cx="1280160" cy="1181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63759E22-2A07-4CD6-B0BD-C83BE26AFD44}"/>
              </a:ext>
            </a:extLst>
          </p:cNvPr>
          <p:cNvSpPr/>
          <p:nvPr/>
        </p:nvSpPr>
        <p:spPr>
          <a:xfrm>
            <a:off x="3392841" y="3678853"/>
            <a:ext cx="1280160" cy="1181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CD005C5-3B07-4C7C-9AE8-59D6EF7EAADF}"/>
              </a:ext>
            </a:extLst>
          </p:cNvPr>
          <p:cNvSpPr/>
          <p:nvPr/>
        </p:nvSpPr>
        <p:spPr>
          <a:xfrm>
            <a:off x="3392841" y="3797041"/>
            <a:ext cx="1280160" cy="933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EF96E56-547E-44A1-8777-C4138AF86708}"/>
              </a:ext>
            </a:extLst>
          </p:cNvPr>
          <p:cNvSpPr/>
          <p:nvPr/>
        </p:nvSpPr>
        <p:spPr>
          <a:xfrm>
            <a:off x="3392841" y="3983652"/>
            <a:ext cx="1280160" cy="1057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27426689-C7C2-435A-A34C-B0E0FD3CA9CA}"/>
              </a:ext>
            </a:extLst>
          </p:cNvPr>
          <p:cNvCxnSpPr/>
          <p:nvPr/>
        </p:nvCxnSpPr>
        <p:spPr>
          <a:xfrm flipH="1">
            <a:off x="4751696" y="498144"/>
            <a:ext cx="194372" cy="1398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26943" y="2490716"/>
            <a:ext cx="0" cy="278414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6200000">
            <a:off x="912612" y="795651"/>
            <a:ext cx="7120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Log</a:t>
            </a:r>
            <a:r>
              <a:rPr lang="en-US" sz="1000" baseline="-25000" dirty="0"/>
              <a:t>2</a:t>
            </a:r>
            <a:r>
              <a:rPr lang="en-US" sz="1000" dirty="0"/>
              <a:t>FPKM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FBD568A-862B-4D2D-85ED-E7FF804735B2}"/>
              </a:ext>
            </a:extLst>
          </p:cNvPr>
          <p:cNvSpPr txBox="1"/>
          <p:nvPr/>
        </p:nvSpPr>
        <p:spPr>
          <a:xfrm>
            <a:off x="-22582" y="8825304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S8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80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F859ECE-5DFF-4EA7-8F1D-5FC6365BA2FC}"/>
              </a:ext>
            </a:extLst>
          </p:cNvPr>
          <p:cNvSpPr txBox="1"/>
          <p:nvPr/>
        </p:nvSpPr>
        <p:spPr>
          <a:xfrm>
            <a:off x="-22582" y="8825304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S9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A13B9E-101E-4C13-A011-357A4B634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" y="1321334"/>
            <a:ext cx="6858000" cy="340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97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604E43-08D2-4B92-9584-C16CEFD0D8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367" t="7079" b="61773"/>
          <a:stretch/>
        </p:blipFill>
        <p:spPr>
          <a:xfrm>
            <a:off x="692258" y="514383"/>
            <a:ext cx="2740609" cy="9814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7A3205A-9C68-44EC-B0D4-2D5E619711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4094" r="-9776"/>
          <a:stretch/>
        </p:blipFill>
        <p:spPr>
          <a:xfrm>
            <a:off x="720642" y="3547024"/>
            <a:ext cx="3018482" cy="49174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3D1C282E-335F-4B74-9BA7-294019BED4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4489"/>
          <a:stretch/>
        </p:blipFill>
        <p:spPr>
          <a:xfrm>
            <a:off x="3831186" y="827537"/>
            <a:ext cx="2697604" cy="516964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FE8EF17-C3E2-4288-9B26-3F14485A8C55}"/>
              </a:ext>
            </a:extLst>
          </p:cNvPr>
          <p:cNvSpPr/>
          <p:nvPr/>
        </p:nvSpPr>
        <p:spPr>
          <a:xfrm>
            <a:off x="183578" y="206234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AFB1F0B-5EF2-4B1F-85BE-D2C5179C6A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060" r="35991" b="92775"/>
          <a:stretch/>
        </p:blipFill>
        <p:spPr>
          <a:xfrm>
            <a:off x="3769009" y="6010746"/>
            <a:ext cx="1630581" cy="2276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2AAA1F6-404B-4991-B807-ED26346423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924" t="38755" b="-1"/>
          <a:stretch/>
        </p:blipFill>
        <p:spPr>
          <a:xfrm>
            <a:off x="692258" y="1555027"/>
            <a:ext cx="2754810" cy="19298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1FB69DC-EF48-4C61-8B61-628E6BD6BB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817" t="6650" r="38046" b="87316"/>
          <a:stretch/>
        </p:blipFill>
        <p:spPr>
          <a:xfrm>
            <a:off x="3769009" y="667403"/>
            <a:ext cx="1572567" cy="1901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FF9B9A-A596-4BAE-B137-10F1AC3CE47E}"/>
              </a:ext>
            </a:extLst>
          </p:cNvPr>
          <p:cNvSpPr txBox="1"/>
          <p:nvPr/>
        </p:nvSpPr>
        <p:spPr>
          <a:xfrm>
            <a:off x="2061268" y="169405"/>
            <a:ext cx="2651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4A1F140-C3FA-4D69-BC47-2C927D3D7446}"/>
              </a:ext>
            </a:extLst>
          </p:cNvPr>
          <p:cNvSpPr/>
          <p:nvPr/>
        </p:nvSpPr>
        <p:spPr>
          <a:xfrm>
            <a:off x="505836" y="440267"/>
            <a:ext cx="6159589" cy="8021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381285" y="741834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381285" y="103246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381285" y="1599550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16" name="Oval 15"/>
          <p:cNvSpPr/>
          <p:nvPr/>
        </p:nvSpPr>
        <p:spPr>
          <a:xfrm>
            <a:off x="3381285" y="190081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17" name="Oval 16"/>
          <p:cNvSpPr/>
          <p:nvPr/>
        </p:nvSpPr>
        <p:spPr>
          <a:xfrm>
            <a:off x="3381285" y="2191441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18" name="Oval 17"/>
          <p:cNvSpPr/>
          <p:nvPr/>
        </p:nvSpPr>
        <p:spPr>
          <a:xfrm>
            <a:off x="3381285" y="2457266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3381285" y="273726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3381285" y="30172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21" name="Oval 20"/>
          <p:cNvSpPr/>
          <p:nvPr/>
        </p:nvSpPr>
        <p:spPr>
          <a:xfrm>
            <a:off x="3381285" y="3905605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22" name="Oval 21"/>
          <p:cNvSpPr/>
          <p:nvPr/>
        </p:nvSpPr>
        <p:spPr>
          <a:xfrm>
            <a:off x="3381285" y="4727884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23" name="Oval 22"/>
          <p:cNvSpPr/>
          <p:nvPr/>
        </p:nvSpPr>
        <p:spPr>
          <a:xfrm>
            <a:off x="3381285" y="5302066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24" name="Oval 23"/>
          <p:cNvSpPr/>
          <p:nvPr/>
        </p:nvSpPr>
        <p:spPr>
          <a:xfrm>
            <a:off x="3381285" y="5539530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25" name="Oval 24"/>
          <p:cNvSpPr/>
          <p:nvPr/>
        </p:nvSpPr>
        <p:spPr>
          <a:xfrm>
            <a:off x="3381285" y="584079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26" name="Oval 25"/>
          <p:cNvSpPr/>
          <p:nvPr/>
        </p:nvSpPr>
        <p:spPr>
          <a:xfrm>
            <a:off x="3381285" y="612078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27" name="Oval 26"/>
          <p:cNvSpPr/>
          <p:nvPr/>
        </p:nvSpPr>
        <p:spPr>
          <a:xfrm>
            <a:off x="3381285" y="637951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28" name="Oval 27"/>
          <p:cNvSpPr/>
          <p:nvPr/>
        </p:nvSpPr>
        <p:spPr>
          <a:xfrm>
            <a:off x="3381285" y="6659514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31" name="Oval 30"/>
          <p:cNvSpPr/>
          <p:nvPr/>
        </p:nvSpPr>
        <p:spPr>
          <a:xfrm>
            <a:off x="3381285" y="6928877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32" name="Oval 31"/>
          <p:cNvSpPr/>
          <p:nvPr/>
        </p:nvSpPr>
        <p:spPr>
          <a:xfrm>
            <a:off x="3381285" y="7219506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34" name="Oval 33"/>
          <p:cNvSpPr/>
          <p:nvPr/>
        </p:nvSpPr>
        <p:spPr>
          <a:xfrm>
            <a:off x="3381285" y="746760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35" name="Oval 34"/>
          <p:cNvSpPr/>
          <p:nvPr/>
        </p:nvSpPr>
        <p:spPr>
          <a:xfrm>
            <a:off x="3381285" y="7736966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36" name="Oval 35"/>
          <p:cNvSpPr/>
          <p:nvPr/>
        </p:nvSpPr>
        <p:spPr>
          <a:xfrm>
            <a:off x="3381285" y="8027595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38" name="Oval 37"/>
          <p:cNvSpPr/>
          <p:nvPr/>
        </p:nvSpPr>
        <p:spPr>
          <a:xfrm>
            <a:off x="6466512" y="894234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66512" y="1195496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466512" y="1741317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66512" y="2010680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66512" y="2258777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466512" y="2815231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6466512" y="251041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466512" y="3084594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466512" y="337522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466512" y="3644586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466512" y="3913949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466512" y="4172679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466512" y="44633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466512" y="472203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466512" y="4991401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6466512" y="5526589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S10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446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F178F2D-7187-42AB-86D0-32BE9DFD33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770" t="3149" b="-1"/>
          <a:stretch/>
        </p:blipFill>
        <p:spPr>
          <a:xfrm>
            <a:off x="563310" y="684436"/>
            <a:ext cx="2759711" cy="6639943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5625DDC4-0AE0-42F3-B7C2-2ACC02C91BD2}"/>
              </a:ext>
            </a:extLst>
          </p:cNvPr>
          <p:cNvSpPr/>
          <p:nvPr/>
        </p:nvSpPr>
        <p:spPr>
          <a:xfrm>
            <a:off x="415638" y="617028"/>
            <a:ext cx="3008100" cy="6934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F96F049D-BCDB-49B1-9667-97A62B58ECFA}"/>
              </a:ext>
            </a:extLst>
          </p:cNvPr>
          <p:cNvSpPr/>
          <p:nvPr/>
        </p:nvSpPr>
        <p:spPr>
          <a:xfrm>
            <a:off x="241043" y="391744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7789855-8776-46E2-9E9E-176AF9B6E3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96714"/>
          <a:stretch/>
        </p:blipFill>
        <p:spPr>
          <a:xfrm>
            <a:off x="178992" y="7310034"/>
            <a:ext cx="3200400" cy="2252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198C20-1F22-446E-8F7F-530048D4E68D}"/>
              </a:ext>
            </a:extLst>
          </p:cNvPr>
          <p:cNvSpPr txBox="1"/>
          <p:nvPr/>
        </p:nvSpPr>
        <p:spPr>
          <a:xfrm>
            <a:off x="1360268" y="374595"/>
            <a:ext cx="8229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97F4F46-30F5-4F53-954F-15F63733C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4404" t="7005"/>
          <a:stretch/>
        </p:blipFill>
        <p:spPr>
          <a:xfrm>
            <a:off x="3815619" y="769195"/>
            <a:ext cx="2739417" cy="29707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2D6D69D-C7D8-4F2B-84B2-3AAB56E2659D}"/>
              </a:ext>
            </a:extLst>
          </p:cNvPr>
          <p:cNvSpPr/>
          <p:nvPr/>
        </p:nvSpPr>
        <p:spPr>
          <a:xfrm>
            <a:off x="3604597" y="716778"/>
            <a:ext cx="2992892" cy="33107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2E7C0E0-361D-44E8-8C71-19D19707453D}"/>
              </a:ext>
            </a:extLst>
          </p:cNvPr>
          <p:cNvSpPr/>
          <p:nvPr/>
        </p:nvSpPr>
        <p:spPr>
          <a:xfrm>
            <a:off x="4707758" y="497845"/>
            <a:ext cx="635477" cy="21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0346CFD-84EB-472E-9823-9E2F5C018C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3928" r="35946" b="93083"/>
          <a:stretch/>
        </p:blipFill>
        <p:spPr>
          <a:xfrm>
            <a:off x="3815619" y="3763097"/>
            <a:ext cx="1604211" cy="2209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9E6990F-6176-4301-844C-A3A17F9AE0F7}"/>
              </a:ext>
            </a:extLst>
          </p:cNvPr>
          <p:cNvSpPr/>
          <p:nvPr/>
        </p:nvSpPr>
        <p:spPr>
          <a:xfrm>
            <a:off x="3448589" y="391744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5" name="Oval 24"/>
          <p:cNvSpPr/>
          <p:nvPr/>
        </p:nvSpPr>
        <p:spPr>
          <a:xfrm>
            <a:off x="3310051" y="23593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3310051" y="15020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3310051" y="29117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3310051" y="20640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3310051" y="26450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3310051" y="31689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3310051" y="62836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3310051" y="65503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3310051" y="68456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3310051" y="71123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3310051" y="34547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/>
          <p:cNvSpPr/>
          <p:nvPr/>
        </p:nvSpPr>
        <p:spPr>
          <a:xfrm>
            <a:off x="6493656" y="12779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Oval 53"/>
          <p:cNvSpPr/>
          <p:nvPr/>
        </p:nvSpPr>
        <p:spPr>
          <a:xfrm>
            <a:off x="6493656" y="15732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Oval 54"/>
          <p:cNvSpPr/>
          <p:nvPr/>
        </p:nvSpPr>
        <p:spPr>
          <a:xfrm>
            <a:off x="6493656" y="18494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6493656" y="24114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Oval 58"/>
          <p:cNvSpPr/>
          <p:nvPr/>
        </p:nvSpPr>
        <p:spPr>
          <a:xfrm>
            <a:off x="6493656" y="26972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Oval 59"/>
          <p:cNvSpPr/>
          <p:nvPr/>
        </p:nvSpPr>
        <p:spPr>
          <a:xfrm>
            <a:off x="6493656" y="32496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Oval 60"/>
          <p:cNvSpPr/>
          <p:nvPr/>
        </p:nvSpPr>
        <p:spPr>
          <a:xfrm>
            <a:off x="6493656" y="35258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1577322" y="8966492"/>
            <a:ext cx="3588499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S10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3310051" y="4302062"/>
            <a:ext cx="73152" cy="1740027"/>
            <a:chOff x="958102" y="1827014"/>
            <a:chExt cx="73152" cy="1740027"/>
          </a:xfrm>
        </p:grpSpPr>
        <p:sp>
          <p:nvSpPr>
            <p:cNvPr id="63" name="Oval 62"/>
            <p:cNvSpPr/>
            <p:nvPr/>
          </p:nvSpPr>
          <p:spPr>
            <a:xfrm>
              <a:off x="958102" y="2398514"/>
              <a:ext cx="73152" cy="731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Oval 63"/>
            <p:cNvSpPr/>
            <p:nvPr/>
          </p:nvSpPr>
          <p:spPr>
            <a:xfrm>
              <a:off x="958102" y="2674739"/>
              <a:ext cx="73152" cy="731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Oval 64"/>
            <p:cNvSpPr/>
            <p:nvPr/>
          </p:nvSpPr>
          <p:spPr>
            <a:xfrm>
              <a:off x="958102" y="2931914"/>
              <a:ext cx="73152" cy="731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65"/>
            <p:cNvSpPr/>
            <p:nvPr/>
          </p:nvSpPr>
          <p:spPr>
            <a:xfrm>
              <a:off x="958102" y="3227189"/>
              <a:ext cx="73152" cy="731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/>
            <p:cNvSpPr/>
            <p:nvPr/>
          </p:nvSpPr>
          <p:spPr>
            <a:xfrm>
              <a:off x="958102" y="3493889"/>
              <a:ext cx="73152" cy="731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Oval 67"/>
            <p:cNvSpPr/>
            <p:nvPr/>
          </p:nvSpPr>
          <p:spPr>
            <a:xfrm>
              <a:off x="958102" y="2112764"/>
              <a:ext cx="73152" cy="731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/>
            <p:cNvSpPr/>
            <p:nvPr/>
          </p:nvSpPr>
          <p:spPr>
            <a:xfrm>
              <a:off x="958102" y="1827014"/>
              <a:ext cx="73152" cy="731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23402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F647C2B-3250-47CD-AE15-1B3BFDA25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7" t="-267" b="18408"/>
          <a:stretch/>
        </p:blipFill>
        <p:spPr bwMode="auto">
          <a:xfrm>
            <a:off x="536174" y="1017640"/>
            <a:ext cx="2565290" cy="4785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2059EEE-AC49-4408-B02C-C55581757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21583" b="-1"/>
          <a:stretch/>
        </p:blipFill>
        <p:spPr bwMode="auto">
          <a:xfrm>
            <a:off x="3652178" y="1170119"/>
            <a:ext cx="2533803" cy="722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163385E-51A8-4BAC-9AFD-9ABE19CF41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" t="3657" r="84769" b="92367"/>
          <a:stretch/>
        </p:blipFill>
        <p:spPr>
          <a:xfrm>
            <a:off x="3652178" y="992370"/>
            <a:ext cx="1399465" cy="2138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6459984-0947-4FC0-9A4E-F6DB74B54EEE}"/>
              </a:ext>
            </a:extLst>
          </p:cNvPr>
          <p:cNvSpPr/>
          <p:nvPr/>
        </p:nvSpPr>
        <p:spPr>
          <a:xfrm>
            <a:off x="449089" y="872359"/>
            <a:ext cx="6018211" cy="78932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1EBBB0E-22CB-4322-88D8-E4804F4A9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7" t="2265" b="78511"/>
          <a:stretch/>
        </p:blipFill>
        <p:spPr bwMode="auto">
          <a:xfrm>
            <a:off x="536174" y="6977517"/>
            <a:ext cx="2565289" cy="1771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CA95019-AC28-4348-B9BF-F698667FD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7" t="81753" b="-42"/>
          <a:stretch/>
        </p:blipFill>
        <p:spPr bwMode="auto">
          <a:xfrm>
            <a:off x="536174" y="5922441"/>
            <a:ext cx="2565290" cy="1069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8A72307-0E4A-4D2E-8BBB-44095AB7132D}"/>
              </a:ext>
            </a:extLst>
          </p:cNvPr>
          <p:cNvSpPr/>
          <p:nvPr/>
        </p:nvSpPr>
        <p:spPr>
          <a:xfrm>
            <a:off x="2877552" y="638682"/>
            <a:ext cx="822960" cy="21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Ethylene</a:t>
            </a:r>
          </a:p>
        </p:txBody>
      </p:sp>
      <p:sp>
        <p:nvSpPr>
          <p:cNvPr id="13" name="Oval 12"/>
          <p:cNvSpPr/>
          <p:nvPr/>
        </p:nvSpPr>
        <p:spPr>
          <a:xfrm>
            <a:off x="3106405" y="14932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14" name="Oval 13"/>
          <p:cNvSpPr/>
          <p:nvPr/>
        </p:nvSpPr>
        <p:spPr>
          <a:xfrm>
            <a:off x="3106405" y="17599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15" name="Oval 14"/>
          <p:cNvSpPr/>
          <p:nvPr/>
        </p:nvSpPr>
        <p:spPr>
          <a:xfrm>
            <a:off x="3106405" y="19980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16" name="Oval 15"/>
          <p:cNvSpPr/>
          <p:nvPr/>
        </p:nvSpPr>
        <p:spPr>
          <a:xfrm>
            <a:off x="3106405" y="22647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17" name="Oval 16"/>
          <p:cNvSpPr/>
          <p:nvPr/>
        </p:nvSpPr>
        <p:spPr>
          <a:xfrm>
            <a:off x="3106405" y="25219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3106405" y="27696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3106405" y="30363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3106405" y="32934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3106405" y="35411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3106405" y="40650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3106405" y="43317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3106405" y="45698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106405" y="48460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3106405" y="55985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3106405" y="60081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3106405" y="62557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3106405" y="64938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3106405" y="67510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3106405" y="70272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3106405" y="75225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3106405" y="77892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3106405" y="80369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3106405" y="83131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3106405" y="85608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6206737" y="12360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6206737" y="17504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6206737" y="20076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6206737" y="22647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/>
          <p:cNvSpPr/>
          <p:nvPr/>
        </p:nvSpPr>
        <p:spPr>
          <a:xfrm>
            <a:off x="6206737" y="30363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6206737" y="3553325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/>
          <p:cNvSpPr/>
          <p:nvPr/>
        </p:nvSpPr>
        <p:spPr>
          <a:xfrm>
            <a:off x="6206737" y="40745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/>
          <p:cNvSpPr/>
          <p:nvPr/>
        </p:nvSpPr>
        <p:spPr>
          <a:xfrm>
            <a:off x="6206737" y="436028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6206737" y="486510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/>
          <p:cNvSpPr/>
          <p:nvPr/>
        </p:nvSpPr>
        <p:spPr>
          <a:xfrm>
            <a:off x="6206737" y="51413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/>
          <p:cNvSpPr/>
          <p:nvPr/>
        </p:nvSpPr>
        <p:spPr>
          <a:xfrm>
            <a:off x="6206737" y="536654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/>
          <p:cNvSpPr/>
          <p:nvPr/>
        </p:nvSpPr>
        <p:spPr>
          <a:xfrm>
            <a:off x="6206737" y="564615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6206737" y="5901921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/>
          <p:cNvSpPr/>
          <p:nvPr/>
        </p:nvSpPr>
        <p:spPr>
          <a:xfrm>
            <a:off x="6206737" y="614178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/>
          <p:cNvSpPr/>
          <p:nvPr/>
        </p:nvSpPr>
        <p:spPr>
          <a:xfrm>
            <a:off x="6206737" y="6413447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S10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E3B099C9-0FB7-4D40-9091-C4D9137A0227}"/>
              </a:ext>
            </a:extLst>
          </p:cNvPr>
          <p:cNvSpPr/>
          <p:nvPr/>
        </p:nvSpPr>
        <p:spPr>
          <a:xfrm>
            <a:off x="150749" y="643729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736961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D9A5A3B2-F1F7-4306-B14B-939AE9EFF6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1" t="7805"/>
          <a:stretch/>
        </p:blipFill>
        <p:spPr bwMode="auto">
          <a:xfrm>
            <a:off x="3856656" y="966799"/>
            <a:ext cx="2727019" cy="2461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arunima\Desktop\Hormone clustering\JA\synthesis_2.png">
            <a:extLst>
              <a:ext uri="{FF2B5EF4-FFF2-40B4-BE49-F238E27FC236}">
                <a16:creationId xmlns:a16="http://schemas.microsoft.com/office/drawing/2014/main" xmlns="" id="{D2283224-2463-4AD1-A5FD-5BDC81E8B2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3274" b="93747"/>
          <a:stretch/>
        </p:blipFill>
        <p:spPr bwMode="auto">
          <a:xfrm>
            <a:off x="3856657" y="3444179"/>
            <a:ext cx="1600200" cy="22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A1EC865-9869-4C77-9C74-794C693A950E}"/>
              </a:ext>
            </a:extLst>
          </p:cNvPr>
          <p:cNvSpPr/>
          <p:nvPr/>
        </p:nvSpPr>
        <p:spPr>
          <a:xfrm>
            <a:off x="3700266" y="707233"/>
            <a:ext cx="2976414" cy="3016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C:\Users\arunima\Desktop\Hormone clustering\JA\synthesis_2.png">
            <a:extLst>
              <a:ext uri="{FF2B5EF4-FFF2-40B4-BE49-F238E27FC236}">
                <a16:creationId xmlns:a16="http://schemas.microsoft.com/office/drawing/2014/main" xmlns="" id="{D4F75850-69F5-4529-9CA3-E05D02320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8" r="73274" b="87615"/>
          <a:stretch/>
        </p:blipFill>
        <p:spPr bwMode="auto">
          <a:xfrm>
            <a:off x="3856657" y="772198"/>
            <a:ext cx="1600200" cy="2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runima\Desktop\Hormone clustering\SA\synthesis.png">
            <a:extLst>
              <a:ext uri="{FF2B5EF4-FFF2-40B4-BE49-F238E27FC236}">
                <a16:creationId xmlns:a16="http://schemas.microsoft.com/office/drawing/2014/main" xmlns="" id="{ED811FC4-1D84-4A74-920D-E1373F457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2943" b="93673"/>
          <a:stretch/>
        </p:blipFill>
        <p:spPr bwMode="auto">
          <a:xfrm>
            <a:off x="3887109" y="6927533"/>
            <a:ext cx="1600200" cy="22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4555DA3B-72C2-417E-B284-5B64C1B64D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5" t="-634"/>
          <a:stretch/>
        </p:blipFill>
        <p:spPr bwMode="auto">
          <a:xfrm>
            <a:off x="3856657" y="4787362"/>
            <a:ext cx="2720186" cy="212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694FDBF-0FEB-4DAF-AC3C-5E5425C4C7C2}"/>
              </a:ext>
            </a:extLst>
          </p:cNvPr>
          <p:cNvSpPr/>
          <p:nvPr/>
        </p:nvSpPr>
        <p:spPr>
          <a:xfrm>
            <a:off x="3700266" y="4757642"/>
            <a:ext cx="2980946" cy="24227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32365C4-A62B-4A36-BF9E-5D41F3CF1FFB}"/>
              </a:ext>
            </a:extLst>
          </p:cNvPr>
          <p:cNvSpPr/>
          <p:nvPr/>
        </p:nvSpPr>
        <p:spPr>
          <a:xfrm>
            <a:off x="3508349" y="478971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4899F03-0C72-4E84-9155-5C9B475E4B44}"/>
              </a:ext>
            </a:extLst>
          </p:cNvPr>
          <p:cNvSpPr/>
          <p:nvPr/>
        </p:nvSpPr>
        <p:spPr>
          <a:xfrm>
            <a:off x="3530412" y="4518989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95BED3A-B8EF-469B-A71D-19276CE75FE1}"/>
              </a:ext>
            </a:extLst>
          </p:cNvPr>
          <p:cNvSpPr/>
          <p:nvPr/>
        </p:nvSpPr>
        <p:spPr>
          <a:xfrm>
            <a:off x="4698334" y="500098"/>
            <a:ext cx="714505" cy="21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71E6ED-2A61-4322-A0BC-343EC9F55AAD}"/>
              </a:ext>
            </a:extLst>
          </p:cNvPr>
          <p:cNvSpPr/>
          <p:nvPr/>
        </p:nvSpPr>
        <p:spPr>
          <a:xfrm>
            <a:off x="4504942" y="4538003"/>
            <a:ext cx="714505" cy="21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</a:p>
        </p:txBody>
      </p:sp>
      <p:sp>
        <p:nvSpPr>
          <p:cNvPr id="16" name="Oval 15"/>
          <p:cNvSpPr/>
          <p:nvPr/>
        </p:nvSpPr>
        <p:spPr>
          <a:xfrm>
            <a:off x="6541724" y="1282214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6541724" y="181626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6541724" y="2095878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6541724" y="236754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6541724" y="2647159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541724" y="3181207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6546257" y="502616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6546257" y="6140633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6546257" y="6670971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CC1E899-FF94-46FA-91CE-89D6A43BB2AC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S10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C11D5B97-2A32-4348-9904-661161506987}"/>
              </a:ext>
            </a:extLst>
          </p:cNvPr>
          <p:cNvSpPr/>
          <p:nvPr/>
        </p:nvSpPr>
        <p:spPr>
          <a:xfrm>
            <a:off x="119746" y="4518989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739C374B-6631-4B6B-80DA-977B6FEBCA3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12085" t="-659" r="37250" b="87399"/>
          <a:stretch/>
        </p:blipFill>
        <p:spPr>
          <a:xfrm>
            <a:off x="398375" y="6376384"/>
            <a:ext cx="1621550" cy="2405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B2E07605-DF55-4984-AB2F-E5A55FDB43D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13036" t="12028"/>
          <a:stretch/>
        </p:blipFill>
        <p:spPr>
          <a:xfrm>
            <a:off x="441154" y="4770392"/>
            <a:ext cx="2783192" cy="15956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CF63036-40D5-4CA9-9773-7C45F6E01CD0}"/>
              </a:ext>
            </a:extLst>
          </p:cNvPr>
          <p:cNvSpPr/>
          <p:nvPr/>
        </p:nvSpPr>
        <p:spPr>
          <a:xfrm>
            <a:off x="315682" y="4750915"/>
            <a:ext cx="2968172" cy="18851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564490C9-7683-4E13-841A-ED70BA700E1E}"/>
              </a:ext>
            </a:extLst>
          </p:cNvPr>
          <p:cNvSpPr/>
          <p:nvPr/>
        </p:nvSpPr>
        <p:spPr>
          <a:xfrm>
            <a:off x="1171284" y="4538003"/>
            <a:ext cx="667221" cy="265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CK</a:t>
            </a:r>
          </a:p>
        </p:txBody>
      </p:sp>
      <p:sp>
        <p:nvSpPr>
          <p:cNvPr id="37" name="Oval 36"/>
          <p:cNvSpPr/>
          <p:nvPr/>
        </p:nvSpPr>
        <p:spPr>
          <a:xfrm>
            <a:off x="3189070" y="529379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3189070" y="6160567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3189070" y="5884342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E4DD17C8-0C06-4C66-B297-50E15760AF7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13667" t="7146"/>
          <a:stretch/>
        </p:blipFill>
        <p:spPr>
          <a:xfrm>
            <a:off x="455798" y="728661"/>
            <a:ext cx="2762994" cy="3327564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2B4F25B7-6E00-408D-A76F-4ED915D499A2}"/>
              </a:ext>
            </a:extLst>
          </p:cNvPr>
          <p:cNvSpPr/>
          <p:nvPr/>
        </p:nvSpPr>
        <p:spPr>
          <a:xfrm>
            <a:off x="298660" y="674575"/>
            <a:ext cx="3039764" cy="35860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80E28023-78AF-4D77-A463-733615F0ED0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11668" r="35867" b="92985"/>
          <a:stretch/>
        </p:blipFill>
        <p:spPr>
          <a:xfrm>
            <a:off x="462925" y="3943847"/>
            <a:ext cx="1679075" cy="251413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EBB7E8E3-6040-4AC9-B67E-6B2547449175}"/>
              </a:ext>
            </a:extLst>
          </p:cNvPr>
          <p:cNvSpPr/>
          <p:nvPr/>
        </p:nvSpPr>
        <p:spPr>
          <a:xfrm>
            <a:off x="92302" y="457663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4A5EB0FB-1357-49E9-8B46-6E291182663F}"/>
              </a:ext>
            </a:extLst>
          </p:cNvPr>
          <p:cNvSpPr/>
          <p:nvPr/>
        </p:nvSpPr>
        <p:spPr>
          <a:xfrm>
            <a:off x="1536852" y="471358"/>
            <a:ext cx="635477" cy="21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</a:p>
        </p:txBody>
      </p:sp>
      <p:sp>
        <p:nvSpPr>
          <p:cNvPr id="57" name="Oval 56"/>
          <p:cNvSpPr/>
          <p:nvPr/>
        </p:nvSpPr>
        <p:spPr>
          <a:xfrm>
            <a:off x="3173928" y="997310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3173928" y="1273535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Oval 58"/>
          <p:cNvSpPr/>
          <p:nvPr/>
        </p:nvSpPr>
        <p:spPr>
          <a:xfrm>
            <a:off x="3173928" y="1568810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Oval 59"/>
          <p:cNvSpPr/>
          <p:nvPr/>
        </p:nvSpPr>
        <p:spPr>
          <a:xfrm>
            <a:off x="3173928" y="1825985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cv</a:t>
            </a:r>
          </a:p>
        </p:txBody>
      </p:sp>
      <p:sp>
        <p:nvSpPr>
          <p:cNvPr id="61" name="Oval 60"/>
          <p:cNvSpPr/>
          <p:nvPr/>
        </p:nvSpPr>
        <p:spPr>
          <a:xfrm>
            <a:off x="3173928" y="2111735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Oval 61"/>
          <p:cNvSpPr/>
          <p:nvPr/>
        </p:nvSpPr>
        <p:spPr>
          <a:xfrm>
            <a:off x="3173928" y="2673710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/>
          <p:cNvSpPr/>
          <p:nvPr/>
        </p:nvSpPr>
        <p:spPr>
          <a:xfrm>
            <a:off x="3173928" y="3254735"/>
            <a:ext cx="73152" cy="73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446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1"/>
          <a:stretch>
            <a:fillRect/>
          </a:stretch>
        </p:blipFill>
        <p:spPr bwMode="auto">
          <a:xfrm>
            <a:off x="-24384" y="0"/>
            <a:ext cx="6858000" cy="8424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FF42AC5-9F9B-4103-BC59-6FD0A33B17CB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S11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7651720-0B44-4C59-9A48-0D34F5AEDCB1}"/>
              </a:ext>
            </a:extLst>
          </p:cNvPr>
          <p:cNvSpPr/>
          <p:nvPr/>
        </p:nvSpPr>
        <p:spPr>
          <a:xfrm>
            <a:off x="570057" y="1573306"/>
            <a:ext cx="277108" cy="215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CC9C3C8-E045-48CD-82AD-F061B7450B23}"/>
              </a:ext>
            </a:extLst>
          </p:cNvPr>
          <p:cNvSpPr/>
          <p:nvPr/>
        </p:nvSpPr>
        <p:spPr>
          <a:xfrm>
            <a:off x="708585" y="3415146"/>
            <a:ext cx="277108" cy="215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66872BE-5F79-4920-B023-FFC307E145A5}"/>
              </a:ext>
            </a:extLst>
          </p:cNvPr>
          <p:cNvSpPr/>
          <p:nvPr/>
        </p:nvSpPr>
        <p:spPr>
          <a:xfrm>
            <a:off x="1856826" y="79405"/>
            <a:ext cx="277108" cy="215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5845CFA-DB64-4FDC-9BB8-9E4200813270}"/>
              </a:ext>
            </a:extLst>
          </p:cNvPr>
          <p:cNvSpPr txBox="1"/>
          <p:nvPr/>
        </p:nvSpPr>
        <p:spPr>
          <a:xfrm>
            <a:off x="78041" y="1633182"/>
            <a:ext cx="2761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6996623-93A9-4490-A760-FA95C06FD7F5}"/>
              </a:ext>
            </a:extLst>
          </p:cNvPr>
          <p:cNvSpPr txBox="1"/>
          <p:nvPr/>
        </p:nvSpPr>
        <p:spPr>
          <a:xfrm>
            <a:off x="92825" y="3962400"/>
            <a:ext cx="28292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DBEE33C-9AA4-46CA-BE99-E1E9E0E0477E}"/>
              </a:ext>
            </a:extLst>
          </p:cNvPr>
          <p:cNvSpPr txBox="1"/>
          <p:nvPr/>
        </p:nvSpPr>
        <p:spPr>
          <a:xfrm>
            <a:off x="1876476" y="30526"/>
            <a:ext cx="286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39036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>
            <a:extLst>
              <a:ext uri="{FF2B5EF4-FFF2-40B4-BE49-F238E27FC236}">
                <a16:creationId xmlns:a16="http://schemas.microsoft.com/office/drawing/2014/main" xmlns="" id="{CB668BC0-822E-320F-0464-B950B6E43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" t="2422" r="3411" b="3172"/>
          <a:stretch/>
        </p:blipFill>
        <p:spPr bwMode="auto">
          <a:xfrm>
            <a:off x="712922" y="594103"/>
            <a:ext cx="2593383" cy="184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xmlns="" id="{848A1F9A-42EB-3DC6-3BEC-043649EA0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" t="2422" r="3451" b="3172"/>
          <a:stretch/>
        </p:blipFill>
        <p:spPr bwMode="auto">
          <a:xfrm>
            <a:off x="3580109" y="594102"/>
            <a:ext cx="2598550" cy="1849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F6074818-8DC0-BCAA-9568-B83E82AD90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" t="3326" r="3411" b="3113"/>
          <a:stretch/>
        </p:blipFill>
        <p:spPr bwMode="auto">
          <a:xfrm>
            <a:off x="780081" y="2688350"/>
            <a:ext cx="2526224" cy="183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91EF927A-FC71-9C83-7D15-34274221F0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" t="3358" r="3450" b="3128"/>
          <a:stretch/>
        </p:blipFill>
        <p:spPr bwMode="auto">
          <a:xfrm>
            <a:off x="3580108" y="2688349"/>
            <a:ext cx="2598551" cy="183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7FF4EB33-7346-5B3D-A7C3-AE7E5B8D7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" t="2555" r="3451" b="2775"/>
          <a:stretch/>
        </p:blipFill>
        <p:spPr bwMode="auto">
          <a:xfrm>
            <a:off x="3638596" y="6824420"/>
            <a:ext cx="2540063" cy="185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C2AB54F-E8E3-FCED-BDD4-DF740F7C397D}"/>
              </a:ext>
            </a:extLst>
          </p:cNvPr>
          <p:cNvSpPr txBox="1"/>
          <p:nvPr/>
        </p:nvSpPr>
        <p:spPr>
          <a:xfrm>
            <a:off x="260648" y="236476"/>
            <a:ext cx="28292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68EB8F6-3BC6-C13F-8054-0745CAD719EE}"/>
              </a:ext>
            </a:extLst>
          </p:cNvPr>
          <p:cNvSpPr txBox="1"/>
          <p:nvPr/>
        </p:nvSpPr>
        <p:spPr>
          <a:xfrm>
            <a:off x="440668" y="524508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D0DEFCF-B819-2644-DF5F-F577E2BC73C1}"/>
              </a:ext>
            </a:extLst>
          </p:cNvPr>
          <p:cNvSpPr txBox="1"/>
          <p:nvPr/>
        </p:nvSpPr>
        <p:spPr>
          <a:xfrm>
            <a:off x="3448096" y="524508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7736ED4-DAAF-F5EE-4697-2B31C1DBE8FF}"/>
              </a:ext>
            </a:extLst>
          </p:cNvPr>
          <p:cNvSpPr txBox="1"/>
          <p:nvPr/>
        </p:nvSpPr>
        <p:spPr>
          <a:xfrm>
            <a:off x="440668" y="268835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230EEE-5CAE-081C-BEFC-4B158A3AD2BF}"/>
              </a:ext>
            </a:extLst>
          </p:cNvPr>
          <p:cNvSpPr txBox="1"/>
          <p:nvPr/>
        </p:nvSpPr>
        <p:spPr>
          <a:xfrm>
            <a:off x="3448096" y="268835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62D4162-82DD-9E07-46A4-AB1A3657C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" t="4616" r="3411" b="2777"/>
          <a:stretch/>
        </p:blipFill>
        <p:spPr bwMode="auto">
          <a:xfrm>
            <a:off x="712922" y="6865750"/>
            <a:ext cx="2593383" cy="181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xmlns="" id="{005B5D9B-A79D-191B-AEBD-2138446558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" t="3322" r="3411" b="3785"/>
          <a:stretch/>
        </p:blipFill>
        <p:spPr bwMode="auto">
          <a:xfrm>
            <a:off x="712922" y="4763146"/>
            <a:ext cx="2593383" cy="1808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xmlns="" id="{9328D161-BD9D-CBC9-485B-B13E665F7B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" t="3323" r="3451" b="3785"/>
          <a:stretch/>
        </p:blipFill>
        <p:spPr bwMode="auto">
          <a:xfrm>
            <a:off x="3638596" y="4763146"/>
            <a:ext cx="2540063" cy="1808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9E88A12-71D4-7D19-92A0-3F01D0CC7889}"/>
              </a:ext>
            </a:extLst>
          </p:cNvPr>
          <p:cNvSpPr txBox="1"/>
          <p:nvPr/>
        </p:nvSpPr>
        <p:spPr>
          <a:xfrm>
            <a:off x="440668" y="4698473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6438D46-736D-F7F9-97DD-786F983F8769}"/>
              </a:ext>
            </a:extLst>
          </p:cNvPr>
          <p:cNvSpPr txBox="1"/>
          <p:nvPr/>
        </p:nvSpPr>
        <p:spPr>
          <a:xfrm>
            <a:off x="3448096" y="4698473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65752B4-6A23-5B9C-1378-3E8C22D3D1AB}"/>
              </a:ext>
            </a:extLst>
          </p:cNvPr>
          <p:cNvSpPr txBox="1"/>
          <p:nvPr/>
        </p:nvSpPr>
        <p:spPr>
          <a:xfrm>
            <a:off x="440668" y="6763686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C137B88-A7D9-DD64-BAA9-06C8DC8424C4}"/>
              </a:ext>
            </a:extLst>
          </p:cNvPr>
          <p:cNvSpPr txBox="1"/>
          <p:nvPr/>
        </p:nvSpPr>
        <p:spPr>
          <a:xfrm>
            <a:off x="3448096" y="6763686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977753B-69EA-D5C5-47D5-7F616834E2E4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S11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05E5251-13BC-EF4E-4CD8-136733CAE34D}"/>
              </a:ext>
            </a:extLst>
          </p:cNvPr>
          <p:cNvGrpSpPr/>
          <p:nvPr/>
        </p:nvGrpSpPr>
        <p:grpSpPr>
          <a:xfrm>
            <a:off x="5935356" y="236476"/>
            <a:ext cx="750632" cy="456980"/>
            <a:chOff x="4420689" y="5725314"/>
            <a:chExt cx="750632" cy="456980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xmlns="" id="{DF739C6F-9013-D944-ACF0-03AE392C20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69" t="35290" r="26494" b="56502"/>
            <a:stretch/>
          </p:blipFill>
          <p:spPr bwMode="auto">
            <a:xfrm>
              <a:off x="4420689" y="5785757"/>
              <a:ext cx="274320" cy="1687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7AF50EA-F75C-4BA8-15FD-FD673EDC11F2}"/>
                </a:ext>
              </a:extLst>
            </p:cNvPr>
            <p:cNvSpPr txBox="1"/>
            <p:nvPr/>
          </p:nvSpPr>
          <p:spPr>
            <a:xfrm>
              <a:off x="4693505" y="5725314"/>
              <a:ext cx="396044" cy="2462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D7B36A3-FBC3-7176-F035-F60EE9125820}"/>
                </a:ext>
              </a:extLst>
            </p:cNvPr>
            <p:cNvSpPr txBox="1"/>
            <p:nvPr/>
          </p:nvSpPr>
          <p:spPr>
            <a:xfrm>
              <a:off x="4689775" y="5936073"/>
              <a:ext cx="481546" cy="2462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LGR</a:t>
              </a: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xmlns="" id="{E6021A1A-576A-8AA3-06C7-C86303DBCE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69" t="55324" r="26494" b="35853"/>
            <a:stretch/>
          </p:blipFill>
          <p:spPr bwMode="auto">
            <a:xfrm>
              <a:off x="4424681" y="5965105"/>
              <a:ext cx="274320" cy="181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69068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A07B6501-598E-7BFB-164B-DE7CA64CF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" t="1988" r="2002" b="1860"/>
          <a:stretch/>
        </p:blipFill>
        <p:spPr bwMode="auto">
          <a:xfrm>
            <a:off x="3638596" y="2521058"/>
            <a:ext cx="2622719" cy="188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xmlns="" id="{EB95C95F-1920-447B-FD4F-D8C86D7966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t="3773" r="1835" b="3204"/>
          <a:stretch/>
        </p:blipFill>
        <p:spPr bwMode="auto">
          <a:xfrm>
            <a:off x="754251" y="418454"/>
            <a:ext cx="2624380" cy="182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E21FAFE7-66E0-2A3A-5758-DFFED04ED9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" t="3563" r="2002" b="2064"/>
          <a:stretch/>
        </p:blipFill>
        <p:spPr bwMode="auto">
          <a:xfrm>
            <a:off x="3638596" y="418454"/>
            <a:ext cx="2622719" cy="183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5C0507EA-59A4-570B-5F04-9943B5B355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t="2636" r="1836" b="2166"/>
          <a:stretch/>
        </p:blipFill>
        <p:spPr bwMode="auto">
          <a:xfrm>
            <a:off x="754250" y="2521058"/>
            <a:ext cx="2624381" cy="186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5B27991D-A00F-6E8F-28DD-427158E11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t="2884" r="1836" b="2775"/>
          <a:stretch/>
        </p:blipFill>
        <p:spPr bwMode="auto">
          <a:xfrm>
            <a:off x="754250" y="4649493"/>
            <a:ext cx="2624381" cy="184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4A09759-E66C-CC74-C541-0D206628E86E}"/>
              </a:ext>
            </a:extLst>
          </p:cNvPr>
          <p:cNvSpPr txBox="1"/>
          <p:nvPr/>
        </p:nvSpPr>
        <p:spPr>
          <a:xfrm>
            <a:off x="440668" y="380492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CE6913-22F7-09EA-D0B7-FB24DE81BAC5}"/>
              </a:ext>
            </a:extLst>
          </p:cNvPr>
          <p:cNvSpPr txBox="1"/>
          <p:nvPr/>
        </p:nvSpPr>
        <p:spPr>
          <a:xfrm>
            <a:off x="3448096" y="380492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295008F-EA20-7897-9EA8-F7A569DA3C0B}"/>
              </a:ext>
            </a:extLst>
          </p:cNvPr>
          <p:cNvSpPr txBox="1"/>
          <p:nvPr/>
        </p:nvSpPr>
        <p:spPr>
          <a:xfrm>
            <a:off x="495300" y="2469405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9B523E-5C57-8643-AC6A-A95DAC3A637E}"/>
              </a:ext>
            </a:extLst>
          </p:cNvPr>
          <p:cNvSpPr txBox="1"/>
          <p:nvPr/>
        </p:nvSpPr>
        <p:spPr>
          <a:xfrm>
            <a:off x="3502728" y="2469405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141E96-71F3-8218-FD2F-65EEC599EBDF}"/>
              </a:ext>
            </a:extLst>
          </p:cNvPr>
          <p:cNvSpPr txBox="1"/>
          <p:nvPr/>
        </p:nvSpPr>
        <p:spPr>
          <a:xfrm>
            <a:off x="495300" y="4581667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007A8A4-4C8F-908F-9FF8-75E5733252EF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S11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36C695B-6760-7ED7-3CCC-9CE62641AFBB}"/>
              </a:ext>
            </a:extLst>
          </p:cNvPr>
          <p:cNvSpPr txBox="1"/>
          <p:nvPr/>
        </p:nvSpPr>
        <p:spPr>
          <a:xfrm>
            <a:off x="260648" y="236476"/>
            <a:ext cx="28292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51421AD-3963-95EE-42C8-B8AD2884D828}"/>
              </a:ext>
            </a:extLst>
          </p:cNvPr>
          <p:cNvGrpSpPr/>
          <p:nvPr/>
        </p:nvGrpSpPr>
        <p:grpSpPr>
          <a:xfrm>
            <a:off x="4199323" y="5148945"/>
            <a:ext cx="750632" cy="456980"/>
            <a:chOff x="4420689" y="5725314"/>
            <a:chExt cx="750632" cy="456980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xmlns="" id="{4951769E-EEA1-B8F0-8E4F-D24B45881F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69" t="35290" r="26494" b="56502"/>
            <a:stretch/>
          </p:blipFill>
          <p:spPr bwMode="auto">
            <a:xfrm>
              <a:off x="4420689" y="5785757"/>
              <a:ext cx="274320" cy="1687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DAE51D1-79F8-C3DD-C1F6-422CB7FF7CCC}"/>
                </a:ext>
              </a:extLst>
            </p:cNvPr>
            <p:cNvSpPr txBox="1"/>
            <p:nvPr/>
          </p:nvSpPr>
          <p:spPr>
            <a:xfrm>
              <a:off x="4693505" y="5725314"/>
              <a:ext cx="396044" cy="2462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F02F6035-DEE5-04EA-08A0-E30DDD515B3E}"/>
                </a:ext>
              </a:extLst>
            </p:cNvPr>
            <p:cNvSpPr txBox="1"/>
            <p:nvPr/>
          </p:nvSpPr>
          <p:spPr>
            <a:xfrm>
              <a:off x="4689775" y="5936073"/>
              <a:ext cx="481546" cy="2462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LGR</a:t>
              </a: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xmlns="" id="{831863EE-59F3-927D-16BF-EB218AC75A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69" t="55324" r="26494" b="35853"/>
            <a:stretch/>
          </p:blipFill>
          <p:spPr bwMode="auto">
            <a:xfrm>
              <a:off x="4424681" y="5965105"/>
              <a:ext cx="274320" cy="181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39180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10" descr="H:\Folder given to mam\3-Trancriptome, miRNA, transgenic compilation\1-RNA and sRNA seq compilation\1- Morphological analysis\4- Endosperm sections\4- All images LGR\4, 5, 7, 9 and 11 DAP\LGR 4D 2_4_8.jpg">
            <a:extLst>
              <a:ext uri="{FF2B5EF4-FFF2-40B4-BE49-F238E27FC236}">
                <a16:creationId xmlns:a16="http://schemas.microsoft.com/office/drawing/2014/main" xmlns="" id="{0DD971BE-3FDF-5769-3E49-D8F60DA3A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81" t="10889" r="6904" b="7095"/>
          <a:stretch/>
        </p:blipFill>
        <p:spPr bwMode="auto">
          <a:xfrm>
            <a:off x="3693244" y="751762"/>
            <a:ext cx="1396673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9" descr="H:\Folder given to mam\3-Trancriptome, miRNA, transgenic compilation\1-RNA and sRNA seq compilation\1- Morphological analysis\4- Endosperm sections\3- All images SN\4 and 5 DAP\SN 4D_2 5_4.jpg">
            <a:extLst>
              <a:ext uri="{FF2B5EF4-FFF2-40B4-BE49-F238E27FC236}">
                <a16:creationId xmlns:a16="http://schemas.microsoft.com/office/drawing/2014/main" xmlns="" id="{191F3ACB-E97A-C55C-A910-E806D58DB6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"/>
                    </a14:imgEffect>
                    <a14:imgEffect>
                      <a14:colorTemperature colorTemp="5300"/>
                    </a14:imgEffect>
                    <a14:imgEffect>
                      <a14:brightnessContrast bright="24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18" t="6906" r="7968" b="11079"/>
          <a:stretch/>
        </p:blipFill>
        <p:spPr bwMode="auto">
          <a:xfrm>
            <a:off x="757691" y="751762"/>
            <a:ext cx="1396675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TextBox 31">
            <a:extLst>
              <a:ext uri="{FF2B5EF4-FFF2-40B4-BE49-F238E27FC236}">
                <a16:creationId xmlns:a16="http://schemas.microsoft.com/office/drawing/2014/main" xmlns="" id="{C308A238-70B9-2420-B4F5-E64137E61222}"/>
              </a:ext>
            </a:extLst>
          </p:cNvPr>
          <p:cNvSpPr txBox="1"/>
          <p:nvPr/>
        </p:nvSpPr>
        <p:spPr>
          <a:xfrm>
            <a:off x="1639878" y="505171"/>
            <a:ext cx="998991" cy="19644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000" b="1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SN</a:t>
            </a:r>
            <a:endParaRPr lang="en-US" sz="1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2" name="TextBox 57">
            <a:extLst>
              <a:ext uri="{FF2B5EF4-FFF2-40B4-BE49-F238E27FC236}">
                <a16:creationId xmlns:a16="http://schemas.microsoft.com/office/drawing/2014/main" xmlns="" id="{5842AA58-D90F-FAA5-8B7C-CA1BB393907C}"/>
              </a:ext>
            </a:extLst>
          </p:cNvPr>
          <p:cNvSpPr txBox="1"/>
          <p:nvPr/>
        </p:nvSpPr>
        <p:spPr>
          <a:xfrm>
            <a:off x="4697432" y="505171"/>
            <a:ext cx="776857" cy="19644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LGR</a:t>
            </a:r>
            <a:endParaRPr lang="en-US" sz="1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xmlns="" id="{8F298E1E-F526-F712-2776-EA2D229D2369}"/>
              </a:ext>
            </a:extLst>
          </p:cNvPr>
          <p:cNvCxnSpPr>
            <a:cxnSpLocks/>
          </p:cNvCxnSpPr>
          <p:nvPr/>
        </p:nvCxnSpPr>
        <p:spPr>
          <a:xfrm>
            <a:off x="733799" y="692658"/>
            <a:ext cx="281705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xmlns="" id="{E3A57E24-5ED3-D168-CBCA-E85CFE5F4340}"/>
              </a:ext>
            </a:extLst>
          </p:cNvPr>
          <p:cNvCxnSpPr>
            <a:cxnSpLocks/>
          </p:cNvCxnSpPr>
          <p:nvPr/>
        </p:nvCxnSpPr>
        <p:spPr>
          <a:xfrm>
            <a:off x="3697139" y="692658"/>
            <a:ext cx="281705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F8C5CD77-4D77-7139-A5FF-FFB6713A5DBD}"/>
              </a:ext>
            </a:extLst>
          </p:cNvPr>
          <p:cNvGrpSpPr/>
          <p:nvPr/>
        </p:nvGrpSpPr>
        <p:grpSpPr>
          <a:xfrm>
            <a:off x="210915" y="1042639"/>
            <a:ext cx="561371" cy="347944"/>
            <a:chOff x="135758" y="1218266"/>
            <a:chExt cx="561371" cy="347944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xmlns="" id="{4F58134D-E301-6B07-6860-0C4A0C69076E}"/>
                </a:ext>
              </a:extLst>
            </p:cNvPr>
            <p:cNvSpPr txBox="1"/>
            <p:nvPr/>
          </p:nvSpPr>
          <p:spPr>
            <a:xfrm>
              <a:off x="135758" y="1218266"/>
              <a:ext cx="56137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4 DAP</a:t>
              </a:r>
            </a:p>
          </p:txBody>
        </p:sp>
        <p:sp>
          <p:nvSpPr>
            <p:cNvPr id="127" name="TextBox 71">
              <a:extLst>
                <a:ext uri="{FF2B5EF4-FFF2-40B4-BE49-F238E27FC236}">
                  <a16:creationId xmlns:a16="http://schemas.microsoft.com/office/drawing/2014/main" xmlns="" id="{993CB731-F28F-EB86-16DC-B33C803C310B}"/>
                </a:ext>
              </a:extLst>
            </p:cNvPr>
            <p:cNvSpPr txBox="1"/>
            <p:nvPr/>
          </p:nvSpPr>
          <p:spPr>
            <a:xfrm>
              <a:off x="208544" y="1369769"/>
              <a:ext cx="443655" cy="196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(S2)</a:t>
              </a:r>
              <a:endParaRPr lang="en-US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xmlns="" id="{F771C31A-251D-211C-B475-28793BF03225}"/>
              </a:ext>
            </a:extLst>
          </p:cNvPr>
          <p:cNvGrpSpPr/>
          <p:nvPr/>
        </p:nvGrpSpPr>
        <p:grpSpPr>
          <a:xfrm>
            <a:off x="210915" y="2176170"/>
            <a:ext cx="561371" cy="347933"/>
            <a:chOff x="189227" y="3698802"/>
            <a:chExt cx="561371" cy="347933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xmlns="" id="{53D13360-41A0-4C90-39B7-BE37C3C050A2}"/>
                </a:ext>
              </a:extLst>
            </p:cNvPr>
            <p:cNvSpPr txBox="1"/>
            <p:nvPr/>
          </p:nvSpPr>
          <p:spPr>
            <a:xfrm>
              <a:off x="189227" y="3698802"/>
              <a:ext cx="56137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5 DAP</a:t>
              </a:r>
            </a:p>
          </p:txBody>
        </p:sp>
        <p:sp>
          <p:nvSpPr>
            <p:cNvPr id="130" name="TextBox 72">
              <a:extLst>
                <a:ext uri="{FF2B5EF4-FFF2-40B4-BE49-F238E27FC236}">
                  <a16:creationId xmlns:a16="http://schemas.microsoft.com/office/drawing/2014/main" xmlns="" id="{29A87EBD-EB51-3032-0D4A-6C4253649F70}"/>
                </a:ext>
              </a:extLst>
            </p:cNvPr>
            <p:cNvSpPr txBox="1"/>
            <p:nvPr/>
          </p:nvSpPr>
          <p:spPr>
            <a:xfrm>
              <a:off x="247055" y="3850294"/>
              <a:ext cx="444269" cy="196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(S3)</a:t>
              </a:r>
              <a:endParaRPr lang="en-US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xmlns="" id="{FFDD40BA-A0F9-0373-CBFB-4B71AC41A133}"/>
              </a:ext>
            </a:extLst>
          </p:cNvPr>
          <p:cNvGrpSpPr/>
          <p:nvPr/>
        </p:nvGrpSpPr>
        <p:grpSpPr>
          <a:xfrm>
            <a:off x="210915" y="3222112"/>
            <a:ext cx="561371" cy="358169"/>
            <a:chOff x="189227" y="5340626"/>
            <a:chExt cx="561371" cy="35816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xmlns="" id="{54E87A9E-4AB3-7C35-9F1A-530ED8224C22}"/>
                </a:ext>
              </a:extLst>
            </p:cNvPr>
            <p:cNvSpPr txBox="1"/>
            <p:nvPr/>
          </p:nvSpPr>
          <p:spPr>
            <a:xfrm>
              <a:off x="189227" y="5340626"/>
              <a:ext cx="56137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7 DAP</a:t>
              </a:r>
            </a:p>
          </p:txBody>
        </p:sp>
        <p:sp>
          <p:nvSpPr>
            <p:cNvPr id="133" name="TextBox 73">
              <a:extLst>
                <a:ext uri="{FF2B5EF4-FFF2-40B4-BE49-F238E27FC236}">
                  <a16:creationId xmlns:a16="http://schemas.microsoft.com/office/drawing/2014/main" xmlns="" id="{BCCA8BB5-2BF9-CC50-C15D-5360ADF9F642}"/>
                </a:ext>
              </a:extLst>
            </p:cNvPr>
            <p:cNvSpPr txBox="1"/>
            <p:nvPr/>
          </p:nvSpPr>
          <p:spPr>
            <a:xfrm>
              <a:off x="247055" y="5502354"/>
              <a:ext cx="444269" cy="196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(S3</a:t>
              </a:r>
              <a:r>
                <a:rPr lang="en-US" sz="10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</a:t>
              </a:r>
              <a:endParaRPr lang="en-US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xmlns="" id="{67C1EA86-B9A6-B744-E746-B46AF715A433}"/>
              </a:ext>
            </a:extLst>
          </p:cNvPr>
          <p:cNvGrpSpPr/>
          <p:nvPr/>
        </p:nvGrpSpPr>
        <p:grpSpPr>
          <a:xfrm>
            <a:off x="210915" y="4395227"/>
            <a:ext cx="561371" cy="365924"/>
            <a:chOff x="189227" y="6396150"/>
            <a:chExt cx="561371" cy="365924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xmlns="" id="{DEAAB66A-27D6-1A66-E61B-89D22C5FFB7F}"/>
                </a:ext>
              </a:extLst>
            </p:cNvPr>
            <p:cNvSpPr txBox="1"/>
            <p:nvPr/>
          </p:nvSpPr>
          <p:spPr>
            <a:xfrm>
              <a:off x="189227" y="6396150"/>
              <a:ext cx="56137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9 DAP</a:t>
              </a:r>
            </a:p>
          </p:txBody>
        </p:sp>
        <p:sp>
          <p:nvSpPr>
            <p:cNvPr id="136" name="TextBox 74">
              <a:extLst>
                <a:ext uri="{FF2B5EF4-FFF2-40B4-BE49-F238E27FC236}">
                  <a16:creationId xmlns:a16="http://schemas.microsoft.com/office/drawing/2014/main" xmlns="" id="{CCA0B9A1-D487-2F99-CF30-2D1D368236A8}"/>
                </a:ext>
              </a:extLst>
            </p:cNvPr>
            <p:cNvSpPr txBox="1"/>
            <p:nvPr/>
          </p:nvSpPr>
          <p:spPr>
            <a:xfrm>
              <a:off x="232094" y="6565633"/>
              <a:ext cx="443655" cy="196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kern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(S3</a:t>
              </a:r>
              <a:r>
                <a:rPr lang="en-US" sz="10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</a:t>
              </a:r>
              <a:endParaRPr lang="en-US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F5D2CDCF-0A20-02FB-3AFD-E616AC7A38EA}"/>
              </a:ext>
            </a:extLst>
          </p:cNvPr>
          <p:cNvSpPr/>
          <p:nvPr/>
        </p:nvSpPr>
        <p:spPr>
          <a:xfrm>
            <a:off x="3610241" y="472867"/>
            <a:ext cx="45720" cy="5669280"/>
          </a:xfrm>
          <a:prstGeom prst="rect">
            <a:avLst/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8" name="Picture 5" descr="H:\Folder given to mam\3-Trancriptome, miRNA, transgenic compilation\1-RNA and sRNA seq compilation\1- Morphological analysis\4- Endosperm sections\3- All images SN\4 and 5 DAP\SN 5D_1 11_2.jpg">
            <a:extLst>
              <a:ext uri="{FF2B5EF4-FFF2-40B4-BE49-F238E27FC236}">
                <a16:creationId xmlns:a16="http://schemas.microsoft.com/office/drawing/2014/main" xmlns="" id="{F8D2CCDC-B369-A8DF-7FD6-F2DA3DF5DD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18" t="6179" b="11806"/>
          <a:stretch/>
        </p:blipFill>
        <p:spPr bwMode="auto">
          <a:xfrm>
            <a:off x="2178057" y="1827217"/>
            <a:ext cx="1396115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6" descr="H:\Folder given to mam\3-Trancriptome, miRNA, transgenic compilation\1-RNA and sRNA seq compilation\1- Morphological analysis\4- Endosperm sections\3- All images SN\4 and 5 DAP\SN 4D_2 5_5.jpg">
            <a:extLst>
              <a:ext uri="{FF2B5EF4-FFF2-40B4-BE49-F238E27FC236}">
                <a16:creationId xmlns:a16="http://schemas.microsoft.com/office/drawing/2014/main" xmlns="" id="{F26A90E1-4E13-E117-3256-C653321016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000"/>
                    </a14:imgEffect>
                    <a14:imgEffect>
                      <a14:colorTemperature colorTemp="5300"/>
                    </a14:imgEffect>
                    <a14:imgEffect>
                      <a14:brightnessContrast bright="23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5" t="7664" r="3810" b="10321"/>
          <a:stretch/>
        </p:blipFill>
        <p:spPr bwMode="auto">
          <a:xfrm>
            <a:off x="2178058" y="740274"/>
            <a:ext cx="1396675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8" descr="H:\Folder given to mam\3-Trancriptome, miRNA, transgenic compilation\1-RNA and sRNA seq compilation\1- Morphological analysis\4- Endosperm sections\3- All images SN\4 and 5 DAP\SN 5D_1 11_7.jpg">
            <a:extLst>
              <a:ext uri="{FF2B5EF4-FFF2-40B4-BE49-F238E27FC236}">
                <a16:creationId xmlns:a16="http://schemas.microsoft.com/office/drawing/2014/main" xmlns="" id="{EC518830-63C4-24F8-662B-3F784A814C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4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3" t="6179" r="14031" b="11805"/>
          <a:stretch/>
        </p:blipFill>
        <p:spPr bwMode="auto">
          <a:xfrm>
            <a:off x="757691" y="1827217"/>
            <a:ext cx="1396675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2" descr="H:\Folder given to mam\3-Trancriptome, miRNA, transgenic compilation\1-RNA and sRNA seq compilation\1- Morphological analysis\4- Endosperm sections\3- All images SN\4, 5, 7, 9 and 11 DAP\SN 7D 1_16_9.jpg">
            <a:extLst>
              <a:ext uri="{FF2B5EF4-FFF2-40B4-BE49-F238E27FC236}">
                <a16:creationId xmlns:a16="http://schemas.microsoft.com/office/drawing/2014/main" xmlns="" id="{83EB155C-6683-47F5-4599-9EC96D322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1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18" t="3531" r="5467" b="14455"/>
          <a:stretch/>
        </p:blipFill>
        <p:spPr bwMode="auto">
          <a:xfrm>
            <a:off x="757691" y="2913806"/>
            <a:ext cx="1396675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3" descr="H:\Folder given to mam\3-Trancriptome, miRNA, transgenic compilation\1-RNA and sRNA seq compilation\1- Morphological analysis\4- Endosperm sections\3- All images SN\4, 5, 7, 9 and 11 DAP\SN 7D 1_16_10.jpg">
            <a:extLst>
              <a:ext uri="{FF2B5EF4-FFF2-40B4-BE49-F238E27FC236}">
                <a16:creationId xmlns:a16="http://schemas.microsoft.com/office/drawing/2014/main" xmlns="" id="{92D6DF5F-1F64-9169-CC21-6E16421606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65" t="7945" r="9422" b="10041"/>
          <a:stretch/>
        </p:blipFill>
        <p:spPr bwMode="auto">
          <a:xfrm>
            <a:off x="2179759" y="2913806"/>
            <a:ext cx="1396675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3" descr="H:\Folder given to mam\3-Trancriptome, miRNA, transgenic compilation\1-RNA and sRNA seq compilation\1- Morphological analysis\4- Endosperm sections\3- All images SN\4, 5, 7, 9 and 11 DAP\SN 9D 1_16_2.jpg">
            <a:extLst>
              <a:ext uri="{FF2B5EF4-FFF2-40B4-BE49-F238E27FC236}">
                <a16:creationId xmlns:a16="http://schemas.microsoft.com/office/drawing/2014/main" xmlns="" id="{AFE3C946-5D24-EC88-B8A1-5B706F5811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93" t="11101" r="8993" b="6884"/>
          <a:stretch/>
        </p:blipFill>
        <p:spPr bwMode="auto">
          <a:xfrm>
            <a:off x="757691" y="3992208"/>
            <a:ext cx="1396675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7" descr="H:\Folder given to mam\3-Trancriptome, miRNA, transgenic compilation\1-RNA and sRNA seq compilation\1- Morphological analysis\4- Endosperm sections\3- All images SN\4, 5, 7, 9 and 11 DAP\SN 9D 1_16_5.jpg">
            <a:extLst>
              <a:ext uri="{FF2B5EF4-FFF2-40B4-BE49-F238E27FC236}">
                <a16:creationId xmlns:a16="http://schemas.microsoft.com/office/drawing/2014/main" xmlns="" id="{E97DC012-EA56-E943-778E-ECE686E8CD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07" t="6179" r="4479" b="11806"/>
          <a:stretch/>
        </p:blipFill>
        <p:spPr bwMode="auto">
          <a:xfrm>
            <a:off x="2174150" y="3992208"/>
            <a:ext cx="1396675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xmlns="" id="{396EB9B9-B26D-F90F-CA9C-0767F80691FD}"/>
              </a:ext>
            </a:extLst>
          </p:cNvPr>
          <p:cNvCxnSpPr/>
          <p:nvPr/>
        </p:nvCxnSpPr>
        <p:spPr>
          <a:xfrm>
            <a:off x="3395684" y="1734060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xmlns="" id="{7A74DB4D-7984-E877-C79F-F44673042706}"/>
              </a:ext>
            </a:extLst>
          </p:cNvPr>
          <p:cNvCxnSpPr/>
          <p:nvPr/>
        </p:nvCxnSpPr>
        <p:spPr>
          <a:xfrm>
            <a:off x="4884185" y="1742017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xmlns="" id="{41BC5ED9-DDB9-087A-4424-E10E6E016EB8}"/>
              </a:ext>
            </a:extLst>
          </p:cNvPr>
          <p:cNvCxnSpPr/>
          <p:nvPr/>
        </p:nvCxnSpPr>
        <p:spPr>
          <a:xfrm>
            <a:off x="1953347" y="1746399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xmlns="" id="{561BA94E-A2D4-6AF5-CF1D-01EE1E678AEA}"/>
              </a:ext>
            </a:extLst>
          </p:cNvPr>
          <p:cNvCxnSpPr/>
          <p:nvPr/>
        </p:nvCxnSpPr>
        <p:spPr>
          <a:xfrm>
            <a:off x="3373831" y="2808750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xmlns="" id="{6B1CCFE7-E4FE-6AE0-5B2E-7CCC238B5388}"/>
              </a:ext>
            </a:extLst>
          </p:cNvPr>
          <p:cNvCxnSpPr/>
          <p:nvPr/>
        </p:nvCxnSpPr>
        <p:spPr>
          <a:xfrm>
            <a:off x="1944517" y="2808750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xmlns="" id="{3208A595-B4AF-60A1-E1B4-658D5CAB4310}"/>
              </a:ext>
            </a:extLst>
          </p:cNvPr>
          <p:cNvCxnSpPr/>
          <p:nvPr/>
        </p:nvCxnSpPr>
        <p:spPr>
          <a:xfrm>
            <a:off x="3381600" y="3894795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xmlns="" id="{612C7446-E55A-0196-1AC3-BEF2430EEA20}"/>
              </a:ext>
            </a:extLst>
          </p:cNvPr>
          <p:cNvCxnSpPr/>
          <p:nvPr/>
        </p:nvCxnSpPr>
        <p:spPr>
          <a:xfrm>
            <a:off x="1951683" y="3894795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xmlns="" id="{108EDBCD-0680-6C7E-E469-639A8099B6F1}"/>
              </a:ext>
            </a:extLst>
          </p:cNvPr>
          <p:cNvCxnSpPr/>
          <p:nvPr/>
        </p:nvCxnSpPr>
        <p:spPr>
          <a:xfrm>
            <a:off x="3378541" y="4982857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xmlns="" id="{DA662B68-1322-55A8-E7F5-DA22B5CDAE2A}"/>
              </a:ext>
            </a:extLst>
          </p:cNvPr>
          <p:cNvCxnSpPr/>
          <p:nvPr/>
        </p:nvCxnSpPr>
        <p:spPr>
          <a:xfrm>
            <a:off x="1948624" y="4982857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" name="Picture 6" descr="H:\Folder given to mam\3-Trancriptome, miRNA, transgenic compilation\1-RNA and sRNA seq compilation\1- Morphological analysis\4- Endosperm sections\4- All images LGR\4, 5, 7, 9 and 11 DAP\LGR 4D 2_4_5.jpg">
            <a:extLst>
              <a:ext uri="{FF2B5EF4-FFF2-40B4-BE49-F238E27FC236}">
                <a16:creationId xmlns:a16="http://schemas.microsoft.com/office/drawing/2014/main" xmlns="" id="{3B0160F0-1DFE-30CD-3984-B385775F2A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5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31" t="17938" r="654" b="46"/>
          <a:stretch/>
        </p:blipFill>
        <p:spPr bwMode="auto">
          <a:xfrm flipH="1">
            <a:off x="5117516" y="748220"/>
            <a:ext cx="1396673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xmlns="" id="{ADCF0D7D-C7E3-0A89-B8D9-37D1C098DDB4}"/>
              </a:ext>
            </a:extLst>
          </p:cNvPr>
          <p:cNvCxnSpPr/>
          <p:nvPr/>
        </p:nvCxnSpPr>
        <p:spPr>
          <a:xfrm>
            <a:off x="6305854" y="1733829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" name="Picture 11" descr="H:\Folder given to mam\3-Trancriptome, miRNA, transgenic compilation\1-RNA and sRNA seq compilation\1- Morphological analysis\4- Endosperm sections\4- All images LGR\4, 5, 7, 9 and 11 DAP\LGR 5D 1_7_1.jpg">
            <a:extLst>
              <a:ext uri="{FF2B5EF4-FFF2-40B4-BE49-F238E27FC236}">
                <a16:creationId xmlns:a16="http://schemas.microsoft.com/office/drawing/2014/main" xmlns="" id="{C80F8074-D30F-51A2-7B9D-A01329ACB2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5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" t="3727" r="17330" b="14258"/>
          <a:stretch/>
        </p:blipFill>
        <p:spPr bwMode="auto">
          <a:xfrm>
            <a:off x="3693243" y="1827216"/>
            <a:ext cx="1396673" cy="104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15" descr="H:\Folder given to mam\3-Trancriptome, miRNA, transgenic compilation\1-RNA and sRNA seq compilation\1- Morphological analysis\4- Endosperm sections\4- All images LGR\5 DAP\LGR 5D 1 7_20.jpg">
            <a:extLst>
              <a:ext uri="{FF2B5EF4-FFF2-40B4-BE49-F238E27FC236}">
                <a16:creationId xmlns:a16="http://schemas.microsoft.com/office/drawing/2014/main" xmlns="" id="{052B0BC9-BD9A-2FA1-B714-8620402EAF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5000"/>
                    </a14:imgEffect>
                    <a14:imgEffect>
                      <a14:colorTemperature colorTemp="5300"/>
                    </a14:imgEffect>
                    <a14:imgEffect>
                      <a14:brightnessContrast bright="8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986" r="17985"/>
          <a:stretch/>
        </p:blipFill>
        <p:spPr bwMode="auto">
          <a:xfrm flipH="1">
            <a:off x="5117519" y="1823932"/>
            <a:ext cx="1396670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xmlns="" id="{7732483C-2BE7-4600-6104-F7B1119803CE}"/>
              </a:ext>
            </a:extLst>
          </p:cNvPr>
          <p:cNvCxnSpPr/>
          <p:nvPr/>
        </p:nvCxnSpPr>
        <p:spPr>
          <a:xfrm>
            <a:off x="4882362" y="2819689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xmlns="" id="{4CE4D6EE-22B3-77BD-D04D-44F0A4C2C547}"/>
              </a:ext>
            </a:extLst>
          </p:cNvPr>
          <p:cNvCxnSpPr/>
          <p:nvPr/>
        </p:nvCxnSpPr>
        <p:spPr>
          <a:xfrm>
            <a:off x="6304031" y="2811507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0" name="Picture 16" descr="H:\Folder given to mam\3-Trancriptome, miRNA, transgenic compilation\1-RNA and sRNA seq compilation\1- Morphological analysis\4- Endosperm sections\4- All images LGR\4, 5, 7, 9 and 11 DAP\LGR 7D 3_14_12.jpg">
            <a:extLst>
              <a:ext uri="{FF2B5EF4-FFF2-40B4-BE49-F238E27FC236}">
                <a16:creationId xmlns:a16="http://schemas.microsoft.com/office/drawing/2014/main" xmlns="" id="{05E3641D-A6F8-988D-75B1-605B66063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harpenSoften amount="5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775" b="18191"/>
          <a:stretch/>
        </p:blipFill>
        <p:spPr bwMode="auto">
          <a:xfrm>
            <a:off x="3689677" y="2916420"/>
            <a:ext cx="1400240" cy="103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" name="Picture 17" descr="H:\Folder given to mam\3-Trancriptome, miRNA, transgenic compilation\1-RNA and sRNA seq compilation\1- Morphological analysis\4- Endosperm sections\4- All images LGR\4, 5, 7, 9 and 11 DAP\LGR 7D 3_14_11.jpg">
            <a:extLst>
              <a:ext uri="{FF2B5EF4-FFF2-40B4-BE49-F238E27FC236}">
                <a16:creationId xmlns:a16="http://schemas.microsoft.com/office/drawing/2014/main" xmlns="" id="{F7BF73EC-FBFA-8B9F-2DB0-506983454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harpenSoften amount="5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89" r="5497" b="17986"/>
          <a:stretch/>
        </p:blipFill>
        <p:spPr bwMode="auto">
          <a:xfrm>
            <a:off x="5117521" y="2912070"/>
            <a:ext cx="1396676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" name="Picture 20" descr="H:\Folder given to mam\3-Trancriptome, miRNA, transgenic compilation\1-RNA and sRNA seq compilation\1- Morphological analysis\4- Endosperm sections\2- Selected LGR\LGR 9D 1_16_5.jpg">
            <a:extLst>
              <a:ext uri="{FF2B5EF4-FFF2-40B4-BE49-F238E27FC236}">
                <a16:creationId xmlns:a16="http://schemas.microsoft.com/office/drawing/2014/main" xmlns="" id="{D1C073F5-FD49-1AA0-2D89-1155EE23F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sharpenSoften amount="10000"/>
                    </a14:imgEffect>
                    <a14:imgEffect>
                      <a14:brightnessContrast bright="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6705" b="17986"/>
          <a:stretch/>
        </p:blipFill>
        <p:spPr bwMode="auto">
          <a:xfrm flipH="1">
            <a:off x="5117522" y="3992208"/>
            <a:ext cx="1396676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21" descr="H:\Folder given to mam\3-Trancriptome, miRNA, transgenic compilation\1-RNA and sRNA seq compilation\1- Morphological analysis\4- Endosperm sections\4- All images LGR\4, 5, 7, 9 and 11 DAP\LGR 9D 1_12_6.jpg">
            <a:extLst>
              <a:ext uri="{FF2B5EF4-FFF2-40B4-BE49-F238E27FC236}">
                <a16:creationId xmlns:a16="http://schemas.microsoft.com/office/drawing/2014/main" xmlns="" id="{56028502-8C44-3730-CB6D-61E6504694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harpenSoften amount="5000"/>
                    </a14:imgEffect>
                    <a14:imgEffect>
                      <a14:brightnessContrast bright="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" t="5720" r="17260" b="12265"/>
          <a:stretch/>
        </p:blipFill>
        <p:spPr bwMode="auto">
          <a:xfrm>
            <a:off x="3689678" y="3992208"/>
            <a:ext cx="1400240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xmlns="" id="{AA853B94-B645-D497-93F5-9FFB9808CA3D}"/>
              </a:ext>
            </a:extLst>
          </p:cNvPr>
          <p:cNvCxnSpPr/>
          <p:nvPr/>
        </p:nvCxnSpPr>
        <p:spPr>
          <a:xfrm>
            <a:off x="4884185" y="3896215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xmlns="" id="{11A13C44-67B5-5652-9FBA-04447CD66E17}"/>
              </a:ext>
            </a:extLst>
          </p:cNvPr>
          <p:cNvCxnSpPr/>
          <p:nvPr/>
        </p:nvCxnSpPr>
        <p:spPr>
          <a:xfrm>
            <a:off x="6338403" y="3891488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xmlns="" id="{7BC9AEDA-DF24-42DA-32D5-E1B6C918BE14}"/>
              </a:ext>
            </a:extLst>
          </p:cNvPr>
          <p:cNvCxnSpPr/>
          <p:nvPr/>
        </p:nvCxnSpPr>
        <p:spPr>
          <a:xfrm>
            <a:off x="4881547" y="4974865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xmlns="" id="{E5F8D9E0-DDC9-5574-8814-EED00622BCF7}"/>
              </a:ext>
            </a:extLst>
          </p:cNvPr>
          <p:cNvCxnSpPr/>
          <p:nvPr/>
        </p:nvCxnSpPr>
        <p:spPr>
          <a:xfrm>
            <a:off x="6312473" y="4975839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Isosceles Triangle 167">
            <a:extLst>
              <a:ext uri="{FF2B5EF4-FFF2-40B4-BE49-F238E27FC236}">
                <a16:creationId xmlns:a16="http://schemas.microsoft.com/office/drawing/2014/main" xmlns="" id="{26AC9529-A82A-F73E-4D2A-4D4CEE36F8DF}"/>
              </a:ext>
            </a:extLst>
          </p:cNvPr>
          <p:cNvSpPr/>
          <p:nvPr/>
        </p:nvSpPr>
        <p:spPr>
          <a:xfrm rot="13948405">
            <a:off x="1636373" y="1167048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Isosceles Triangle 168">
            <a:extLst>
              <a:ext uri="{FF2B5EF4-FFF2-40B4-BE49-F238E27FC236}">
                <a16:creationId xmlns:a16="http://schemas.microsoft.com/office/drawing/2014/main" xmlns="" id="{F7784950-268F-0A0C-5ACB-B8941F42CE6F}"/>
              </a:ext>
            </a:extLst>
          </p:cNvPr>
          <p:cNvSpPr/>
          <p:nvPr/>
        </p:nvSpPr>
        <p:spPr>
          <a:xfrm rot="13947693">
            <a:off x="1241828" y="957819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Isosceles Triangle 169">
            <a:extLst>
              <a:ext uri="{FF2B5EF4-FFF2-40B4-BE49-F238E27FC236}">
                <a16:creationId xmlns:a16="http://schemas.microsoft.com/office/drawing/2014/main" xmlns="" id="{7B874365-F54F-85DD-DFC8-28958023803C}"/>
              </a:ext>
            </a:extLst>
          </p:cNvPr>
          <p:cNvSpPr/>
          <p:nvPr/>
        </p:nvSpPr>
        <p:spPr>
          <a:xfrm rot="13948405">
            <a:off x="3919574" y="1065170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Isosceles Triangle 170">
            <a:extLst>
              <a:ext uri="{FF2B5EF4-FFF2-40B4-BE49-F238E27FC236}">
                <a16:creationId xmlns:a16="http://schemas.microsoft.com/office/drawing/2014/main" xmlns="" id="{A30D1C4B-6E35-9C45-CDB2-BAFF5A50430E}"/>
              </a:ext>
            </a:extLst>
          </p:cNvPr>
          <p:cNvSpPr/>
          <p:nvPr/>
        </p:nvSpPr>
        <p:spPr>
          <a:xfrm rot="19395179">
            <a:off x="4451702" y="1255083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Isosceles Triangle 171">
            <a:extLst>
              <a:ext uri="{FF2B5EF4-FFF2-40B4-BE49-F238E27FC236}">
                <a16:creationId xmlns:a16="http://schemas.microsoft.com/office/drawing/2014/main" xmlns="" id="{CD654F95-75E3-561E-7818-CADAAE4F9546}"/>
              </a:ext>
            </a:extLst>
          </p:cNvPr>
          <p:cNvSpPr/>
          <p:nvPr/>
        </p:nvSpPr>
        <p:spPr>
          <a:xfrm rot="9699233">
            <a:off x="5662880" y="1144621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Isosceles Triangle 172">
            <a:extLst>
              <a:ext uri="{FF2B5EF4-FFF2-40B4-BE49-F238E27FC236}">
                <a16:creationId xmlns:a16="http://schemas.microsoft.com/office/drawing/2014/main" xmlns="" id="{1FA3FA77-DF6D-C145-09FC-1F6996391F4E}"/>
              </a:ext>
            </a:extLst>
          </p:cNvPr>
          <p:cNvSpPr/>
          <p:nvPr/>
        </p:nvSpPr>
        <p:spPr>
          <a:xfrm rot="17199783">
            <a:off x="5368108" y="1416422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Isosceles Triangle 173">
            <a:extLst>
              <a:ext uri="{FF2B5EF4-FFF2-40B4-BE49-F238E27FC236}">
                <a16:creationId xmlns:a16="http://schemas.microsoft.com/office/drawing/2014/main" xmlns="" id="{08955FE2-8435-8AB8-6AF5-5DF831F94C0B}"/>
              </a:ext>
            </a:extLst>
          </p:cNvPr>
          <p:cNvSpPr/>
          <p:nvPr/>
        </p:nvSpPr>
        <p:spPr>
          <a:xfrm rot="9699233">
            <a:off x="4309016" y="2221983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Isosceles Triangle 174">
            <a:extLst>
              <a:ext uri="{FF2B5EF4-FFF2-40B4-BE49-F238E27FC236}">
                <a16:creationId xmlns:a16="http://schemas.microsoft.com/office/drawing/2014/main" xmlns="" id="{A6387C36-EA14-846E-034B-9B0C801F58C9}"/>
              </a:ext>
            </a:extLst>
          </p:cNvPr>
          <p:cNvSpPr/>
          <p:nvPr/>
        </p:nvSpPr>
        <p:spPr>
          <a:xfrm rot="19395179">
            <a:off x="4233996" y="2423024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Isosceles Triangle 175">
            <a:extLst>
              <a:ext uri="{FF2B5EF4-FFF2-40B4-BE49-F238E27FC236}">
                <a16:creationId xmlns:a16="http://schemas.microsoft.com/office/drawing/2014/main" xmlns="" id="{74038924-3739-43F6-E689-A5902DCDE569}"/>
              </a:ext>
            </a:extLst>
          </p:cNvPr>
          <p:cNvSpPr/>
          <p:nvPr/>
        </p:nvSpPr>
        <p:spPr>
          <a:xfrm rot="18783181">
            <a:off x="5273570" y="1976977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Isosceles Triangle 176">
            <a:extLst>
              <a:ext uri="{FF2B5EF4-FFF2-40B4-BE49-F238E27FC236}">
                <a16:creationId xmlns:a16="http://schemas.microsoft.com/office/drawing/2014/main" xmlns="" id="{C8E79CCD-8E1C-3578-8DA5-327578265E6F}"/>
              </a:ext>
            </a:extLst>
          </p:cNvPr>
          <p:cNvSpPr/>
          <p:nvPr/>
        </p:nvSpPr>
        <p:spPr>
          <a:xfrm rot="3010650">
            <a:off x="5869658" y="2254391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Isosceles Triangle 177">
            <a:extLst>
              <a:ext uri="{FF2B5EF4-FFF2-40B4-BE49-F238E27FC236}">
                <a16:creationId xmlns:a16="http://schemas.microsoft.com/office/drawing/2014/main" xmlns="" id="{943F5EBD-A30D-0148-ABB2-FE19690D4ADF}"/>
              </a:ext>
            </a:extLst>
          </p:cNvPr>
          <p:cNvSpPr/>
          <p:nvPr/>
        </p:nvSpPr>
        <p:spPr>
          <a:xfrm rot="7801300">
            <a:off x="4002281" y="3197118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Isosceles Triangle 178">
            <a:extLst>
              <a:ext uri="{FF2B5EF4-FFF2-40B4-BE49-F238E27FC236}">
                <a16:creationId xmlns:a16="http://schemas.microsoft.com/office/drawing/2014/main" xmlns="" id="{DF879BF5-A836-4477-8530-25A3AE8D8D8F}"/>
              </a:ext>
            </a:extLst>
          </p:cNvPr>
          <p:cNvSpPr/>
          <p:nvPr/>
        </p:nvSpPr>
        <p:spPr>
          <a:xfrm rot="19857211">
            <a:off x="4644257" y="3081811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Isosceles Triangle 179">
            <a:extLst>
              <a:ext uri="{FF2B5EF4-FFF2-40B4-BE49-F238E27FC236}">
                <a16:creationId xmlns:a16="http://schemas.microsoft.com/office/drawing/2014/main" xmlns="" id="{34D357ED-EC91-6320-32AB-89B1D4950BD0}"/>
              </a:ext>
            </a:extLst>
          </p:cNvPr>
          <p:cNvSpPr/>
          <p:nvPr/>
        </p:nvSpPr>
        <p:spPr>
          <a:xfrm rot="21327138">
            <a:off x="5558508" y="3113853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Isosceles Triangle 180">
            <a:extLst>
              <a:ext uri="{FF2B5EF4-FFF2-40B4-BE49-F238E27FC236}">
                <a16:creationId xmlns:a16="http://schemas.microsoft.com/office/drawing/2014/main" xmlns="" id="{2B854036-89F4-B6B8-C135-58778FDE219E}"/>
              </a:ext>
            </a:extLst>
          </p:cNvPr>
          <p:cNvSpPr/>
          <p:nvPr/>
        </p:nvSpPr>
        <p:spPr>
          <a:xfrm rot="21436250">
            <a:off x="5703437" y="3553772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Isosceles Triangle 181">
            <a:extLst>
              <a:ext uri="{FF2B5EF4-FFF2-40B4-BE49-F238E27FC236}">
                <a16:creationId xmlns:a16="http://schemas.microsoft.com/office/drawing/2014/main" xmlns="" id="{C89A8F56-9A7C-EBE5-9DB8-44ED74E05342}"/>
              </a:ext>
            </a:extLst>
          </p:cNvPr>
          <p:cNvSpPr/>
          <p:nvPr/>
        </p:nvSpPr>
        <p:spPr>
          <a:xfrm rot="7801300">
            <a:off x="3846061" y="4282640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Isosceles Triangle 182">
            <a:extLst>
              <a:ext uri="{FF2B5EF4-FFF2-40B4-BE49-F238E27FC236}">
                <a16:creationId xmlns:a16="http://schemas.microsoft.com/office/drawing/2014/main" xmlns="" id="{39E1072A-7796-325B-C613-E625440D2BEB}"/>
              </a:ext>
            </a:extLst>
          </p:cNvPr>
          <p:cNvSpPr/>
          <p:nvPr/>
        </p:nvSpPr>
        <p:spPr>
          <a:xfrm rot="21399728">
            <a:off x="4240238" y="4385449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Isosceles Triangle 183">
            <a:extLst>
              <a:ext uri="{FF2B5EF4-FFF2-40B4-BE49-F238E27FC236}">
                <a16:creationId xmlns:a16="http://schemas.microsoft.com/office/drawing/2014/main" xmlns="" id="{379595B5-49D6-19FB-E035-C9F344C4FED4}"/>
              </a:ext>
            </a:extLst>
          </p:cNvPr>
          <p:cNvSpPr/>
          <p:nvPr/>
        </p:nvSpPr>
        <p:spPr>
          <a:xfrm rot="7801300">
            <a:off x="5513849" y="4333513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Isosceles Triangle 184">
            <a:extLst>
              <a:ext uri="{FF2B5EF4-FFF2-40B4-BE49-F238E27FC236}">
                <a16:creationId xmlns:a16="http://schemas.microsoft.com/office/drawing/2014/main" xmlns="" id="{C5B3DBF1-317C-CE24-6545-79FD35E4B421}"/>
              </a:ext>
            </a:extLst>
          </p:cNvPr>
          <p:cNvSpPr/>
          <p:nvPr/>
        </p:nvSpPr>
        <p:spPr>
          <a:xfrm rot="1379052">
            <a:off x="6090948" y="4370100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Isosceles Triangle 185">
            <a:extLst>
              <a:ext uri="{FF2B5EF4-FFF2-40B4-BE49-F238E27FC236}">
                <a16:creationId xmlns:a16="http://schemas.microsoft.com/office/drawing/2014/main" xmlns="" id="{7509A59F-0D19-F60E-C058-3FD5D5A5E443}"/>
              </a:ext>
            </a:extLst>
          </p:cNvPr>
          <p:cNvSpPr/>
          <p:nvPr/>
        </p:nvSpPr>
        <p:spPr>
          <a:xfrm rot="8655797">
            <a:off x="1889363" y="4337912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Isosceles Triangle 186">
            <a:extLst>
              <a:ext uri="{FF2B5EF4-FFF2-40B4-BE49-F238E27FC236}">
                <a16:creationId xmlns:a16="http://schemas.microsoft.com/office/drawing/2014/main" xmlns="" id="{09C9C483-0CF6-1AF6-F16B-BEB2B37B6281}"/>
              </a:ext>
            </a:extLst>
          </p:cNvPr>
          <p:cNvSpPr/>
          <p:nvPr/>
        </p:nvSpPr>
        <p:spPr>
          <a:xfrm rot="20237896">
            <a:off x="1683931" y="4730022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Isosceles Triangle 187">
            <a:extLst>
              <a:ext uri="{FF2B5EF4-FFF2-40B4-BE49-F238E27FC236}">
                <a16:creationId xmlns:a16="http://schemas.microsoft.com/office/drawing/2014/main" xmlns="" id="{C2EA3D9A-921F-8FFB-2B0D-46E8A3EAE357}"/>
              </a:ext>
            </a:extLst>
          </p:cNvPr>
          <p:cNvSpPr/>
          <p:nvPr/>
        </p:nvSpPr>
        <p:spPr>
          <a:xfrm rot="8655797">
            <a:off x="2939863" y="4517919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Isosceles Triangle 188">
            <a:extLst>
              <a:ext uri="{FF2B5EF4-FFF2-40B4-BE49-F238E27FC236}">
                <a16:creationId xmlns:a16="http://schemas.microsoft.com/office/drawing/2014/main" xmlns="" id="{5DD8280D-63E5-24A0-E165-5328FBDC1CEC}"/>
              </a:ext>
            </a:extLst>
          </p:cNvPr>
          <p:cNvSpPr/>
          <p:nvPr/>
        </p:nvSpPr>
        <p:spPr>
          <a:xfrm rot="6873306">
            <a:off x="2743654" y="4250377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Isosceles Triangle 189">
            <a:extLst>
              <a:ext uri="{FF2B5EF4-FFF2-40B4-BE49-F238E27FC236}">
                <a16:creationId xmlns:a16="http://schemas.microsoft.com/office/drawing/2014/main" xmlns="" id="{DC723437-17C0-ABDC-A3ED-4B1429FEBD40}"/>
              </a:ext>
            </a:extLst>
          </p:cNvPr>
          <p:cNvSpPr/>
          <p:nvPr/>
        </p:nvSpPr>
        <p:spPr>
          <a:xfrm rot="8655797">
            <a:off x="1366758" y="3312407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Isosceles Triangle 190">
            <a:extLst>
              <a:ext uri="{FF2B5EF4-FFF2-40B4-BE49-F238E27FC236}">
                <a16:creationId xmlns:a16="http://schemas.microsoft.com/office/drawing/2014/main" xmlns="" id="{375D6CE9-B148-6644-0E3E-062F0FCF2DEA}"/>
              </a:ext>
            </a:extLst>
          </p:cNvPr>
          <p:cNvSpPr/>
          <p:nvPr/>
        </p:nvSpPr>
        <p:spPr>
          <a:xfrm rot="20237896">
            <a:off x="987764" y="3077100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2" name="Isosceles Triangle 191">
            <a:extLst>
              <a:ext uri="{FF2B5EF4-FFF2-40B4-BE49-F238E27FC236}">
                <a16:creationId xmlns:a16="http://schemas.microsoft.com/office/drawing/2014/main" xmlns="" id="{0FA3F7F6-E00B-1BE3-B64F-6F22BD935EC7}"/>
              </a:ext>
            </a:extLst>
          </p:cNvPr>
          <p:cNvSpPr/>
          <p:nvPr/>
        </p:nvSpPr>
        <p:spPr>
          <a:xfrm rot="8655797">
            <a:off x="2977315" y="3111980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Isosceles Triangle 192">
            <a:extLst>
              <a:ext uri="{FF2B5EF4-FFF2-40B4-BE49-F238E27FC236}">
                <a16:creationId xmlns:a16="http://schemas.microsoft.com/office/drawing/2014/main" xmlns="" id="{2FDB6C63-64D0-4C76-8493-7B4C4916A84E}"/>
              </a:ext>
            </a:extLst>
          </p:cNvPr>
          <p:cNvSpPr/>
          <p:nvPr/>
        </p:nvSpPr>
        <p:spPr>
          <a:xfrm rot="13121298">
            <a:off x="2889263" y="3622319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Isosceles Triangle 193">
            <a:extLst>
              <a:ext uri="{FF2B5EF4-FFF2-40B4-BE49-F238E27FC236}">
                <a16:creationId xmlns:a16="http://schemas.microsoft.com/office/drawing/2014/main" xmlns="" id="{B5A07EE3-359E-4945-8B32-859251473587}"/>
              </a:ext>
            </a:extLst>
          </p:cNvPr>
          <p:cNvSpPr/>
          <p:nvPr/>
        </p:nvSpPr>
        <p:spPr>
          <a:xfrm rot="8655797">
            <a:off x="1280569" y="2222741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Isosceles Triangle 194">
            <a:extLst>
              <a:ext uri="{FF2B5EF4-FFF2-40B4-BE49-F238E27FC236}">
                <a16:creationId xmlns:a16="http://schemas.microsoft.com/office/drawing/2014/main" xmlns="" id="{02432047-1B10-0C44-E4B0-03656DDB6C05}"/>
              </a:ext>
            </a:extLst>
          </p:cNvPr>
          <p:cNvSpPr/>
          <p:nvPr/>
        </p:nvSpPr>
        <p:spPr>
          <a:xfrm rot="686828">
            <a:off x="1663688" y="2461486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Isosceles Triangle 195">
            <a:extLst>
              <a:ext uri="{FF2B5EF4-FFF2-40B4-BE49-F238E27FC236}">
                <a16:creationId xmlns:a16="http://schemas.microsoft.com/office/drawing/2014/main" xmlns="" id="{318108DA-8629-85E3-2D59-254AF007D2C4}"/>
              </a:ext>
            </a:extLst>
          </p:cNvPr>
          <p:cNvSpPr/>
          <p:nvPr/>
        </p:nvSpPr>
        <p:spPr>
          <a:xfrm rot="8655797">
            <a:off x="2636959" y="2059439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" name="Isosceles Triangle 196">
            <a:extLst>
              <a:ext uri="{FF2B5EF4-FFF2-40B4-BE49-F238E27FC236}">
                <a16:creationId xmlns:a16="http://schemas.microsoft.com/office/drawing/2014/main" xmlns="" id="{F3ACA4B1-5B98-250C-0A62-748CAF513C02}"/>
              </a:ext>
            </a:extLst>
          </p:cNvPr>
          <p:cNvSpPr/>
          <p:nvPr/>
        </p:nvSpPr>
        <p:spPr>
          <a:xfrm rot="686828">
            <a:off x="2944385" y="2542258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" name="Isosceles Triangle 197">
            <a:extLst>
              <a:ext uri="{FF2B5EF4-FFF2-40B4-BE49-F238E27FC236}">
                <a16:creationId xmlns:a16="http://schemas.microsoft.com/office/drawing/2014/main" xmlns="" id="{0AFE3A2D-02FC-511A-64DC-2B84A7C6ED0E}"/>
              </a:ext>
            </a:extLst>
          </p:cNvPr>
          <p:cNvSpPr/>
          <p:nvPr/>
        </p:nvSpPr>
        <p:spPr>
          <a:xfrm rot="8655797">
            <a:off x="2706828" y="942286"/>
            <a:ext cx="101676" cy="10401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Isosceles Triangle 198">
            <a:extLst>
              <a:ext uri="{FF2B5EF4-FFF2-40B4-BE49-F238E27FC236}">
                <a16:creationId xmlns:a16="http://schemas.microsoft.com/office/drawing/2014/main" xmlns="" id="{DF0DAE0D-D201-74B9-2429-AC9466BDFB63}"/>
              </a:ext>
            </a:extLst>
          </p:cNvPr>
          <p:cNvSpPr/>
          <p:nvPr/>
        </p:nvSpPr>
        <p:spPr>
          <a:xfrm rot="12774415">
            <a:off x="3316947" y="1103888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xmlns="" id="{45D54E2A-7E18-EA77-12EB-23C7EF409921}"/>
              </a:ext>
            </a:extLst>
          </p:cNvPr>
          <p:cNvGrpSpPr/>
          <p:nvPr/>
        </p:nvGrpSpPr>
        <p:grpSpPr>
          <a:xfrm>
            <a:off x="122473" y="5408267"/>
            <a:ext cx="631903" cy="339503"/>
            <a:chOff x="126612" y="7451675"/>
            <a:chExt cx="631903" cy="339503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xmlns="" id="{67B0EA38-B9A0-FFA6-A3E9-21AF006DA2BB}"/>
                </a:ext>
              </a:extLst>
            </p:cNvPr>
            <p:cNvSpPr txBox="1"/>
            <p:nvPr/>
          </p:nvSpPr>
          <p:spPr>
            <a:xfrm>
              <a:off x="126612" y="7451675"/>
              <a:ext cx="6319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11 DAP</a:t>
              </a:r>
            </a:p>
          </p:txBody>
        </p:sp>
        <p:sp>
          <p:nvSpPr>
            <p:cNvPr id="202" name="TextBox 75">
              <a:extLst>
                <a:ext uri="{FF2B5EF4-FFF2-40B4-BE49-F238E27FC236}">
                  <a16:creationId xmlns:a16="http://schemas.microsoft.com/office/drawing/2014/main" xmlns="" id="{99376130-55E1-C0E1-C1CA-1FA3F771CA55}"/>
                </a:ext>
              </a:extLst>
            </p:cNvPr>
            <p:cNvSpPr txBox="1"/>
            <p:nvPr/>
          </p:nvSpPr>
          <p:spPr>
            <a:xfrm>
              <a:off x="232094" y="7594737"/>
              <a:ext cx="443655" cy="196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(S4)</a:t>
              </a:r>
              <a:endParaRPr lang="en-US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203" name="Picture 3" descr="H:\Folder given to mam\3-Trancriptome, miRNA, transgenic compilation\1-RNA and sRNA seq compilation\1- Morphological analysis\4- Endosperm sections\3- All images SN\4, 5, 7, 9 and 11 DAP\SN 11D 1_3_5.jpg">
            <a:extLst>
              <a:ext uri="{FF2B5EF4-FFF2-40B4-BE49-F238E27FC236}">
                <a16:creationId xmlns:a16="http://schemas.microsoft.com/office/drawing/2014/main" xmlns="" id="{D1736850-5FF5-344A-C4EE-DFA5ABC6E6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sharpenSoften amount="5000"/>
                    </a14:imgEffect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27" r="7773" b="17986"/>
          <a:stretch/>
        </p:blipFill>
        <p:spPr bwMode="auto">
          <a:xfrm>
            <a:off x="754376" y="5073763"/>
            <a:ext cx="1401539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" name="Picture 5" descr="H:\Folder given to mam\3-Trancriptome, miRNA, transgenic compilation\1-RNA and sRNA seq compilation\1- Morphological analysis\4- Endosperm sections\3- All images SN\4, 5, 7, 9 and 11 DAP\SN 11D 1_3_6.jpg">
            <a:extLst>
              <a:ext uri="{FF2B5EF4-FFF2-40B4-BE49-F238E27FC236}">
                <a16:creationId xmlns:a16="http://schemas.microsoft.com/office/drawing/2014/main" xmlns="" id="{386FF105-523D-F4E7-E77D-48AAFB727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harpenSoften amount="5000"/>
                    </a14:imgEffect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2" t="8827" r="1895" b="9159"/>
          <a:stretch/>
        </p:blipFill>
        <p:spPr bwMode="auto">
          <a:xfrm>
            <a:off x="2178916" y="5073763"/>
            <a:ext cx="1395791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xmlns="" id="{FC48F4A6-2522-058B-06A2-03F371B2DD19}"/>
              </a:ext>
            </a:extLst>
          </p:cNvPr>
          <p:cNvCxnSpPr/>
          <p:nvPr/>
        </p:nvCxnSpPr>
        <p:spPr>
          <a:xfrm>
            <a:off x="3380807" y="6055539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xmlns="" id="{EC0B6AF0-608E-4608-268F-A40C33EE9F86}"/>
              </a:ext>
            </a:extLst>
          </p:cNvPr>
          <p:cNvCxnSpPr/>
          <p:nvPr/>
        </p:nvCxnSpPr>
        <p:spPr>
          <a:xfrm>
            <a:off x="1950890" y="6055539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" name="Picture 7" descr="H:\Folder given to mam\3-Trancriptome, miRNA, transgenic compilation\1-RNA and sRNA seq compilation\1- Morphological analysis\4- Endosperm sections\4- All images LGR\4, 5, 7, 9 and 11 DAP\LGR 11D 1_7_3.jpg">
            <a:extLst>
              <a:ext uri="{FF2B5EF4-FFF2-40B4-BE49-F238E27FC236}">
                <a16:creationId xmlns:a16="http://schemas.microsoft.com/office/drawing/2014/main" xmlns="" id="{7E58E72D-5F8C-3F00-2109-7ADCCA2E4D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sharpenSoften amount="5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26" r="18092" b="7859"/>
          <a:stretch/>
        </p:blipFill>
        <p:spPr bwMode="auto">
          <a:xfrm>
            <a:off x="5119335" y="5073763"/>
            <a:ext cx="1394859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" name="Picture 3" descr="H:\Folder given to mam\3-Trancriptome, miRNA, transgenic compilation\1-RNA and sRNA seq compilation\1- Morphological analysis\4- Endosperm sections\4- All images LGR\4, 5, 7, 9 and 11 DAP\LGR 11D 1_7_6.jpg">
            <a:extLst>
              <a:ext uri="{FF2B5EF4-FFF2-40B4-BE49-F238E27FC236}">
                <a16:creationId xmlns:a16="http://schemas.microsoft.com/office/drawing/2014/main" xmlns="" id="{847E5FA3-4058-DB00-7DF9-D80FA9044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sharpenSoften amount="5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12" t="9351" r="7626" b="8634"/>
          <a:stretch/>
        </p:blipFill>
        <p:spPr bwMode="auto">
          <a:xfrm>
            <a:off x="3697139" y="5073763"/>
            <a:ext cx="1395791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xmlns="" id="{583414A6-DCA6-9832-CA08-5D477E55DF95}"/>
              </a:ext>
            </a:extLst>
          </p:cNvPr>
          <p:cNvCxnSpPr/>
          <p:nvPr/>
        </p:nvCxnSpPr>
        <p:spPr>
          <a:xfrm>
            <a:off x="6314026" y="6062384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xmlns="" id="{FA0560EA-20BC-A7F1-D135-473C91392E8D}"/>
              </a:ext>
            </a:extLst>
          </p:cNvPr>
          <p:cNvCxnSpPr/>
          <p:nvPr/>
        </p:nvCxnSpPr>
        <p:spPr>
          <a:xfrm>
            <a:off x="4884109" y="6062384"/>
            <a:ext cx="1473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Isosceles Triangle 210">
            <a:extLst>
              <a:ext uri="{FF2B5EF4-FFF2-40B4-BE49-F238E27FC236}">
                <a16:creationId xmlns:a16="http://schemas.microsoft.com/office/drawing/2014/main" xmlns="" id="{1C39CBF4-758A-95C6-832D-5CD0BF9347D9}"/>
              </a:ext>
            </a:extLst>
          </p:cNvPr>
          <p:cNvSpPr/>
          <p:nvPr/>
        </p:nvSpPr>
        <p:spPr>
          <a:xfrm rot="6554389">
            <a:off x="4399181" y="5586991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" name="Isosceles Triangle 211">
            <a:extLst>
              <a:ext uri="{FF2B5EF4-FFF2-40B4-BE49-F238E27FC236}">
                <a16:creationId xmlns:a16="http://schemas.microsoft.com/office/drawing/2014/main" xmlns="" id="{600B8E21-0832-7717-4C3C-14D3D829D856}"/>
              </a:ext>
            </a:extLst>
          </p:cNvPr>
          <p:cNvSpPr/>
          <p:nvPr/>
        </p:nvSpPr>
        <p:spPr>
          <a:xfrm rot="6554389">
            <a:off x="5809419" y="5270161"/>
            <a:ext cx="104014" cy="101676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Isosceles Triangle 212">
            <a:extLst>
              <a:ext uri="{FF2B5EF4-FFF2-40B4-BE49-F238E27FC236}">
                <a16:creationId xmlns:a16="http://schemas.microsoft.com/office/drawing/2014/main" xmlns="" id="{4D9DF433-E5A2-5D23-8C16-81AE3761338A}"/>
              </a:ext>
            </a:extLst>
          </p:cNvPr>
          <p:cNvSpPr/>
          <p:nvPr/>
        </p:nvSpPr>
        <p:spPr>
          <a:xfrm rot="19654190">
            <a:off x="3825671" y="5321834"/>
            <a:ext cx="104014" cy="101676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xmlns="" id="{7D75AC4D-BEEF-230E-B631-2E3C085A81DF}"/>
              </a:ext>
            </a:extLst>
          </p:cNvPr>
          <p:cNvSpPr txBox="1"/>
          <p:nvPr/>
        </p:nvSpPr>
        <p:spPr>
          <a:xfrm>
            <a:off x="-7767" y="8226902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xmlns="" id="{A26A808A-14AC-3679-6225-EDC7B88873A3}"/>
              </a:ext>
            </a:extLst>
          </p:cNvPr>
          <p:cNvSpPr txBox="1"/>
          <p:nvPr/>
        </p:nvSpPr>
        <p:spPr>
          <a:xfrm>
            <a:off x="304787" y="260322"/>
            <a:ext cx="341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xmlns="" id="{9D702DC0-F79E-43E5-AD8A-B7E6DC7E8B7E}"/>
              </a:ext>
            </a:extLst>
          </p:cNvPr>
          <p:cNvSpPr txBox="1"/>
          <p:nvPr/>
        </p:nvSpPr>
        <p:spPr>
          <a:xfrm>
            <a:off x="713012" y="731798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IN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xmlns="" id="{2126637C-3D92-E429-7CEF-3699CDA3F425}"/>
              </a:ext>
            </a:extLst>
          </p:cNvPr>
          <p:cNvSpPr txBox="1"/>
          <p:nvPr/>
        </p:nvSpPr>
        <p:spPr>
          <a:xfrm>
            <a:off x="713012" y="1803385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xmlns="" id="{CE5AFEEC-74F2-EA35-FF82-4FA337583FAA}"/>
              </a:ext>
            </a:extLst>
          </p:cNvPr>
          <p:cNvSpPr txBox="1"/>
          <p:nvPr/>
        </p:nvSpPr>
        <p:spPr>
          <a:xfrm>
            <a:off x="713012" y="2911064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ix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xmlns="" id="{ABD54284-38E7-059F-5331-BE0A644431E4}"/>
              </a:ext>
            </a:extLst>
          </p:cNvPr>
          <p:cNvSpPr txBox="1"/>
          <p:nvPr/>
        </p:nvSpPr>
        <p:spPr>
          <a:xfrm>
            <a:off x="713012" y="3969546"/>
            <a:ext cx="3801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xiii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xmlns="" id="{412C445F-619D-3F15-48D9-ABF8A48B4BC6}"/>
              </a:ext>
            </a:extLst>
          </p:cNvPr>
          <p:cNvSpPr txBox="1"/>
          <p:nvPr/>
        </p:nvSpPr>
        <p:spPr>
          <a:xfrm>
            <a:off x="713011" y="5052949"/>
            <a:ext cx="443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xvii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xmlns="" id="{1701EEAF-9A06-83BA-21AE-BC9D7221B98F}"/>
              </a:ext>
            </a:extLst>
          </p:cNvPr>
          <p:cNvSpPr txBox="1"/>
          <p:nvPr/>
        </p:nvSpPr>
        <p:spPr>
          <a:xfrm>
            <a:off x="2167506" y="5052949"/>
            <a:ext cx="443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xviii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xmlns="" id="{99A8F4F9-8050-6A4A-3110-999ED0626E85}"/>
              </a:ext>
            </a:extLst>
          </p:cNvPr>
          <p:cNvSpPr txBox="1"/>
          <p:nvPr/>
        </p:nvSpPr>
        <p:spPr>
          <a:xfrm>
            <a:off x="3644789" y="5052949"/>
            <a:ext cx="3693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xmlns="" id="{A836E1FC-2274-A137-C597-22A89057E3F2}"/>
              </a:ext>
            </a:extLst>
          </p:cNvPr>
          <p:cNvSpPr txBox="1"/>
          <p:nvPr/>
        </p:nvSpPr>
        <p:spPr>
          <a:xfrm>
            <a:off x="5072437" y="5052949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5C7441DD-AD10-26F4-E531-EB9ADCFE73E6}"/>
              </a:ext>
            </a:extLst>
          </p:cNvPr>
          <p:cNvSpPr txBox="1"/>
          <p:nvPr/>
        </p:nvSpPr>
        <p:spPr>
          <a:xfrm>
            <a:off x="2169951" y="731798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xmlns="" id="{1DA65EFD-26DD-3D59-F49C-86B2BEA82AA6}"/>
              </a:ext>
            </a:extLst>
          </p:cNvPr>
          <p:cNvSpPr txBox="1"/>
          <p:nvPr/>
        </p:nvSpPr>
        <p:spPr>
          <a:xfrm>
            <a:off x="2169951" y="1803385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vi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xmlns="" id="{B652E7C3-1A75-284E-DE57-C7C3A0927D07}"/>
              </a:ext>
            </a:extLst>
          </p:cNvPr>
          <p:cNvSpPr txBox="1"/>
          <p:nvPr/>
        </p:nvSpPr>
        <p:spPr>
          <a:xfrm>
            <a:off x="2169951" y="2911064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xmlns="" id="{AD876358-533A-1E0B-FAE5-A8A75F8274B1}"/>
              </a:ext>
            </a:extLst>
          </p:cNvPr>
          <p:cNvSpPr txBox="1"/>
          <p:nvPr/>
        </p:nvSpPr>
        <p:spPr>
          <a:xfrm>
            <a:off x="2169949" y="3969546"/>
            <a:ext cx="3613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xiv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xmlns="" id="{D58E3F2C-B831-30B6-5944-F7067EC14D81}"/>
              </a:ext>
            </a:extLst>
          </p:cNvPr>
          <p:cNvSpPr txBox="1"/>
          <p:nvPr/>
        </p:nvSpPr>
        <p:spPr>
          <a:xfrm>
            <a:off x="3645332" y="731798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xmlns="" id="{702DF6E5-CE51-5ED1-F6A6-825E795E57E8}"/>
              </a:ext>
            </a:extLst>
          </p:cNvPr>
          <p:cNvSpPr txBox="1"/>
          <p:nvPr/>
        </p:nvSpPr>
        <p:spPr>
          <a:xfrm>
            <a:off x="3645332" y="1803385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vii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xmlns="" id="{8ADA1D2D-D983-B501-26A5-8E1BF9627AE4}"/>
              </a:ext>
            </a:extLst>
          </p:cNvPr>
          <p:cNvSpPr txBox="1"/>
          <p:nvPr/>
        </p:nvSpPr>
        <p:spPr>
          <a:xfrm>
            <a:off x="3645332" y="2911064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xi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xmlns="" id="{5509432C-EB45-2790-BE0A-B7A402654C72}"/>
              </a:ext>
            </a:extLst>
          </p:cNvPr>
          <p:cNvSpPr txBox="1"/>
          <p:nvPr/>
        </p:nvSpPr>
        <p:spPr>
          <a:xfrm>
            <a:off x="3645332" y="3969546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xv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xmlns="" id="{0DC4FEC1-6694-0262-CC25-C9CEB0715131}"/>
              </a:ext>
            </a:extLst>
          </p:cNvPr>
          <p:cNvSpPr txBox="1"/>
          <p:nvPr/>
        </p:nvSpPr>
        <p:spPr>
          <a:xfrm>
            <a:off x="5083828" y="731798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xmlns="" id="{5B068A3C-93B4-7D68-9AEE-5407BD239190}"/>
              </a:ext>
            </a:extLst>
          </p:cNvPr>
          <p:cNvSpPr txBox="1"/>
          <p:nvPr/>
        </p:nvSpPr>
        <p:spPr>
          <a:xfrm>
            <a:off x="5083827" y="1803385"/>
            <a:ext cx="439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viii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xmlns="" id="{417729CA-DD48-A60D-835E-9DD9BF92E036}"/>
              </a:ext>
            </a:extLst>
          </p:cNvPr>
          <p:cNvSpPr txBox="1"/>
          <p:nvPr/>
        </p:nvSpPr>
        <p:spPr>
          <a:xfrm>
            <a:off x="5083828" y="2911064"/>
            <a:ext cx="323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8E601360-72DD-DB2A-3A2C-CCBD379FE321}"/>
              </a:ext>
            </a:extLst>
          </p:cNvPr>
          <p:cNvSpPr txBox="1"/>
          <p:nvPr/>
        </p:nvSpPr>
        <p:spPr>
          <a:xfrm>
            <a:off x="5083828" y="3969546"/>
            <a:ext cx="4002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latin typeface="Arial" panose="020B0604020202020204" pitchFamily="34" charset="0"/>
                <a:cs typeface="Arial" panose="020B0604020202020204" pitchFamily="34" charset="0"/>
              </a:rPr>
              <a:t>xvi</a:t>
            </a:r>
          </a:p>
        </p:txBody>
      </p:sp>
    </p:spTree>
    <p:extLst>
      <p:ext uri="{BB962C8B-B14F-4D97-AF65-F5344CB8AC3E}">
        <p14:creationId xmlns:p14="http://schemas.microsoft.com/office/powerpoint/2010/main" val="1992467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EDD2F36-D487-43C0-8CD2-8CEF4EF9834F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S12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AC86A1D-D4A1-4D23-93BA-3F162DB37B15}"/>
              </a:ext>
            </a:extLst>
          </p:cNvPr>
          <p:cNvSpPr txBox="1"/>
          <p:nvPr/>
        </p:nvSpPr>
        <p:spPr>
          <a:xfrm>
            <a:off x="37884" y="4942199"/>
            <a:ext cx="365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322410F-903A-4B7E-ABD4-F41E30A8B004}"/>
              </a:ext>
            </a:extLst>
          </p:cNvPr>
          <p:cNvSpPr txBox="1"/>
          <p:nvPr/>
        </p:nvSpPr>
        <p:spPr>
          <a:xfrm>
            <a:off x="2963964" y="4942200"/>
            <a:ext cx="365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4" y="5219199"/>
            <a:ext cx="2926080" cy="296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522" y="5357699"/>
            <a:ext cx="3553791" cy="2825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05A468F-FD24-2488-35A0-ED4153DF2486}"/>
              </a:ext>
            </a:extLst>
          </p:cNvPr>
          <p:cNvSpPr txBox="1"/>
          <p:nvPr/>
        </p:nvSpPr>
        <p:spPr>
          <a:xfrm>
            <a:off x="12832" y="244939"/>
            <a:ext cx="365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E187B3B-65B4-29C0-BC3E-27633240B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4" y="383438"/>
            <a:ext cx="3221703" cy="20449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C209C0C2-1B98-C92C-3A24-B7252D20E6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223" y="411298"/>
            <a:ext cx="3553791" cy="20170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4AEE76CC-5AF2-6E43-46FE-6405702CDA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6102" y="2557692"/>
            <a:ext cx="3480242" cy="192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08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S13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051" y="492864"/>
            <a:ext cx="3803650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12" y="4605232"/>
            <a:ext cx="6619864" cy="2490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AC86A1D-D4A1-4D23-93BA-3F162DB37B15}"/>
              </a:ext>
            </a:extLst>
          </p:cNvPr>
          <p:cNvSpPr txBox="1"/>
          <p:nvPr/>
        </p:nvSpPr>
        <p:spPr>
          <a:xfrm>
            <a:off x="1101661" y="540799"/>
            <a:ext cx="365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22410F-903A-4B7E-ABD4-F41E30A8B004}"/>
              </a:ext>
            </a:extLst>
          </p:cNvPr>
          <p:cNvSpPr txBox="1"/>
          <p:nvPr/>
        </p:nvSpPr>
        <p:spPr>
          <a:xfrm>
            <a:off x="1220891" y="4201865"/>
            <a:ext cx="365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303414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6" y="2830653"/>
            <a:ext cx="6400800" cy="1695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9317849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S14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6" y="817164"/>
            <a:ext cx="6400800" cy="169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2" y="7253180"/>
            <a:ext cx="6400800" cy="169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2" y="5280498"/>
            <a:ext cx="6400800" cy="169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3595AA-63CA-44B3-9A42-828F64123911}"/>
              </a:ext>
            </a:extLst>
          </p:cNvPr>
          <p:cNvSpPr txBox="1"/>
          <p:nvPr/>
        </p:nvSpPr>
        <p:spPr>
          <a:xfrm>
            <a:off x="204252" y="5003499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73595AA-63CA-44B3-9A42-828F64123911}"/>
              </a:ext>
            </a:extLst>
          </p:cNvPr>
          <p:cNvSpPr txBox="1"/>
          <p:nvPr/>
        </p:nvSpPr>
        <p:spPr>
          <a:xfrm>
            <a:off x="233082" y="54016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78180" y="599540"/>
            <a:ext cx="2398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miRNAs up; Targets down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78180" y="5050999"/>
            <a:ext cx="2398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miRNAs down; Targets up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3035" y="6756268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81642" y="6756268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85008" y="6756268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0250" y="6756268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78276" y="6756268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0502" y="2279592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79109" y="2279592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82475" y="2279592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7717" y="2279592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75743" y="2279592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SN S2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0502" y="4294929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79109" y="4294929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82475" y="4294929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97717" y="4294929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75743" y="4294929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7194" y="8722431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065801" y="8722431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69167" y="8722431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4409" y="8722431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62435" y="8722431"/>
            <a:ext cx="91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LGR S2</a:t>
            </a:r>
          </a:p>
        </p:txBody>
      </p:sp>
    </p:spTree>
    <p:extLst>
      <p:ext uri="{BB962C8B-B14F-4D97-AF65-F5344CB8AC3E}">
        <p14:creationId xmlns:p14="http://schemas.microsoft.com/office/powerpoint/2010/main" val="523370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FF42AC5-9F9B-4103-BC59-6FD0A33B17CB}"/>
              </a:ext>
            </a:extLst>
          </p:cNvPr>
          <p:cNvSpPr txBox="1"/>
          <p:nvPr/>
        </p:nvSpPr>
        <p:spPr>
          <a:xfrm>
            <a:off x="-20124" y="892242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S15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5" y="967295"/>
            <a:ext cx="6551951" cy="658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344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5B4BB77-BE76-AC11-CEA1-890090B5F1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0" r="28947" b="5608"/>
          <a:stretch/>
        </p:blipFill>
        <p:spPr>
          <a:xfrm>
            <a:off x="0" y="204531"/>
            <a:ext cx="6858000" cy="5029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207D825-4CE8-512F-7035-2ACA53EE3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1" r="28421" b="22138"/>
          <a:stretch/>
        </p:blipFill>
        <p:spPr>
          <a:xfrm>
            <a:off x="0" y="5438268"/>
            <a:ext cx="6860366" cy="41027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700B5FB-39BF-C054-F30B-E0F0A943574D}"/>
              </a:ext>
            </a:extLst>
          </p:cNvPr>
          <p:cNvSpPr txBox="1"/>
          <p:nvPr/>
        </p:nvSpPr>
        <p:spPr>
          <a:xfrm>
            <a:off x="0" y="-1230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3050E6D-AAF5-2A39-B42B-BA794F1E8A04}"/>
              </a:ext>
            </a:extLst>
          </p:cNvPr>
          <p:cNvSpPr txBox="1"/>
          <p:nvPr/>
        </p:nvSpPr>
        <p:spPr>
          <a:xfrm>
            <a:off x="0" y="523345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A93A6CD-E807-018E-11A8-ED4C4FB01765}"/>
              </a:ext>
            </a:extLst>
          </p:cNvPr>
          <p:cNvSpPr txBox="1"/>
          <p:nvPr/>
        </p:nvSpPr>
        <p:spPr>
          <a:xfrm>
            <a:off x="-20124" y="9608222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S16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97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5443" y="4152075"/>
            <a:ext cx="1850689" cy="15552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6069" y="5652927"/>
            <a:ext cx="1849663" cy="1555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0486" y="4093935"/>
            <a:ext cx="1849663" cy="15552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36496" y="5640570"/>
            <a:ext cx="1869573" cy="1555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19398" y="960175"/>
            <a:ext cx="1850881" cy="15552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19398" y="2495168"/>
            <a:ext cx="1850689" cy="1555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04201" y="960175"/>
            <a:ext cx="1849663" cy="1555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02983" y="2470454"/>
            <a:ext cx="1850881" cy="1555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1622" y="927611"/>
            <a:ext cx="1850881" cy="1555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 cstate="print"/>
          <a:srcRect l="3037" r="1"/>
          <a:stretch/>
        </p:blipFill>
        <p:spPr>
          <a:xfrm>
            <a:off x="561622" y="2470454"/>
            <a:ext cx="1850689" cy="1555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6F28484-BB44-4CCD-9797-D3D130A28FC0}"/>
              </a:ext>
            </a:extLst>
          </p:cNvPr>
          <p:cNvSpPr/>
          <p:nvPr/>
        </p:nvSpPr>
        <p:spPr>
          <a:xfrm>
            <a:off x="408612" y="697612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8C1BB08-1023-4BFF-B0D6-9A7E3498B985}"/>
              </a:ext>
            </a:extLst>
          </p:cNvPr>
          <p:cNvSpPr/>
          <p:nvPr/>
        </p:nvSpPr>
        <p:spPr>
          <a:xfrm>
            <a:off x="3485279" y="4131006"/>
            <a:ext cx="1874957" cy="30449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315440F-190F-4087-8776-868CE7F73752}"/>
              </a:ext>
            </a:extLst>
          </p:cNvPr>
          <p:cNvSpPr/>
          <p:nvPr/>
        </p:nvSpPr>
        <p:spPr>
          <a:xfrm>
            <a:off x="549645" y="949931"/>
            <a:ext cx="1920240" cy="30422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CFC0411-D904-44EF-AD06-3AF6E3203CE8}"/>
              </a:ext>
            </a:extLst>
          </p:cNvPr>
          <p:cNvSpPr/>
          <p:nvPr/>
        </p:nvSpPr>
        <p:spPr>
          <a:xfrm>
            <a:off x="2468880" y="949931"/>
            <a:ext cx="1920240" cy="30422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8766FB3-56B4-4A60-9354-546AC204D664}"/>
              </a:ext>
            </a:extLst>
          </p:cNvPr>
          <p:cNvSpPr/>
          <p:nvPr/>
        </p:nvSpPr>
        <p:spPr>
          <a:xfrm>
            <a:off x="4388115" y="949931"/>
            <a:ext cx="1920240" cy="30422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6B669D5-E7E9-430A-A228-13D112B84FE8}"/>
              </a:ext>
            </a:extLst>
          </p:cNvPr>
          <p:cNvSpPr/>
          <p:nvPr/>
        </p:nvSpPr>
        <p:spPr>
          <a:xfrm>
            <a:off x="1615192" y="4131006"/>
            <a:ext cx="1874957" cy="30449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7930334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888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208EE17A-06C8-4058-AB51-D3997BC176E2}"/>
              </a:ext>
            </a:extLst>
          </p:cNvPr>
          <p:cNvGrpSpPr/>
          <p:nvPr/>
        </p:nvGrpSpPr>
        <p:grpSpPr>
          <a:xfrm>
            <a:off x="137815" y="133673"/>
            <a:ext cx="5947236" cy="4961887"/>
            <a:chOff x="137815" y="133673"/>
            <a:chExt cx="5947236" cy="496188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188DEF0A-73E7-4F9B-9FA2-648ADA6BA9B7}"/>
                </a:ext>
              </a:extLst>
            </p:cNvPr>
            <p:cNvGrpSpPr/>
            <p:nvPr/>
          </p:nvGrpSpPr>
          <p:grpSpPr>
            <a:xfrm>
              <a:off x="632085" y="278020"/>
              <a:ext cx="5029200" cy="4572000"/>
              <a:chOff x="531937" y="1653248"/>
              <a:chExt cx="5808706" cy="5775545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xmlns="" id="{81CD0FB3-F9BC-48E1-ADB0-6D9F1CE67D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43" b="93143" l="0" r="99786">
                            <a14:foregroundMark x1="71" y1="357" x2="71" y2="357"/>
                            <a14:foregroundMark x1="71" y1="357" x2="500" y2="19286"/>
                            <a14:foregroundMark x1="1000" y1="18571" x2="78786" y2="93214"/>
                            <a14:foregroundMark x1="78500" y1="92500" x2="99786" y2="92500"/>
                            <a14:foregroundMark x1="99357" y1="91786" x2="99357" y2="857"/>
                            <a14:foregroundMark x1="99357" y1="643" x2="71" y2="143"/>
                            <a14:backgroundMark x1="286" y1="18786" x2="286" y2="26429"/>
                          </a14:backgroundRemoval>
                        </a14:imgEffect>
                      </a14:imgLayer>
                    </a14:imgProps>
                  </a:ext>
                </a:extLst>
              </a:blip>
              <a:srcRect b="7424"/>
              <a:stretch/>
            </p:blipFill>
            <p:spPr>
              <a:xfrm>
                <a:off x="1311443" y="1653248"/>
                <a:ext cx="5029200" cy="4655830"/>
              </a:xfrm>
              <a:prstGeom prst="rect">
                <a:avLst/>
              </a:prstGeom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B134A8DD-CC9F-4050-97E1-DBFC28B040E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43" b="97929" l="500" r="94000">
                            <a14:foregroundMark x1="571" y1="1071" x2="1000" y2="97929"/>
                            <a14:foregroundMark x1="1000" y1="96286" x2="94000" y2="97643"/>
                            <a14:foregroundMark x1="92571" y1="96714" x2="92857" y2="76500"/>
                            <a14:foregroundMark x1="92857" y1="76500" x2="16143" y2="143"/>
                            <a14:backgroundMark x1="16357" y1="357" x2="24714" y2="357"/>
                          </a14:backgroundRemoval>
                        </a14:imgEffect>
                      </a14:imgLayer>
                    </a14:imgProps>
                  </a:ext>
                </a:extLst>
              </a:blip>
              <a:srcRect l="-1" t="-1009" r="193" b="1930"/>
              <a:stretch/>
            </p:blipFill>
            <p:spPr>
              <a:xfrm>
                <a:off x="531937" y="2307274"/>
                <a:ext cx="5165467" cy="5121519"/>
              </a:xfrm>
              <a:prstGeom prst="rect">
                <a:avLst/>
              </a:prstGeom>
            </p:spPr>
          </p:pic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263A4F1D-A1E4-4D25-9798-0152243FF1F0}"/>
                </a:ext>
              </a:extLst>
            </p:cNvPr>
            <p:cNvSpPr/>
            <p:nvPr/>
          </p:nvSpPr>
          <p:spPr>
            <a:xfrm>
              <a:off x="643841" y="278020"/>
              <a:ext cx="322258" cy="1846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84E0B8C9-BAC4-47CB-AC9B-7CE7222642A7}"/>
                </a:ext>
              </a:extLst>
            </p:cNvPr>
            <p:cNvCxnSpPr/>
            <p:nvPr/>
          </p:nvCxnSpPr>
          <p:spPr>
            <a:xfrm>
              <a:off x="714375" y="1247775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8DF8941F-6E97-4C2D-8FC9-296F94EE66B9}"/>
                </a:ext>
              </a:extLst>
            </p:cNvPr>
            <p:cNvCxnSpPr/>
            <p:nvPr/>
          </p:nvCxnSpPr>
          <p:spPr>
            <a:xfrm>
              <a:off x="714375" y="1781175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94C4E00F-A517-42DA-AD1A-5A79635317BC}"/>
                </a:ext>
              </a:extLst>
            </p:cNvPr>
            <p:cNvCxnSpPr/>
            <p:nvPr/>
          </p:nvCxnSpPr>
          <p:spPr>
            <a:xfrm>
              <a:off x="714375" y="232410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92B2C908-7A92-4CCC-8F91-0A436ECA4A0C}"/>
                </a:ext>
              </a:extLst>
            </p:cNvPr>
            <p:cNvCxnSpPr/>
            <p:nvPr/>
          </p:nvCxnSpPr>
          <p:spPr>
            <a:xfrm>
              <a:off x="714375" y="2847975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150F50E3-384A-48EB-B2CA-2559B2CA1A7B}"/>
                </a:ext>
              </a:extLst>
            </p:cNvPr>
            <p:cNvCxnSpPr/>
            <p:nvPr/>
          </p:nvCxnSpPr>
          <p:spPr>
            <a:xfrm>
              <a:off x="714375" y="339090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8BA05AE5-380B-43C9-ABCB-9C6B3775AAAE}"/>
                </a:ext>
              </a:extLst>
            </p:cNvPr>
            <p:cNvCxnSpPr/>
            <p:nvPr/>
          </p:nvCxnSpPr>
          <p:spPr>
            <a:xfrm>
              <a:off x="714375" y="394335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981340C7-C330-4E0F-83D1-C41855E3F87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990725" y="13335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B9C3EC91-7703-4E24-A95B-05D9AC93893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2225" y="13335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BE356B53-7E22-45A2-97FE-1C9F0B3E787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114675" y="13335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3014B44D-0C66-4BBF-9C7B-CF4AA99C63F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676650" y="13335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7D7132AD-474E-4FF3-9059-C20225F9004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248150" y="13335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xmlns="" id="{926E33D3-B123-4E9A-9E8B-7A6347C1D7E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838700" y="133350"/>
              <a:ext cx="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xmlns="" id="{B93E6059-6137-4A64-B006-14FB2D296F7C}"/>
                </a:ext>
              </a:extLst>
            </p:cNvPr>
            <p:cNvCxnSpPr>
              <a:cxnSpLocks/>
            </p:cNvCxnSpPr>
            <p:nvPr/>
          </p:nvCxnSpPr>
          <p:spPr>
            <a:xfrm>
              <a:off x="1316509" y="866775"/>
              <a:ext cx="445616" cy="409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xmlns="" id="{25A8FE9F-FDDB-419E-BA74-91CA7BAB0C73}"/>
                </a:ext>
              </a:extLst>
            </p:cNvPr>
            <p:cNvCxnSpPr>
              <a:cxnSpLocks/>
            </p:cNvCxnSpPr>
            <p:nvPr/>
          </p:nvCxnSpPr>
          <p:spPr>
            <a:xfrm>
              <a:off x="1888009" y="1386840"/>
              <a:ext cx="445616" cy="409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D31493C6-B96B-4FE2-BC3C-CBDB09D23B85}"/>
                </a:ext>
              </a:extLst>
            </p:cNvPr>
            <p:cNvCxnSpPr>
              <a:cxnSpLocks/>
            </p:cNvCxnSpPr>
            <p:nvPr/>
          </p:nvCxnSpPr>
          <p:spPr>
            <a:xfrm>
              <a:off x="2440459" y="1916430"/>
              <a:ext cx="445616" cy="409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xmlns="" id="{765EED74-0FA1-43E5-8C19-B90BD8664DE1}"/>
                </a:ext>
              </a:extLst>
            </p:cNvPr>
            <p:cNvCxnSpPr>
              <a:cxnSpLocks/>
            </p:cNvCxnSpPr>
            <p:nvPr/>
          </p:nvCxnSpPr>
          <p:spPr>
            <a:xfrm>
              <a:off x="3648075" y="2985135"/>
              <a:ext cx="445616" cy="409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DD3A17A7-0E07-4B37-8179-992A764F1C91}"/>
                </a:ext>
              </a:extLst>
            </p:cNvPr>
            <p:cNvCxnSpPr>
              <a:cxnSpLocks/>
            </p:cNvCxnSpPr>
            <p:nvPr/>
          </p:nvCxnSpPr>
          <p:spPr>
            <a:xfrm>
              <a:off x="3067050" y="2465070"/>
              <a:ext cx="445616" cy="409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A1A6F2F7-907A-4F0F-8544-5E4ABCDE03DE}"/>
                </a:ext>
              </a:extLst>
            </p:cNvPr>
            <p:cNvCxnSpPr>
              <a:cxnSpLocks/>
            </p:cNvCxnSpPr>
            <p:nvPr/>
          </p:nvCxnSpPr>
          <p:spPr>
            <a:xfrm>
              <a:off x="4229100" y="3514725"/>
              <a:ext cx="445616" cy="409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xmlns="" id="{D6B2818A-9E6B-4582-A566-1D42538BF432}"/>
                </a:ext>
              </a:extLst>
            </p:cNvPr>
            <p:cNvCxnSpPr>
              <a:cxnSpLocks/>
            </p:cNvCxnSpPr>
            <p:nvPr/>
          </p:nvCxnSpPr>
          <p:spPr>
            <a:xfrm>
              <a:off x="1157831" y="1757983"/>
              <a:ext cx="1170432" cy="539496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or: Elbow 54">
              <a:extLst>
                <a:ext uri="{FF2B5EF4-FFF2-40B4-BE49-F238E27FC236}">
                  <a16:creationId xmlns:a16="http://schemas.microsoft.com/office/drawing/2014/main" xmlns="" id="{92364142-CD45-40A5-A8C9-1E31126E80F5}"/>
                </a:ext>
              </a:extLst>
            </p:cNvPr>
            <p:cNvCxnSpPr>
              <a:cxnSpLocks/>
            </p:cNvCxnSpPr>
            <p:nvPr/>
          </p:nvCxnSpPr>
          <p:spPr>
            <a:xfrm>
              <a:off x="2334520" y="2839622"/>
              <a:ext cx="1170432" cy="539496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or: Elbow 55">
              <a:extLst>
                <a:ext uri="{FF2B5EF4-FFF2-40B4-BE49-F238E27FC236}">
                  <a16:creationId xmlns:a16="http://schemas.microsoft.com/office/drawing/2014/main" xmlns="" id="{D79E51FA-A68A-4F83-874E-01DCCB0466BB}"/>
                </a:ext>
              </a:extLst>
            </p:cNvPr>
            <p:cNvCxnSpPr>
              <a:cxnSpLocks/>
            </p:cNvCxnSpPr>
            <p:nvPr/>
          </p:nvCxnSpPr>
          <p:spPr>
            <a:xfrm>
              <a:off x="1740711" y="2297066"/>
              <a:ext cx="1170432" cy="539496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or: Elbow 60">
              <a:extLst>
                <a:ext uri="{FF2B5EF4-FFF2-40B4-BE49-F238E27FC236}">
                  <a16:creationId xmlns:a16="http://schemas.microsoft.com/office/drawing/2014/main" xmlns="" id="{70B9B4F0-8460-4A65-B5E8-F8444AE919DA}"/>
                </a:ext>
              </a:extLst>
            </p:cNvPr>
            <p:cNvCxnSpPr>
              <a:cxnSpLocks/>
            </p:cNvCxnSpPr>
            <p:nvPr/>
          </p:nvCxnSpPr>
          <p:spPr>
            <a:xfrm>
              <a:off x="2910114" y="3375232"/>
              <a:ext cx="1170432" cy="539496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or: Elbow 61">
              <a:extLst>
                <a:ext uri="{FF2B5EF4-FFF2-40B4-BE49-F238E27FC236}">
                  <a16:creationId xmlns:a16="http://schemas.microsoft.com/office/drawing/2014/main" xmlns="" id="{25CF58BF-5058-4447-B19D-17121F299232}"/>
                </a:ext>
              </a:extLst>
            </p:cNvPr>
            <p:cNvCxnSpPr>
              <a:cxnSpLocks/>
            </p:cNvCxnSpPr>
            <p:nvPr/>
          </p:nvCxnSpPr>
          <p:spPr>
            <a:xfrm>
              <a:off x="3503923" y="3914400"/>
              <a:ext cx="1170432" cy="521208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or: Elbow 62">
              <a:extLst>
                <a:ext uri="{FF2B5EF4-FFF2-40B4-BE49-F238E27FC236}">
                  <a16:creationId xmlns:a16="http://schemas.microsoft.com/office/drawing/2014/main" xmlns="" id="{8D4F84C7-A5A7-4951-84A4-8AF823F7175E}"/>
                </a:ext>
              </a:extLst>
            </p:cNvPr>
            <p:cNvCxnSpPr>
              <a:cxnSpLocks/>
            </p:cNvCxnSpPr>
            <p:nvPr/>
          </p:nvCxnSpPr>
          <p:spPr>
            <a:xfrm>
              <a:off x="1725095" y="740437"/>
              <a:ext cx="1152144" cy="521208"/>
            </a:xfrm>
            <a:prstGeom prst="bentConnector3">
              <a:avLst>
                <a:gd name="adj1" fmla="val 49089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or: Elbow 63">
              <a:extLst>
                <a:ext uri="{FF2B5EF4-FFF2-40B4-BE49-F238E27FC236}">
                  <a16:creationId xmlns:a16="http://schemas.microsoft.com/office/drawing/2014/main" xmlns="" id="{97050433-4E50-470A-8C96-B87B0AFAAB0D}"/>
                </a:ext>
              </a:extLst>
            </p:cNvPr>
            <p:cNvCxnSpPr>
              <a:cxnSpLocks/>
            </p:cNvCxnSpPr>
            <p:nvPr/>
          </p:nvCxnSpPr>
          <p:spPr>
            <a:xfrm>
              <a:off x="2862646" y="1779380"/>
              <a:ext cx="1152144" cy="521208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or: Elbow 64">
              <a:extLst>
                <a:ext uri="{FF2B5EF4-FFF2-40B4-BE49-F238E27FC236}">
                  <a16:creationId xmlns:a16="http://schemas.microsoft.com/office/drawing/2014/main" xmlns="" id="{278186F7-7C76-4D41-B980-4DC9F9380DF9}"/>
                </a:ext>
              </a:extLst>
            </p:cNvPr>
            <p:cNvCxnSpPr>
              <a:cxnSpLocks/>
            </p:cNvCxnSpPr>
            <p:nvPr/>
          </p:nvCxnSpPr>
          <p:spPr>
            <a:xfrm>
              <a:off x="2293743" y="1258172"/>
              <a:ext cx="1152144" cy="521208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or: Elbow 65">
              <a:extLst>
                <a:ext uri="{FF2B5EF4-FFF2-40B4-BE49-F238E27FC236}">
                  <a16:creationId xmlns:a16="http://schemas.microsoft.com/office/drawing/2014/main" xmlns="" id="{417FB822-F6B4-40D0-8872-AB15A2BF967F}"/>
                </a:ext>
              </a:extLst>
            </p:cNvPr>
            <p:cNvCxnSpPr>
              <a:cxnSpLocks/>
            </p:cNvCxnSpPr>
            <p:nvPr/>
          </p:nvCxnSpPr>
          <p:spPr>
            <a:xfrm>
              <a:off x="4003585" y="2822136"/>
              <a:ext cx="1152144" cy="521208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or: Elbow 69">
              <a:extLst>
                <a:ext uri="{FF2B5EF4-FFF2-40B4-BE49-F238E27FC236}">
                  <a16:creationId xmlns:a16="http://schemas.microsoft.com/office/drawing/2014/main" xmlns="" id="{DAB232D9-F2C5-42E3-B38A-8767380502C3}"/>
                </a:ext>
              </a:extLst>
            </p:cNvPr>
            <p:cNvCxnSpPr>
              <a:cxnSpLocks/>
            </p:cNvCxnSpPr>
            <p:nvPr/>
          </p:nvCxnSpPr>
          <p:spPr>
            <a:xfrm>
              <a:off x="3435484" y="2302402"/>
              <a:ext cx="1152144" cy="521208"/>
            </a:xfrm>
            <a:prstGeom prst="bentConnector3">
              <a:avLst>
                <a:gd name="adj1" fmla="val 49683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17C890CF-78EA-44A6-BACC-087E9ED78E86}"/>
                </a:ext>
              </a:extLst>
            </p:cNvPr>
            <p:cNvSpPr txBox="1"/>
            <p:nvPr/>
          </p:nvSpPr>
          <p:spPr>
            <a:xfrm>
              <a:off x="137815" y="2698870"/>
              <a:ext cx="665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LGR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8FD5B78A-E46F-4E85-B3E8-6B53EA8B0A52}"/>
                </a:ext>
              </a:extLst>
            </p:cNvPr>
            <p:cNvSpPr txBox="1"/>
            <p:nvPr/>
          </p:nvSpPr>
          <p:spPr>
            <a:xfrm>
              <a:off x="2467713" y="4818561"/>
              <a:ext cx="665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LGR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774AE52A-D46C-4BE8-A929-827EF8A6FE9A}"/>
                </a:ext>
              </a:extLst>
            </p:cNvPr>
            <p:cNvSpPr txBox="1"/>
            <p:nvPr/>
          </p:nvSpPr>
          <p:spPr>
            <a:xfrm>
              <a:off x="3089880" y="133673"/>
              <a:ext cx="665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SN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656362E7-2D25-443E-8D6B-745D8FEF6FCF}"/>
                </a:ext>
              </a:extLst>
            </p:cNvPr>
            <p:cNvSpPr txBox="1"/>
            <p:nvPr/>
          </p:nvSpPr>
          <p:spPr>
            <a:xfrm>
              <a:off x="5419778" y="2253364"/>
              <a:ext cx="665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SN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954DA702-909F-4019-840C-008ADDD46653}"/>
              </a:ext>
            </a:extLst>
          </p:cNvPr>
          <p:cNvGrpSpPr/>
          <p:nvPr/>
        </p:nvGrpSpPr>
        <p:grpSpPr>
          <a:xfrm>
            <a:off x="643841" y="5550675"/>
            <a:ext cx="5427696" cy="3527959"/>
            <a:chOff x="643841" y="5056395"/>
            <a:chExt cx="5427696" cy="3527959"/>
          </a:xfrm>
        </p:grpSpPr>
        <p:sp>
          <p:nvSpPr>
            <p:cNvPr id="8" name="TextShape 2">
              <a:extLst>
                <a:ext uri="{FF2B5EF4-FFF2-40B4-BE49-F238E27FC236}">
                  <a16:creationId xmlns:a16="http://schemas.microsoft.com/office/drawing/2014/main" xmlns="" id="{2C922695-A8C4-4F13-9C56-6E3B628A31C7}"/>
                </a:ext>
              </a:extLst>
            </p:cNvPr>
            <p:cNvSpPr txBox="1"/>
            <p:nvPr/>
          </p:nvSpPr>
          <p:spPr>
            <a:xfrm>
              <a:off x="5122840" y="5502103"/>
              <a:ext cx="948697" cy="2415464"/>
            </a:xfrm>
            <a:prstGeom prst="rect">
              <a:avLst/>
            </a:prstGeom>
          </p:spPr>
          <p:txBody>
            <a:bodyPr lIns="90000" tIns="45000" rIns="90000" bIns="45000"/>
            <a:lstStyle/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 S1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 S2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 S3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 S4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 S5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 Leaf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 S1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 S2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 S3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 S4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 S5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IN" sz="9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 Leaf</a:t>
              </a:r>
              <a:endParaRPr sz="9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A845AD9A-B894-49B6-BD7F-250B47FFE7DE}"/>
                </a:ext>
              </a:extLst>
            </p:cNvPr>
            <p:cNvGrpSpPr/>
            <p:nvPr/>
          </p:nvGrpSpPr>
          <p:grpSpPr>
            <a:xfrm>
              <a:off x="5776406" y="5548116"/>
              <a:ext cx="120885" cy="2180834"/>
              <a:chOff x="4584935" y="5746252"/>
              <a:chExt cx="120885" cy="2180834"/>
            </a:xfrm>
          </p:grpSpPr>
          <p:sp>
            <p:nvSpPr>
              <p:cNvPr id="9" name="CustomShape 3">
                <a:extLst>
                  <a:ext uri="{FF2B5EF4-FFF2-40B4-BE49-F238E27FC236}">
                    <a16:creationId xmlns:a16="http://schemas.microsoft.com/office/drawing/2014/main" xmlns="" id="{CE44636B-15DB-47A7-AC67-A92619D2E385}"/>
                  </a:ext>
                </a:extLst>
              </p:cNvPr>
              <p:cNvSpPr/>
              <p:nvPr/>
            </p:nvSpPr>
            <p:spPr>
              <a:xfrm>
                <a:off x="4584935" y="5746252"/>
                <a:ext cx="109728" cy="109728"/>
              </a:xfrm>
              <a:prstGeom prst="ellipse">
                <a:avLst/>
              </a:prstGeom>
              <a:solidFill>
                <a:srgbClr val="FF9900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</p:sp>
          <p:sp>
            <p:nvSpPr>
              <p:cNvPr id="10" name="CustomShape 4">
                <a:extLst>
                  <a:ext uri="{FF2B5EF4-FFF2-40B4-BE49-F238E27FC236}">
                    <a16:creationId xmlns:a16="http://schemas.microsoft.com/office/drawing/2014/main" xmlns="" id="{E93021B7-F6C6-4D98-A703-210542901D4D}"/>
                  </a:ext>
                </a:extLst>
              </p:cNvPr>
              <p:cNvSpPr/>
              <p:nvPr/>
            </p:nvSpPr>
            <p:spPr>
              <a:xfrm>
                <a:off x="4585295" y="5934534"/>
                <a:ext cx="109728" cy="109728"/>
              </a:xfrm>
              <a:prstGeom prst="ellipse">
                <a:avLst/>
              </a:prstGeom>
              <a:solidFill>
                <a:srgbClr val="006666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</p:sp>
          <p:sp>
            <p:nvSpPr>
              <p:cNvPr id="11" name="CustomShape 5">
                <a:extLst>
                  <a:ext uri="{FF2B5EF4-FFF2-40B4-BE49-F238E27FC236}">
                    <a16:creationId xmlns:a16="http://schemas.microsoft.com/office/drawing/2014/main" xmlns="" id="{1CEBB889-3645-4BAF-ACD2-52B9FFA6C75F}"/>
                  </a:ext>
                </a:extLst>
              </p:cNvPr>
              <p:cNvSpPr/>
              <p:nvPr/>
            </p:nvSpPr>
            <p:spPr>
              <a:xfrm>
                <a:off x="4585655" y="6122816"/>
                <a:ext cx="109728" cy="109728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</p:sp>
          <p:sp>
            <p:nvSpPr>
              <p:cNvPr id="12" name="CustomShape 6">
                <a:extLst>
                  <a:ext uri="{FF2B5EF4-FFF2-40B4-BE49-F238E27FC236}">
                    <a16:creationId xmlns:a16="http://schemas.microsoft.com/office/drawing/2014/main" xmlns="" id="{477D8559-101E-4F4A-808A-376B038D5681}"/>
                  </a:ext>
                </a:extLst>
              </p:cNvPr>
              <p:cNvSpPr/>
              <p:nvPr/>
            </p:nvSpPr>
            <p:spPr>
              <a:xfrm>
                <a:off x="4586015" y="6311098"/>
                <a:ext cx="109728" cy="109728"/>
              </a:xfrm>
              <a:prstGeom prst="ellipse">
                <a:avLst/>
              </a:prstGeom>
              <a:solidFill>
                <a:srgbClr val="00CCFF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</p:sp>
          <p:sp>
            <p:nvSpPr>
              <p:cNvPr id="13" name="CustomShape 7">
                <a:extLst>
                  <a:ext uri="{FF2B5EF4-FFF2-40B4-BE49-F238E27FC236}">
                    <a16:creationId xmlns:a16="http://schemas.microsoft.com/office/drawing/2014/main" xmlns="" id="{AC90E8A6-C6DC-475D-AE25-24083AEA71D9}"/>
                  </a:ext>
                </a:extLst>
              </p:cNvPr>
              <p:cNvSpPr/>
              <p:nvPr/>
            </p:nvSpPr>
            <p:spPr>
              <a:xfrm>
                <a:off x="4586375" y="6499380"/>
                <a:ext cx="109728" cy="10972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</p:sp>
          <p:sp>
            <p:nvSpPr>
              <p:cNvPr id="14" name="CustomShape 8">
                <a:extLst>
                  <a:ext uri="{FF2B5EF4-FFF2-40B4-BE49-F238E27FC236}">
                    <a16:creationId xmlns:a16="http://schemas.microsoft.com/office/drawing/2014/main" xmlns="" id="{764C7211-EE86-488C-ACCB-6E5577330A67}"/>
                  </a:ext>
                </a:extLst>
              </p:cNvPr>
              <p:cNvSpPr/>
              <p:nvPr/>
            </p:nvSpPr>
            <p:spPr>
              <a:xfrm>
                <a:off x="4595012" y="6687662"/>
                <a:ext cx="109728" cy="109728"/>
              </a:xfrm>
              <a:prstGeom prst="ellipse">
                <a:avLst/>
              </a:prstGeom>
              <a:solidFill>
                <a:srgbClr val="99CC99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lIns="90000" tIns="45000" rIns="90000" bIns="45000" anchor="ctr"/>
              <a:lstStyle/>
              <a:p>
                <a:pPr algn="ctr">
                  <a:defRPr/>
                </a:pPr>
                <a:r>
                  <a:rPr lang="en-IN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er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CustomShape 9">
                <a:extLst>
                  <a:ext uri="{FF2B5EF4-FFF2-40B4-BE49-F238E27FC236}">
                    <a16:creationId xmlns:a16="http://schemas.microsoft.com/office/drawing/2014/main" xmlns="" id="{9EE48630-1A64-4CC2-9659-132A3441D717}"/>
                  </a:ext>
                </a:extLst>
              </p:cNvPr>
              <p:cNvSpPr/>
              <p:nvPr/>
            </p:nvSpPr>
            <p:spPr>
              <a:xfrm>
                <a:off x="4595372" y="7440790"/>
                <a:ext cx="109728" cy="109728"/>
              </a:xfrm>
              <a:prstGeom prst="ellipse">
                <a:avLst/>
              </a:prstGeom>
              <a:solidFill>
                <a:srgbClr val="996600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lIns="90000" tIns="45000" rIns="90000" bIns="45000" anchor="ctr"/>
              <a:lstStyle/>
              <a:p>
                <a:pPr algn="ctr">
                  <a:defRPr/>
                </a:pPr>
                <a:r>
                  <a:rPr lang="en-IN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er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CustomShape 10">
                <a:extLst>
                  <a:ext uri="{FF2B5EF4-FFF2-40B4-BE49-F238E27FC236}">
                    <a16:creationId xmlns:a16="http://schemas.microsoft.com/office/drawing/2014/main" xmlns="" id="{F31255E4-A1BB-4713-A15C-FF2DA897C5FC}"/>
                  </a:ext>
                </a:extLst>
              </p:cNvPr>
              <p:cNvSpPr/>
              <p:nvPr/>
            </p:nvSpPr>
            <p:spPr>
              <a:xfrm>
                <a:off x="4595732" y="7629072"/>
                <a:ext cx="109728" cy="109728"/>
              </a:xfrm>
              <a:prstGeom prst="ellipse">
                <a:avLst/>
              </a:prstGeom>
              <a:solidFill>
                <a:srgbClr val="FFCCCC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lIns="90000" tIns="45000" rIns="90000" bIns="45000" anchor="ctr"/>
              <a:lstStyle/>
              <a:p>
                <a:pPr algn="ctr">
                  <a:defRPr/>
                </a:pPr>
                <a:r>
                  <a:rPr lang="en-IN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er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CustomShape 11">
                <a:extLst>
                  <a:ext uri="{FF2B5EF4-FFF2-40B4-BE49-F238E27FC236}">
                    <a16:creationId xmlns:a16="http://schemas.microsoft.com/office/drawing/2014/main" xmlns="" id="{9DAF3903-4727-4AC5-A6D8-024871DEE97A}"/>
                  </a:ext>
                </a:extLst>
              </p:cNvPr>
              <p:cNvSpPr/>
              <p:nvPr/>
            </p:nvSpPr>
            <p:spPr>
              <a:xfrm>
                <a:off x="4596092" y="6875944"/>
                <a:ext cx="109728" cy="109728"/>
              </a:xfrm>
              <a:prstGeom prst="ellipse">
                <a:avLst/>
              </a:prstGeom>
              <a:solidFill>
                <a:srgbClr val="FFFF66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lIns="90000" tIns="45000" rIns="90000" bIns="45000" anchor="ctr"/>
              <a:lstStyle/>
              <a:p>
                <a:pPr algn="ctr">
                  <a:defRPr/>
                </a:pPr>
                <a:r>
                  <a:rPr lang="en-IN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er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CustomShape 12">
                <a:extLst>
                  <a:ext uri="{FF2B5EF4-FFF2-40B4-BE49-F238E27FC236}">
                    <a16:creationId xmlns:a16="http://schemas.microsoft.com/office/drawing/2014/main" xmlns="" id="{E210ED8D-4C84-4BA9-BD09-4BA735776CD9}"/>
                  </a:ext>
                </a:extLst>
              </p:cNvPr>
              <p:cNvSpPr/>
              <p:nvPr/>
            </p:nvSpPr>
            <p:spPr>
              <a:xfrm>
                <a:off x="4596092" y="7252508"/>
                <a:ext cx="109728" cy="109728"/>
              </a:xfrm>
              <a:prstGeom prst="ellipse">
                <a:avLst/>
              </a:prstGeom>
              <a:solidFill>
                <a:srgbClr val="FF420E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lIns="90000" tIns="45000" rIns="90000" bIns="45000" anchor="ctr"/>
              <a:lstStyle/>
              <a:p>
                <a:pPr algn="ctr">
                  <a:defRPr/>
                </a:pPr>
                <a:r>
                  <a:rPr lang="en-IN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CustomShape 13">
                <a:extLst>
                  <a:ext uri="{FF2B5EF4-FFF2-40B4-BE49-F238E27FC236}">
                    <a16:creationId xmlns:a16="http://schemas.microsoft.com/office/drawing/2014/main" xmlns="" id="{633BE2CC-B306-470D-859B-455137A73E1F}"/>
                  </a:ext>
                </a:extLst>
              </p:cNvPr>
              <p:cNvSpPr/>
              <p:nvPr/>
            </p:nvSpPr>
            <p:spPr>
              <a:xfrm>
                <a:off x="4596092" y="7064226"/>
                <a:ext cx="109728" cy="109728"/>
              </a:xfrm>
              <a:prstGeom prst="ellipse">
                <a:avLst/>
              </a:prstGeom>
              <a:solidFill>
                <a:srgbClr val="993366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lIns="90000" tIns="45000" rIns="90000" bIns="45000" anchor="ctr"/>
              <a:lstStyle/>
              <a:p>
                <a:pPr algn="ctr">
                  <a:defRPr/>
                </a:pPr>
                <a:r>
                  <a:rPr lang="en-IN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er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CustomShape 14">
                <a:extLst>
                  <a:ext uri="{FF2B5EF4-FFF2-40B4-BE49-F238E27FC236}">
                    <a16:creationId xmlns:a16="http://schemas.microsoft.com/office/drawing/2014/main" xmlns="" id="{75D5E8FB-C675-49F8-8D47-A7C9E2DD10C7}"/>
                  </a:ext>
                </a:extLst>
              </p:cNvPr>
              <p:cNvSpPr/>
              <p:nvPr/>
            </p:nvSpPr>
            <p:spPr>
              <a:xfrm>
                <a:off x="4596092" y="7817358"/>
                <a:ext cx="109728" cy="109728"/>
              </a:xfrm>
              <a:prstGeom prst="ellipse">
                <a:avLst/>
              </a:prstGeom>
              <a:solidFill>
                <a:srgbClr val="6699CC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lIns="90000" tIns="45000" rIns="90000" bIns="45000" anchor="ctr"/>
              <a:lstStyle/>
              <a:p>
                <a:pPr algn="ctr">
                  <a:defRPr/>
                </a:pPr>
                <a:r>
                  <a:rPr lang="en-IN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xmlns="" id="{2EB6CE9F-69FA-42FB-ADA7-B433E7CF7B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lum bright="2000" contrast="6000"/>
            </a:blip>
            <a:srcRect l="15385" t="8205" r="26667" b="5201"/>
            <a:stretch>
              <a:fillRect/>
            </a:stretch>
          </p:blipFill>
          <p:spPr bwMode="auto">
            <a:xfrm>
              <a:off x="964996" y="5109634"/>
              <a:ext cx="4132725" cy="3474720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6B51D808-BC36-4952-8855-F6A920127DF6}"/>
                </a:ext>
              </a:extLst>
            </p:cNvPr>
            <p:cNvSpPr/>
            <p:nvPr/>
          </p:nvSpPr>
          <p:spPr>
            <a:xfrm>
              <a:off x="643841" y="5056395"/>
              <a:ext cx="322258" cy="1846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B4B6DA63-AAF3-4155-A7DE-D564F09B1F66}"/>
                </a:ext>
              </a:extLst>
            </p:cNvPr>
            <p:cNvSpPr txBox="1"/>
            <p:nvPr/>
          </p:nvSpPr>
          <p:spPr>
            <a:xfrm>
              <a:off x="2028714" y="7752521"/>
              <a:ext cx="8779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0C9C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LGR-S3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2473C2A5-C8FE-452E-8484-834F3978BAD1}"/>
                </a:ext>
              </a:extLst>
            </p:cNvPr>
            <p:cNvSpPr txBox="1"/>
            <p:nvPr/>
          </p:nvSpPr>
          <p:spPr>
            <a:xfrm>
              <a:off x="3008133" y="5699528"/>
              <a:ext cx="6652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SN–S5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2A52AC70-BA6D-41C6-960D-0BBE458D5DFF}"/>
                </a:ext>
              </a:extLst>
            </p:cNvPr>
            <p:cNvSpPr txBox="1"/>
            <p:nvPr/>
          </p:nvSpPr>
          <p:spPr>
            <a:xfrm>
              <a:off x="2189052" y="7414452"/>
              <a:ext cx="8779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0C9C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LGR-S4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92457A82-9295-43C2-9772-07CA88FBF71C}"/>
                </a:ext>
              </a:extLst>
            </p:cNvPr>
            <p:cNvSpPr txBox="1"/>
            <p:nvPr/>
          </p:nvSpPr>
          <p:spPr>
            <a:xfrm>
              <a:off x="2361350" y="7028653"/>
              <a:ext cx="8779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0C9C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LGR-S5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2E2ED349-DF85-4948-96D4-D10B7E786261}"/>
                </a:ext>
              </a:extLst>
            </p:cNvPr>
            <p:cNvSpPr txBox="1"/>
            <p:nvPr/>
          </p:nvSpPr>
          <p:spPr>
            <a:xfrm>
              <a:off x="3133189" y="7297336"/>
              <a:ext cx="8779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0C9C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LGR-L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79F5E69-A9E0-4094-810B-95AE2A94ACA5}"/>
                </a:ext>
              </a:extLst>
            </p:cNvPr>
            <p:cNvSpPr txBox="1"/>
            <p:nvPr/>
          </p:nvSpPr>
          <p:spPr>
            <a:xfrm>
              <a:off x="2361350" y="6678457"/>
              <a:ext cx="8779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0C9C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LGR-S2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A62E23DA-F812-4BC1-AD93-FF577D7AC525}"/>
                </a:ext>
              </a:extLst>
            </p:cNvPr>
            <p:cNvSpPr txBox="1"/>
            <p:nvPr/>
          </p:nvSpPr>
          <p:spPr>
            <a:xfrm>
              <a:off x="3008133" y="5996222"/>
              <a:ext cx="6652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SN–S1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A09EDD83-DE00-40F2-B568-85E0B70A1D93}"/>
                </a:ext>
              </a:extLst>
            </p:cNvPr>
            <p:cNvSpPr txBox="1"/>
            <p:nvPr/>
          </p:nvSpPr>
          <p:spPr>
            <a:xfrm>
              <a:off x="2843303" y="6147782"/>
              <a:ext cx="6652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SN–S4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15E0D155-8BED-4137-9558-7BFFA73785BA}"/>
                </a:ext>
              </a:extLst>
            </p:cNvPr>
            <p:cNvSpPr txBox="1"/>
            <p:nvPr/>
          </p:nvSpPr>
          <p:spPr>
            <a:xfrm>
              <a:off x="2770211" y="6310460"/>
              <a:ext cx="6652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SN–S2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111742CD-CD58-4E27-A31C-74F91B8135BA}"/>
                </a:ext>
              </a:extLst>
            </p:cNvPr>
            <p:cNvSpPr txBox="1"/>
            <p:nvPr/>
          </p:nvSpPr>
          <p:spPr>
            <a:xfrm>
              <a:off x="2854356" y="6470960"/>
              <a:ext cx="8779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0C9C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LGR-S1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3B31495F-F9CE-4D03-B49D-458FF758C54F}"/>
                </a:ext>
              </a:extLst>
            </p:cNvPr>
            <p:cNvSpPr txBox="1"/>
            <p:nvPr/>
          </p:nvSpPr>
          <p:spPr>
            <a:xfrm>
              <a:off x="2011454" y="6461244"/>
              <a:ext cx="6652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SN–S3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BA78B652-3E34-47CF-AA5D-5B0D59B7C2F7}"/>
                </a:ext>
              </a:extLst>
            </p:cNvPr>
            <p:cNvSpPr txBox="1"/>
            <p:nvPr/>
          </p:nvSpPr>
          <p:spPr>
            <a:xfrm>
              <a:off x="3490469" y="6943720"/>
              <a:ext cx="6652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SN–L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9229735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S2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610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9143794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0" y="1712591"/>
            <a:ext cx="6737350" cy="510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1896159" y="948483"/>
            <a:ext cx="2766100" cy="548640"/>
            <a:chOff x="1933481" y="351331"/>
            <a:chExt cx="2766100" cy="548640"/>
          </a:xfrm>
        </p:grpSpPr>
        <p:sp>
          <p:nvSpPr>
            <p:cNvPr id="4" name="Oval 3"/>
            <p:cNvSpPr/>
            <p:nvPr/>
          </p:nvSpPr>
          <p:spPr>
            <a:xfrm>
              <a:off x="1933481" y="351331"/>
              <a:ext cx="1554480" cy="548640"/>
            </a:xfrm>
            <a:prstGeom prst="ellipse">
              <a:avLst/>
            </a:prstGeom>
            <a:solidFill>
              <a:srgbClr val="0070C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2002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3145101" y="351331"/>
              <a:ext cx="1554480" cy="548640"/>
            </a:xfrm>
            <a:prstGeom prst="ellipse">
              <a:avLst/>
            </a:prstGeom>
            <a:solidFill>
              <a:schemeClr val="accent4">
                <a:lumMod val="7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1267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008184" y="477244"/>
              <a:ext cx="654488" cy="28339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3563</a:t>
              </a:r>
            </a:p>
          </p:txBody>
        </p:sp>
      </p:grpSp>
      <p:cxnSp>
        <p:nvCxnSpPr>
          <p:cNvPr id="17" name="Straight Connector 16"/>
          <p:cNvCxnSpPr/>
          <p:nvPr/>
        </p:nvCxnSpPr>
        <p:spPr>
          <a:xfrm flipV="1">
            <a:off x="95030" y="1222803"/>
            <a:ext cx="2863475" cy="48978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6" idx="3"/>
          </p:cNvCxnSpPr>
          <p:nvPr/>
        </p:nvCxnSpPr>
        <p:spPr>
          <a:xfrm>
            <a:off x="3625350" y="1216091"/>
            <a:ext cx="2844814" cy="49226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125360" y="654912"/>
            <a:ext cx="721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3188" y="659035"/>
            <a:ext cx="721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LGR</a:t>
            </a:r>
          </a:p>
        </p:txBody>
      </p:sp>
    </p:spTree>
    <p:extLst>
      <p:ext uri="{BB962C8B-B14F-4D97-AF65-F5344CB8AC3E}">
        <p14:creationId xmlns:p14="http://schemas.microsoft.com/office/powerpoint/2010/main" val="3488124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9B5E445-3F35-4FF8-AA3D-9832F745CDAB}"/>
              </a:ext>
            </a:extLst>
          </p:cNvPr>
          <p:cNvSpPr/>
          <p:nvPr/>
        </p:nvSpPr>
        <p:spPr>
          <a:xfrm>
            <a:off x="-11350" y="165807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BBDAAF9-F06C-45B9-9447-4E58AEBE26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9637" y="518760"/>
            <a:ext cx="3118079" cy="228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9453563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69C2B9A-B26A-4059-986E-6B7B038F4602}"/>
              </a:ext>
            </a:extLst>
          </p:cNvPr>
          <p:cNvSpPr/>
          <p:nvPr/>
        </p:nvSpPr>
        <p:spPr>
          <a:xfrm>
            <a:off x="70360" y="165807"/>
            <a:ext cx="240548" cy="184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BF2BFFD-D5D1-4AEA-899A-C46CA7A3BD01}"/>
              </a:ext>
            </a:extLst>
          </p:cNvPr>
          <p:cNvSpPr/>
          <p:nvPr/>
        </p:nvSpPr>
        <p:spPr>
          <a:xfrm>
            <a:off x="1290310" y="2522767"/>
            <a:ext cx="240548" cy="184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16B9AD7-337E-4186-B75C-66045DEB0866}"/>
              </a:ext>
            </a:extLst>
          </p:cNvPr>
          <p:cNvSpPr/>
          <p:nvPr/>
        </p:nvSpPr>
        <p:spPr>
          <a:xfrm>
            <a:off x="1290310" y="5819682"/>
            <a:ext cx="240548" cy="184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E685730-3234-4394-8805-C9D2652ABC6D}"/>
              </a:ext>
            </a:extLst>
          </p:cNvPr>
          <p:cNvSpPr txBox="1"/>
          <p:nvPr/>
        </p:nvSpPr>
        <p:spPr>
          <a:xfrm>
            <a:off x="469057" y="216879"/>
            <a:ext cx="793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63433FC-9E92-4136-B850-A517CF8FEA35}"/>
              </a:ext>
            </a:extLst>
          </p:cNvPr>
          <p:cNvSpPr txBox="1"/>
          <p:nvPr/>
        </p:nvSpPr>
        <p:spPr>
          <a:xfrm>
            <a:off x="673662" y="3158542"/>
            <a:ext cx="793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237146" y="446066"/>
            <a:ext cx="1614789" cy="2560320"/>
            <a:chOff x="4237146" y="446066"/>
            <a:chExt cx="1614789" cy="2560320"/>
          </a:xfrm>
        </p:grpSpPr>
        <p:pic>
          <p:nvPicPr>
            <p:cNvPr id="21" name="Picture 4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8"/>
            <a:stretch>
              <a:fillRect/>
            </a:stretch>
          </p:blipFill>
          <p:spPr bwMode="auto">
            <a:xfrm>
              <a:off x="4265721" y="446066"/>
              <a:ext cx="1586214" cy="2560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B723A172-A2AA-4CEE-8967-C9259489384A}"/>
                </a:ext>
              </a:extLst>
            </p:cNvPr>
            <p:cNvSpPr/>
            <p:nvPr/>
          </p:nvSpPr>
          <p:spPr>
            <a:xfrm>
              <a:off x="4237146" y="484540"/>
              <a:ext cx="256895" cy="1865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0FB2366-F797-4E6D-A49E-D59BBEF772DE}"/>
              </a:ext>
            </a:extLst>
          </p:cNvPr>
          <p:cNvSpPr txBox="1"/>
          <p:nvPr/>
        </p:nvSpPr>
        <p:spPr>
          <a:xfrm>
            <a:off x="3997479" y="216879"/>
            <a:ext cx="793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56952" y="3389073"/>
            <a:ext cx="5669280" cy="5852160"/>
            <a:chOff x="266809" y="3146518"/>
            <a:chExt cx="5500687" cy="5527675"/>
          </a:xfrm>
        </p:grpSpPr>
        <p:pic>
          <p:nvPicPr>
            <p:cNvPr id="18" name="Picture 19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809" y="3146518"/>
              <a:ext cx="5500687" cy="552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B723A172-A2AA-4CEE-8967-C9259489384A}"/>
                </a:ext>
              </a:extLst>
            </p:cNvPr>
            <p:cNvSpPr/>
            <p:nvPr/>
          </p:nvSpPr>
          <p:spPr>
            <a:xfrm>
              <a:off x="317861" y="3192985"/>
              <a:ext cx="256895" cy="1865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8413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4BF8556-AC25-40B3-BF1B-F7AEFE879258}"/>
              </a:ext>
            </a:extLst>
          </p:cNvPr>
          <p:cNvSpPr/>
          <p:nvPr/>
        </p:nvSpPr>
        <p:spPr>
          <a:xfrm>
            <a:off x="312517" y="2871340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4BF8556-AC25-40B3-BF1B-F7AEFE879258}"/>
              </a:ext>
            </a:extLst>
          </p:cNvPr>
          <p:cNvSpPr/>
          <p:nvPr/>
        </p:nvSpPr>
        <p:spPr>
          <a:xfrm>
            <a:off x="4120318" y="5391171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4BF8556-AC25-40B3-BF1B-F7AEFE879258}"/>
              </a:ext>
            </a:extLst>
          </p:cNvPr>
          <p:cNvSpPr/>
          <p:nvPr/>
        </p:nvSpPr>
        <p:spPr>
          <a:xfrm>
            <a:off x="709379" y="3194509"/>
            <a:ext cx="322258" cy="1846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9107696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S5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A026872-AA86-4402-8FBF-EE1E81C264B8}"/>
              </a:ext>
            </a:extLst>
          </p:cNvPr>
          <p:cNvSpPr/>
          <p:nvPr/>
        </p:nvSpPr>
        <p:spPr>
          <a:xfrm>
            <a:off x="384929" y="2895827"/>
            <a:ext cx="272099" cy="184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012228B-EBAD-4576-AE5F-429F64FE3DE5}"/>
              </a:ext>
            </a:extLst>
          </p:cNvPr>
          <p:cNvSpPr/>
          <p:nvPr/>
        </p:nvSpPr>
        <p:spPr>
          <a:xfrm>
            <a:off x="4145397" y="5404157"/>
            <a:ext cx="272099" cy="184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EC61382-65BB-4AF1-9838-A5B94DF8AB9D}"/>
              </a:ext>
            </a:extLst>
          </p:cNvPr>
          <p:cNvSpPr/>
          <p:nvPr/>
        </p:nvSpPr>
        <p:spPr>
          <a:xfrm>
            <a:off x="667476" y="3176140"/>
            <a:ext cx="272099" cy="184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67" y="2988146"/>
            <a:ext cx="3099620" cy="283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023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A414501-1B78-4D61-B314-7503FBB0A584}"/>
              </a:ext>
            </a:extLst>
          </p:cNvPr>
          <p:cNvGrpSpPr/>
          <p:nvPr/>
        </p:nvGrpSpPr>
        <p:grpSpPr>
          <a:xfrm>
            <a:off x="0" y="596230"/>
            <a:ext cx="6753765" cy="8305433"/>
            <a:chOff x="0" y="596230"/>
            <a:chExt cx="6753765" cy="830543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87596CFD-F882-4AAB-9A45-7E78BDE89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18398"/>
              <a:ext cx="6700901" cy="3549487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1E794F84-D32F-46B9-891D-3140D6BFD595}"/>
                </a:ext>
              </a:extLst>
            </p:cNvPr>
            <p:cNvGrpSpPr/>
            <p:nvPr/>
          </p:nvGrpSpPr>
          <p:grpSpPr>
            <a:xfrm>
              <a:off x="21874" y="4556227"/>
              <a:ext cx="6731891" cy="3231538"/>
              <a:chOff x="756937" y="3669789"/>
              <a:chExt cx="5956940" cy="2505129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xmlns="" id="{3534E349-56C3-4269-92DA-B5810C8F73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6937" y="3669789"/>
                <a:ext cx="5943600" cy="2505129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7E8A6B1D-4944-46C0-916D-FF7CF8F3531B}"/>
                  </a:ext>
                </a:extLst>
              </p:cNvPr>
              <p:cNvSpPr/>
              <p:nvPr/>
            </p:nvSpPr>
            <p:spPr>
              <a:xfrm>
                <a:off x="5370709" y="4722460"/>
                <a:ext cx="1343168" cy="1105813"/>
              </a:xfrm>
              <a:prstGeom prst="rect">
                <a:avLst/>
              </a:prstGeom>
              <a:noFill/>
              <a:ln w="12700" cap="flat" cmpd="sng" algn="ctr">
                <a:solidFill>
                  <a:srgbClr val="0909F5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1FC9A38B-892B-4EBB-8AC3-8EFBAF9645EA}"/>
                  </a:ext>
                </a:extLst>
              </p:cNvPr>
              <p:cNvSpPr/>
              <p:nvPr/>
            </p:nvSpPr>
            <p:spPr>
              <a:xfrm>
                <a:off x="2512998" y="4356071"/>
                <a:ext cx="485483" cy="283542"/>
              </a:xfrm>
              <a:prstGeom prst="rect">
                <a:avLst/>
              </a:prstGeom>
              <a:noFill/>
              <a:ln w="12700" cap="flat" cmpd="sng" algn="ctr">
                <a:solidFill>
                  <a:srgbClr val="C00000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0510ABFE-8760-49EA-BA4D-DFFC1B16B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t="44182" r="63686" b="13881"/>
            <a:stretch/>
          </p:blipFill>
          <p:spPr>
            <a:xfrm>
              <a:off x="4529792" y="7530063"/>
              <a:ext cx="2111475" cy="13716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BFDEF925-76AE-44C8-ABFF-0D0AE511F0E1}"/>
                </a:ext>
              </a:extLst>
            </p:cNvPr>
            <p:cNvSpPr/>
            <p:nvPr/>
          </p:nvSpPr>
          <p:spPr>
            <a:xfrm>
              <a:off x="155862" y="596230"/>
              <a:ext cx="322258" cy="1846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DF923FE9-F305-4EE0-9035-9C28BDE29F8C}"/>
                </a:ext>
              </a:extLst>
            </p:cNvPr>
            <p:cNvSpPr/>
            <p:nvPr/>
          </p:nvSpPr>
          <p:spPr>
            <a:xfrm>
              <a:off x="3531637" y="6443426"/>
              <a:ext cx="594360" cy="411480"/>
            </a:xfrm>
            <a:prstGeom prst="rect">
              <a:avLst/>
            </a:prstGeom>
            <a:noFill/>
            <a:ln w="12700" cap="flat" cmpd="sng" algn="ctr">
              <a:solidFill>
                <a:srgbClr val="C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C7E9428C-220C-4989-B360-02F117B53B68}"/>
                </a:ext>
              </a:extLst>
            </p:cNvPr>
            <p:cNvSpPr/>
            <p:nvPr/>
          </p:nvSpPr>
          <p:spPr>
            <a:xfrm>
              <a:off x="3714739" y="5920628"/>
              <a:ext cx="594360" cy="411480"/>
            </a:xfrm>
            <a:prstGeom prst="rect">
              <a:avLst/>
            </a:prstGeom>
            <a:noFill/>
            <a:ln w="12700" cap="flat" cmpd="sng" algn="ctr">
              <a:solidFill>
                <a:srgbClr val="0909F5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6979815-43DF-455F-9D89-12859FBAA9CE}"/>
                </a:ext>
              </a:extLst>
            </p:cNvPr>
            <p:cNvSpPr txBox="1"/>
            <p:nvPr/>
          </p:nvSpPr>
          <p:spPr>
            <a:xfrm>
              <a:off x="2999074" y="3616334"/>
              <a:ext cx="397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75486A26-4CC9-4DBF-ACF9-39C1E236256C}"/>
                </a:ext>
              </a:extLst>
            </p:cNvPr>
            <p:cNvSpPr txBox="1"/>
            <p:nvPr/>
          </p:nvSpPr>
          <p:spPr>
            <a:xfrm>
              <a:off x="2883336" y="7695745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LGR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9221250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S6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769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86B1251-1E48-41F3-92F7-BE8FB40CEFC4}"/>
              </a:ext>
            </a:extLst>
          </p:cNvPr>
          <p:cNvSpPr/>
          <p:nvPr/>
        </p:nvSpPr>
        <p:spPr>
          <a:xfrm>
            <a:off x="1750901" y="651838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D8AC8B46-6184-47AF-936D-F409758AF6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1339" y="1950262"/>
            <a:ext cx="3226817" cy="2057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871CA04E-05E3-4DE0-B802-5553709291C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7071" y="755526"/>
            <a:ext cx="2468880" cy="736938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xmlns="" id="{63F9CA4B-C9DD-41F1-845F-71E870733E74}"/>
              </a:ext>
            </a:extLst>
          </p:cNvPr>
          <p:cNvCxnSpPr>
            <a:cxnSpLocks/>
          </p:cNvCxnSpPr>
          <p:nvPr/>
        </p:nvCxnSpPr>
        <p:spPr>
          <a:xfrm>
            <a:off x="2619116" y="1402141"/>
            <a:ext cx="0" cy="4946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0C6583E-9A33-45AE-B17B-7A7D92D3373F}"/>
              </a:ext>
            </a:extLst>
          </p:cNvPr>
          <p:cNvSpPr/>
          <p:nvPr/>
        </p:nvSpPr>
        <p:spPr>
          <a:xfrm>
            <a:off x="1036517" y="4356950"/>
            <a:ext cx="322258" cy="184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7646" y="4521896"/>
            <a:ext cx="4443300" cy="221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E7EBBBA-C3D5-4802-A664-7DD5E408740F}"/>
              </a:ext>
            </a:extLst>
          </p:cNvPr>
          <p:cNvSpPr txBox="1"/>
          <p:nvPr/>
        </p:nvSpPr>
        <p:spPr>
          <a:xfrm>
            <a:off x="-20124" y="9221250"/>
            <a:ext cx="685800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 S6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64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57288</TotalTime>
  <Words>319</Words>
  <Application>Microsoft Office PowerPoint</Application>
  <PresentationFormat>A4 Paper (210x297 mm)</PresentationFormat>
  <Paragraphs>238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Dr.Pinki Agarwal</dc:creator>
  <cp:lastModifiedBy>Kusum Khatri</cp:lastModifiedBy>
  <cp:revision>626</cp:revision>
  <cp:lastPrinted>2021-12-02T10:09:56Z</cp:lastPrinted>
  <dcterms:created xsi:type="dcterms:W3CDTF">2018-09-12T06:04:36Z</dcterms:created>
  <dcterms:modified xsi:type="dcterms:W3CDTF">2023-03-16T16:12:30Z</dcterms:modified>
</cp:coreProperties>
</file>