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0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9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104" autoAdjust="0"/>
  </p:normalViewPr>
  <p:slideViewPr>
    <p:cSldViewPr>
      <p:cViewPr>
        <p:scale>
          <a:sx n="70" d="100"/>
          <a:sy n="70" d="100"/>
        </p:scale>
        <p:origin x="-3432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igene%20projekte\large2%20-%20revision\rna_stability\normalizedData_II.csv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igene%20projekte\large2%20-%20revision\rna_stability\normalizedData_II.csv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igene%20projekte\large2%20-%20revision\rna_stability\normalizedData_II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normalizedData_II!$C$1</c:f>
              <c:strCache>
                <c:ptCount val="1"/>
                <c:pt idx="0">
                  <c:v>Sample03_2</c:v>
                </c:pt>
              </c:strCache>
            </c:strRef>
          </c:tx>
          <c:spPr>
            <a:ln w="28575">
              <a:noFill/>
            </a:ln>
          </c:spPr>
          <c:xVal>
            <c:numRef>
              <c:f>normalizedData_II!$B$2:$B$901</c:f>
              <c:numCache>
                <c:formatCode>General</c:formatCode>
                <c:ptCount val="900"/>
                <c:pt idx="0">
                  <c:v>6.34476955039233</c:v>
                </c:pt>
                <c:pt idx="1">
                  <c:v>9.348094823334</c:v>
                </c:pt>
                <c:pt idx="2">
                  <c:v>1.46941676970453</c:v>
                </c:pt>
                <c:pt idx="3">
                  <c:v>4.5729800992749</c:v>
                </c:pt>
                <c:pt idx="4">
                  <c:v>11.33548273307733</c:v>
                </c:pt>
                <c:pt idx="5">
                  <c:v>2.35447574706801</c:v>
                </c:pt>
                <c:pt idx="6">
                  <c:v>7.25457039173667</c:v>
                </c:pt>
                <c:pt idx="7">
                  <c:v>7.3946181880642</c:v>
                </c:pt>
                <c:pt idx="8">
                  <c:v>6.549362172218451</c:v>
                </c:pt>
                <c:pt idx="9">
                  <c:v>0.628201551268312</c:v>
                </c:pt>
                <c:pt idx="10">
                  <c:v>5.264019859461233</c:v>
                </c:pt>
                <c:pt idx="11">
                  <c:v>3.476058526725013</c:v>
                </c:pt>
                <c:pt idx="12">
                  <c:v>1.86963558977705</c:v>
                </c:pt>
                <c:pt idx="13">
                  <c:v>4.7359290467306</c:v>
                </c:pt>
                <c:pt idx="14">
                  <c:v>6.34476955039233</c:v>
                </c:pt>
                <c:pt idx="15">
                  <c:v>6.50082891016271</c:v>
                </c:pt>
                <c:pt idx="16">
                  <c:v>7.616937569716964</c:v>
                </c:pt>
                <c:pt idx="17">
                  <c:v>5.47416860033691</c:v>
                </c:pt>
                <c:pt idx="18">
                  <c:v>6.99789754582662</c:v>
                </c:pt>
                <c:pt idx="19">
                  <c:v>1.86963558977705</c:v>
                </c:pt>
                <c:pt idx="20">
                  <c:v>11.078470606914</c:v>
                </c:pt>
                <c:pt idx="21">
                  <c:v>3.73734265447854</c:v>
                </c:pt>
                <c:pt idx="22">
                  <c:v>11.7439431228877</c:v>
                </c:pt>
                <c:pt idx="23">
                  <c:v>0.863770775562403</c:v>
                </c:pt>
                <c:pt idx="24">
                  <c:v>2.62670952554762</c:v>
                </c:pt>
                <c:pt idx="25">
                  <c:v>2.62670952554762</c:v>
                </c:pt>
                <c:pt idx="26">
                  <c:v>14.526357812271</c:v>
                </c:pt>
                <c:pt idx="27">
                  <c:v>1.86963558977705</c:v>
                </c:pt>
                <c:pt idx="28">
                  <c:v>2.62670952554762</c:v>
                </c:pt>
                <c:pt idx="29">
                  <c:v>7.3946181880642</c:v>
                </c:pt>
                <c:pt idx="30">
                  <c:v>6.34476955039233</c:v>
                </c:pt>
                <c:pt idx="31">
                  <c:v>4.393758429165889</c:v>
                </c:pt>
                <c:pt idx="32">
                  <c:v>6.107031621105702</c:v>
                </c:pt>
                <c:pt idx="33">
                  <c:v>1.86963558977705</c:v>
                </c:pt>
                <c:pt idx="34">
                  <c:v>1.86963558977705</c:v>
                </c:pt>
                <c:pt idx="35">
                  <c:v>2.35447574706801</c:v>
                </c:pt>
                <c:pt idx="36">
                  <c:v>4.393758429165889</c:v>
                </c:pt>
                <c:pt idx="37">
                  <c:v>7.44705544284197</c:v>
                </c:pt>
                <c:pt idx="38">
                  <c:v>2.35447574706801</c:v>
                </c:pt>
                <c:pt idx="39">
                  <c:v>2.35447574706801</c:v>
                </c:pt>
                <c:pt idx="40">
                  <c:v>6.107031621105702</c:v>
                </c:pt>
                <c:pt idx="41">
                  <c:v>6.041098986898271</c:v>
                </c:pt>
                <c:pt idx="42">
                  <c:v>1.46941676970453</c:v>
                </c:pt>
                <c:pt idx="43">
                  <c:v>7.34021175727187</c:v>
                </c:pt>
                <c:pt idx="44">
                  <c:v>5.97210048187463</c:v>
                </c:pt>
                <c:pt idx="45">
                  <c:v>2.35447574706801</c:v>
                </c:pt>
                <c:pt idx="46">
                  <c:v>5.8237084512229</c:v>
                </c:pt>
                <c:pt idx="47">
                  <c:v>6.50082891016271</c:v>
                </c:pt>
                <c:pt idx="48">
                  <c:v>2.35447574706801</c:v>
                </c:pt>
                <c:pt idx="49">
                  <c:v>5.74360553855328</c:v>
                </c:pt>
                <c:pt idx="50">
                  <c:v>3.97758901126942</c:v>
                </c:pt>
                <c:pt idx="51">
                  <c:v>5.97210048187463</c:v>
                </c:pt>
                <c:pt idx="52">
                  <c:v>3.476058526725013</c:v>
                </c:pt>
                <c:pt idx="53">
                  <c:v>4.19598955638588</c:v>
                </c:pt>
                <c:pt idx="54">
                  <c:v>0.863770775562403</c:v>
                </c:pt>
                <c:pt idx="55">
                  <c:v>6.88861003009015</c:v>
                </c:pt>
                <c:pt idx="56">
                  <c:v>1.13976027161849</c:v>
                </c:pt>
                <c:pt idx="57">
                  <c:v>6.107031621105702</c:v>
                </c:pt>
                <c:pt idx="58">
                  <c:v>1.86963558977705</c:v>
                </c:pt>
                <c:pt idx="59">
                  <c:v>5.37265329765884</c:v>
                </c:pt>
                <c:pt idx="60">
                  <c:v>6.99789754582662</c:v>
                </c:pt>
                <c:pt idx="61">
                  <c:v>6.596336956490089</c:v>
                </c:pt>
                <c:pt idx="62">
                  <c:v>0.741604095499522</c:v>
                </c:pt>
                <c:pt idx="63">
                  <c:v>3.97758901126942</c:v>
                </c:pt>
                <c:pt idx="64">
                  <c:v>3.476058526725013</c:v>
                </c:pt>
                <c:pt idx="65">
                  <c:v>2.911234277170901</c:v>
                </c:pt>
                <c:pt idx="66">
                  <c:v>6.39865492597346</c:v>
                </c:pt>
                <c:pt idx="67">
                  <c:v>4.19598955638588</c:v>
                </c:pt>
                <c:pt idx="68">
                  <c:v>5.264019859461233</c:v>
                </c:pt>
                <c:pt idx="69">
                  <c:v>3.73734265447854</c:v>
                </c:pt>
                <c:pt idx="70">
                  <c:v>6.850277182624283</c:v>
                </c:pt>
                <c:pt idx="71">
                  <c:v>6.64184899792319</c:v>
                </c:pt>
                <c:pt idx="72">
                  <c:v>3.97758901126942</c:v>
                </c:pt>
                <c:pt idx="73">
                  <c:v>2.35447574706801</c:v>
                </c:pt>
                <c:pt idx="74">
                  <c:v>3.476058526725013</c:v>
                </c:pt>
                <c:pt idx="75">
                  <c:v>2.911234277170901</c:v>
                </c:pt>
                <c:pt idx="76">
                  <c:v>1.46941676970453</c:v>
                </c:pt>
                <c:pt idx="77">
                  <c:v>4.393758429165889</c:v>
                </c:pt>
                <c:pt idx="78">
                  <c:v>5.02133001092661</c:v>
                </c:pt>
                <c:pt idx="79">
                  <c:v>2.911234277170901</c:v>
                </c:pt>
                <c:pt idx="80">
                  <c:v>6.17015263238137</c:v>
                </c:pt>
                <c:pt idx="81">
                  <c:v>5.02133001092661</c:v>
                </c:pt>
                <c:pt idx="82">
                  <c:v>1.46941676970453</c:v>
                </c:pt>
                <c:pt idx="83">
                  <c:v>2.35447574706801</c:v>
                </c:pt>
                <c:pt idx="84">
                  <c:v>3.97758901126942</c:v>
                </c:pt>
                <c:pt idx="85">
                  <c:v>4.393758429165889</c:v>
                </c:pt>
                <c:pt idx="86">
                  <c:v>6.28883309800304</c:v>
                </c:pt>
                <c:pt idx="87">
                  <c:v>4.7359290467306</c:v>
                </c:pt>
                <c:pt idx="88">
                  <c:v>3.197947363857441</c:v>
                </c:pt>
                <c:pt idx="89">
                  <c:v>7.829517343381775</c:v>
                </c:pt>
                <c:pt idx="90">
                  <c:v>11.11343699387782</c:v>
                </c:pt>
                <c:pt idx="91">
                  <c:v>7.829517343381775</c:v>
                </c:pt>
                <c:pt idx="92">
                  <c:v>5.02133001092661</c:v>
                </c:pt>
                <c:pt idx="93">
                  <c:v>4.884748101427328</c:v>
                </c:pt>
                <c:pt idx="94">
                  <c:v>12.69262761924772</c:v>
                </c:pt>
                <c:pt idx="95">
                  <c:v>3.97758901126942</c:v>
                </c:pt>
                <c:pt idx="96">
                  <c:v>7.13189909227052</c:v>
                </c:pt>
                <c:pt idx="97">
                  <c:v>4.19598955638588</c:v>
                </c:pt>
                <c:pt idx="98">
                  <c:v>3.476058526725013</c:v>
                </c:pt>
                <c:pt idx="99">
                  <c:v>3.476058526725013</c:v>
                </c:pt>
                <c:pt idx="100">
                  <c:v>8.840045385285282</c:v>
                </c:pt>
                <c:pt idx="101">
                  <c:v>6.7704448446532</c:v>
                </c:pt>
                <c:pt idx="102">
                  <c:v>4.19598955638588</c:v>
                </c:pt>
                <c:pt idx="103">
                  <c:v>5.147296801525655</c:v>
                </c:pt>
                <c:pt idx="104">
                  <c:v>5.264019859461233</c:v>
                </c:pt>
                <c:pt idx="105">
                  <c:v>8.224871147323448</c:v>
                </c:pt>
                <c:pt idx="106">
                  <c:v>5.02133001092661</c:v>
                </c:pt>
                <c:pt idx="107">
                  <c:v>3.97758901126942</c:v>
                </c:pt>
                <c:pt idx="108">
                  <c:v>2.911234277170901</c:v>
                </c:pt>
                <c:pt idx="109">
                  <c:v>7.546556815848946</c:v>
                </c:pt>
                <c:pt idx="110">
                  <c:v>3.97758901126942</c:v>
                </c:pt>
                <c:pt idx="111">
                  <c:v>6.549362172218451</c:v>
                </c:pt>
                <c:pt idx="112">
                  <c:v>2.62670952554762</c:v>
                </c:pt>
                <c:pt idx="113">
                  <c:v>5.8237084512229</c:v>
                </c:pt>
                <c:pt idx="114">
                  <c:v>2.62670952554762</c:v>
                </c:pt>
                <c:pt idx="115">
                  <c:v>2.35447574706801</c:v>
                </c:pt>
                <c:pt idx="116">
                  <c:v>1.46941676970453</c:v>
                </c:pt>
                <c:pt idx="117">
                  <c:v>5.02133001092661</c:v>
                </c:pt>
                <c:pt idx="118">
                  <c:v>1.13976027161849</c:v>
                </c:pt>
                <c:pt idx="119">
                  <c:v>5.47416860033691</c:v>
                </c:pt>
                <c:pt idx="120">
                  <c:v>2.101211145892358</c:v>
                </c:pt>
                <c:pt idx="121">
                  <c:v>7.80961128028807</c:v>
                </c:pt>
                <c:pt idx="122">
                  <c:v>3.97758901126942</c:v>
                </c:pt>
                <c:pt idx="123">
                  <c:v>1.46941676970453</c:v>
                </c:pt>
                <c:pt idx="124">
                  <c:v>6.230686671645969</c:v>
                </c:pt>
                <c:pt idx="125">
                  <c:v>1.86963558977705</c:v>
                </c:pt>
                <c:pt idx="126">
                  <c:v>5.56938591354783</c:v>
                </c:pt>
                <c:pt idx="127">
                  <c:v>3.73734265447854</c:v>
                </c:pt>
                <c:pt idx="128">
                  <c:v>3.476058526725013</c:v>
                </c:pt>
                <c:pt idx="129">
                  <c:v>1.13976027161849</c:v>
                </c:pt>
                <c:pt idx="130">
                  <c:v>4.19598955638588</c:v>
                </c:pt>
                <c:pt idx="131">
                  <c:v>9.202880173809626</c:v>
                </c:pt>
                <c:pt idx="132">
                  <c:v>4.5729800992749</c:v>
                </c:pt>
                <c:pt idx="133">
                  <c:v>3.476058526725013</c:v>
                </c:pt>
                <c:pt idx="134">
                  <c:v>5.37265329765884</c:v>
                </c:pt>
                <c:pt idx="135">
                  <c:v>2.101211145892358</c:v>
                </c:pt>
                <c:pt idx="136">
                  <c:v>5.264019859461233</c:v>
                </c:pt>
                <c:pt idx="137">
                  <c:v>6.230686671645969</c:v>
                </c:pt>
                <c:pt idx="138">
                  <c:v>8.209753878903814</c:v>
                </c:pt>
                <c:pt idx="139">
                  <c:v>1.98267173644922</c:v>
                </c:pt>
                <c:pt idx="140">
                  <c:v>1.13976027161849</c:v>
                </c:pt>
                <c:pt idx="141">
                  <c:v>3.97758901126942</c:v>
                </c:pt>
                <c:pt idx="142">
                  <c:v>0.628201551268312</c:v>
                </c:pt>
                <c:pt idx="143">
                  <c:v>0.628201551268312</c:v>
                </c:pt>
                <c:pt idx="144">
                  <c:v>1.86963558977705</c:v>
                </c:pt>
                <c:pt idx="145">
                  <c:v>1.296887841670822</c:v>
                </c:pt>
                <c:pt idx="146">
                  <c:v>4.7359290467306</c:v>
                </c:pt>
                <c:pt idx="147">
                  <c:v>5.264019859461233</c:v>
                </c:pt>
                <c:pt idx="148">
                  <c:v>1.13976027161849</c:v>
                </c:pt>
                <c:pt idx="149">
                  <c:v>5.264019859461233</c:v>
                </c:pt>
                <c:pt idx="150">
                  <c:v>8.651455316463472</c:v>
                </c:pt>
                <c:pt idx="151">
                  <c:v>8.115569838044136</c:v>
                </c:pt>
                <c:pt idx="152">
                  <c:v>6.45063187637017</c:v>
                </c:pt>
                <c:pt idx="153">
                  <c:v>1.86963558977705</c:v>
                </c:pt>
                <c:pt idx="154">
                  <c:v>2.35447574706801</c:v>
                </c:pt>
                <c:pt idx="155">
                  <c:v>3.476058526725013</c:v>
                </c:pt>
                <c:pt idx="156">
                  <c:v>5.02133001092661</c:v>
                </c:pt>
                <c:pt idx="157">
                  <c:v>2.62670952554762</c:v>
                </c:pt>
                <c:pt idx="158">
                  <c:v>0.863770775562403</c:v>
                </c:pt>
                <c:pt idx="159">
                  <c:v>7.03257442297978</c:v>
                </c:pt>
                <c:pt idx="160">
                  <c:v>6.549362172218451</c:v>
                </c:pt>
                <c:pt idx="161">
                  <c:v>1.13976027161849</c:v>
                </c:pt>
                <c:pt idx="162">
                  <c:v>4.7359290467306</c:v>
                </c:pt>
                <c:pt idx="163">
                  <c:v>3.476058526725013</c:v>
                </c:pt>
                <c:pt idx="164">
                  <c:v>6.68598558043363</c:v>
                </c:pt>
                <c:pt idx="165">
                  <c:v>7.03257442297978</c:v>
                </c:pt>
                <c:pt idx="166">
                  <c:v>5.8237084512229</c:v>
                </c:pt>
                <c:pt idx="167">
                  <c:v>6.107031621105702</c:v>
                </c:pt>
                <c:pt idx="168">
                  <c:v>10.66963009491802</c:v>
                </c:pt>
                <c:pt idx="169">
                  <c:v>5.264019859461233</c:v>
                </c:pt>
                <c:pt idx="170">
                  <c:v>1.13976027161849</c:v>
                </c:pt>
                <c:pt idx="171">
                  <c:v>5.147296801525655</c:v>
                </c:pt>
                <c:pt idx="172">
                  <c:v>6.041098986898271</c:v>
                </c:pt>
                <c:pt idx="173">
                  <c:v>5.8237084512229</c:v>
                </c:pt>
                <c:pt idx="174">
                  <c:v>6.39865492597346</c:v>
                </c:pt>
                <c:pt idx="175">
                  <c:v>5.659000660529076</c:v>
                </c:pt>
                <c:pt idx="176">
                  <c:v>1.65959367524106</c:v>
                </c:pt>
                <c:pt idx="177">
                  <c:v>3.197947363857441</c:v>
                </c:pt>
                <c:pt idx="178">
                  <c:v>5.02133001092661</c:v>
                </c:pt>
                <c:pt idx="179">
                  <c:v>5.8997470451494</c:v>
                </c:pt>
                <c:pt idx="180">
                  <c:v>6.50082891016271</c:v>
                </c:pt>
                <c:pt idx="181">
                  <c:v>7.03257442297978</c:v>
                </c:pt>
                <c:pt idx="182">
                  <c:v>10.79402019435</c:v>
                </c:pt>
                <c:pt idx="183">
                  <c:v>12.05253538634073</c:v>
                </c:pt>
                <c:pt idx="184">
                  <c:v>5.264019859461233</c:v>
                </c:pt>
                <c:pt idx="185">
                  <c:v>10.0762930370945</c:v>
                </c:pt>
                <c:pt idx="186">
                  <c:v>12.5139835352574</c:v>
                </c:pt>
                <c:pt idx="187">
                  <c:v>6.28883309800304</c:v>
                </c:pt>
                <c:pt idx="188">
                  <c:v>6.50082891016271</c:v>
                </c:pt>
                <c:pt idx="189">
                  <c:v>3.476058526725013</c:v>
                </c:pt>
                <c:pt idx="190">
                  <c:v>5.47416860033691</c:v>
                </c:pt>
                <c:pt idx="191">
                  <c:v>3.97758901126942</c:v>
                </c:pt>
                <c:pt idx="192">
                  <c:v>4.7359290467306</c:v>
                </c:pt>
                <c:pt idx="193">
                  <c:v>5.74360553855328</c:v>
                </c:pt>
                <c:pt idx="194">
                  <c:v>4.393758429165889</c:v>
                </c:pt>
                <c:pt idx="195">
                  <c:v>1.13976027161849</c:v>
                </c:pt>
                <c:pt idx="196">
                  <c:v>3.97758901126942</c:v>
                </c:pt>
                <c:pt idx="197">
                  <c:v>2.911234277170901</c:v>
                </c:pt>
                <c:pt idx="198">
                  <c:v>4.7359290467306</c:v>
                </c:pt>
                <c:pt idx="199">
                  <c:v>5.659000660529076</c:v>
                </c:pt>
                <c:pt idx="200">
                  <c:v>2.101211145892358</c:v>
                </c:pt>
                <c:pt idx="201">
                  <c:v>5.264019859461233</c:v>
                </c:pt>
                <c:pt idx="202">
                  <c:v>1.86963558977705</c:v>
                </c:pt>
                <c:pt idx="203">
                  <c:v>5.97210048187463</c:v>
                </c:pt>
                <c:pt idx="204">
                  <c:v>1.86963558977705</c:v>
                </c:pt>
                <c:pt idx="205">
                  <c:v>5.02133001092661</c:v>
                </c:pt>
                <c:pt idx="206">
                  <c:v>3.197947363857441</c:v>
                </c:pt>
                <c:pt idx="207">
                  <c:v>6.34476955039233</c:v>
                </c:pt>
                <c:pt idx="208">
                  <c:v>6.925959069096264</c:v>
                </c:pt>
                <c:pt idx="209">
                  <c:v>3.197947363857441</c:v>
                </c:pt>
                <c:pt idx="210">
                  <c:v>5.97210048187463</c:v>
                </c:pt>
                <c:pt idx="211">
                  <c:v>4.5729800992749</c:v>
                </c:pt>
                <c:pt idx="212">
                  <c:v>7.421074051485748</c:v>
                </c:pt>
                <c:pt idx="213">
                  <c:v>12.4757641492518</c:v>
                </c:pt>
                <c:pt idx="214">
                  <c:v>10.6304051314993</c:v>
                </c:pt>
                <c:pt idx="215">
                  <c:v>11.64478848801256</c:v>
                </c:pt>
                <c:pt idx="216">
                  <c:v>7.546556815848946</c:v>
                </c:pt>
                <c:pt idx="217">
                  <c:v>3.476058526725013</c:v>
                </c:pt>
                <c:pt idx="218">
                  <c:v>4.884748101427328</c:v>
                </c:pt>
                <c:pt idx="219">
                  <c:v>2.35447574706801</c:v>
                </c:pt>
                <c:pt idx="220">
                  <c:v>9.31358016245754</c:v>
                </c:pt>
                <c:pt idx="221">
                  <c:v>6.549362172218451</c:v>
                </c:pt>
                <c:pt idx="222">
                  <c:v>2.101211145892358</c:v>
                </c:pt>
                <c:pt idx="223">
                  <c:v>3.97758901126942</c:v>
                </c:pt>
                <c:pt idx="224">
                  <c:v>12.3241669523505</c:v>
                </c:pt>
                <c:pt idx="225">
                  <c:v>1.13976027161849</c:v>
                </c:pt>
                <c:pt idx="226">
                  <c:v>1.65959367524106</c:v>
                </c:pt>
                <c:pt idx="227">
                  <c:v>6.041098986898271</c:v>
                </c:pt>
                <c:pt idx="228">
                  <c:v>0.628201551268312</c:v>
                </c:pt>
                <c:pt idx="229">
                  <c:v>5.264019859461233</c:v>
                </c:pt>
                <c:pt idx="230">
                  <c:v>8.570903102300779</c:v>
                </c:pt>
                <c:pt idx="231">
                  <c:v>3.97758901126942</c:v>
                </c:pt>
                <c:pt idx="232">
                  <c:v>2.911234277170901</c:v>
                </c:pt>
                <c:pt idx="233">
                  <c:v>5.47416860033691</c:v>
                </c:pt>
                <c:pt idx="234">
                  <c:v>2.35447574706801</c:v>
                </c:pt>
                <c:pt idx="235">
                  <c:v>5.56938591354783</c:v>
                </c:pt>
                <c:pt idx="236">
                  <c:v>1.296887841670822</c:v>
                </c:pt>
                <c:pt idx="237">
                  <c:v>2.62670952554762</c:v>
                </c:pt>
                <c:pt idx="238">
                  <c:v>4.884748101427328</c:v>
                </c:pt>
                <c:pt idx="239">
                  <c:v>6.68598558043363</c:v>
                </c:pt>
                <c:pt idx="240">
                  <c:v>1.86963558977705</c:v>
                </c:pt>
                <c:pt idx="241">
                  <c:v>1.13976027161849</c:v>
                </c:pt>
                <c:pt idx="242">
                  <c:v>12.87573084913012</c:v>
                </c:pt>
                <c:pt idx="243">
                  <c:v>0.628201551268312</c:v>
                </c:pt>
                <c:pt idx="244">
                  <c:v>3.97758901126942</c:v>
                </c:pt>
                <c:pt idx="245">
                  <c:v>1.65959367524106</c:v>
                </c:pt>
                <c:pt idx="246">
                  <c:v>7.421074051485748</c:v>
                </c:pt>
                <c:pt idx="247">
                  <c:v>3.476058526725013</c:v>
                </c:pt>
                <c:pt idx="248">
                  <c:v>8.340430829899815</c:v>
                </c:pt>
                <c:pt idx="249">
                  <c:v>9.376310132722746</c:v>
                </c:pt>
                <c:pt idx="250">
                  <c:v>5.8237084512229</c:v>
                </c:pt>
                <c:pt idx="251">
                  <c:v>4.7359290467306</c:v>
                </c:pt>
                <c:pt idx="252">
                  <c:v>6.549362172218451</c:v>
                </c:pt>
                <c:pt idx="253">
                  <c:v>6.549362172218451</c:v>
                </c:pt>
                <c:pt idx="254">
                  <c:v>7.49766056322079</c:v>
                </c:pt>
                <c:pt idx="255">
                  <c:v>8.54703794882686</c:v>
                </c:pt>
                <c:pt idx="256">
                  <c:v>5.264019859461233</c:v>
                </c:pt>
                <c:pt idx="257">
                  <c:v>6.007000150349088</c:v>
                </c:pt>
                <c:pt idx="258">
                  <c:v>1.86963558977705</c:v>
                </c:pt>
                <c:pt idx="259">
                  <c:v>6.230686671645969</c:v>
                </c:pt>
                <c:pt idx="260">
                  <c:v>4.393758429165889</c:v>
                </c:pt>
                <c:pt idx="261">
                  <c:v>2.101211145892358</c:v>
                </c:pt>
                <c:pt idx="262">
                  <c:v>5.97210048187463</c:v>
                </c:pt>
                <c:pt idx="263">
                  <c:v>7.13189909227052</c:v>
                </c:pt>
                <c:pt idx="264">
                  <c:v>1.13976027161849</c:v>
                </c:pt>
                <c:pt idx="265">
                  <c:v>0.628201551268312</c:v>
                </c:pt>
                <c:pt idx="266">
                  <c:v>2.911234277170901</c:v>
                </c:pt>
                <c:pt idx="267">
                  <c:v>2.101211145892358</c:v>
                </c:pt>
                <c:pt idx="268">
                  <c:v>5.8237084512229</c:v>
                </c:pt>
                <c:pt idx="269">
                  <c:v>2.35447574706801</c:v>
                </c:pt>
                <c:pt idx="270">
                  <c:v>2.911234277170901</c:v>
                </c:pt>
                <c:pt idx="271">
                  <c:v>5.02133001092661</c:v>
                </c:pt>
                <c:pt idx="272">
                  <c:v>5.8237084512229</c:v>
                </c:pt>
                <c:pt idx="273">
                  <c:v>5.8237084512229</c:v>
                </c:pt>
                <c:pt idx="274">
                  <c:v>0.741604095499522</c:v>
                </c:pt>
                <c:pt idx="275">
                  <c:v>4.393758429165889</c:v>
                </c:pt>
                <c:pt idx="276">
                  <c:v>4.393758429165889</c:v>
                </c:pt>
                <c:pt idx="277">
                  <c:v>0.628201551268312</c:v>
                </c:pt>
                <c:pt idx="278">
                  <c:v>4.7359290467306</c:v>
                </c:pt>
                <c:pt idx="279">
                  <c:v>5.8997470451494</c:v>
                </c:pt>
                <c:pt idx="280">
                  <c:v>5.37265329765884</c:v>
                </c:pt>
                <c:pt idx="281">
                  <c:v>3.197947363857441</c:v>
                </c:pt>
                <c:pt idx="282">
                  <c:v>2.101211145892358</c:v>
                </c:pt>
                <c:pt idx="283">
                  <c:v>4.884748101427328</c:v>
                </c:pt>
                <c:pt idx="284">
                  <c:v>3.197947363857441</c:v>
                </c:pt>
                <c:pt idx="285">
                  <c:v>7.88764238169997</c:v>
                </c:pt>
                <c:pt idx="286">
                  <c:v>0.995982984998688</c:v>
                </c:pt>
                <c:pt idx="287">
                  <c:v>3.197947363857441</c:v>
                </c:pt>
                <c:pt idx="288">
                  <c:v>5.37265329765884</c:v>
                </c:pt>
                <c:pt idx="289">
                  <c:v>8.91655522319516</c:v>
                </c:pt>
                <c:pt idx="290">
                  <c:v>3.197947363857441</c:v>
                </c:pt>
                <c:pt idx="291">
                  <c:v>0.863770775562403</c:v>
                </c:pt>
                <c:pt idx="292">
                  <c:v>6.34476955039233</c:v>
                </c:pt>
                <c:pt idx="293">
                  <c:v>10.8753621027715</c:v>
                </c:pt>
                <c:pt idx="294">
                  <c:v>8.16342915941218</c:v>
                </c:pt>
                <c:pt idx="295">
                  <c:v>7.88764238169997</c:v>
                </c:pt>
                <c:pt idx="296">
                  <c:v>9.403153479192168</c:v>
                </c:pt>
                <c:pt idx="297">
                  <c:v>7.283683212459831</c:v>
                </c:pt>
                <c:pt idx="298">
                  <c:v>2.911234277170901</c:v>
                </c:pt>
                <c:pt idx="299">
                  <c:v>1.13976027161849</c:v>
                </c:pt>
                <c:pt idx="300">
                  <c:v>4.5729800992749</c:v>
                </c:pt>
                <c:pt idx="301">
                  <c:v>7.88764238169997</c:v>
                </c:pt>
                <c:pt idx="302">
                  <c:v>3.73734265447854</c:v>
                </c:pt>
                <c:pt idx="303">
                  <c:v>5.8237084512229</c:v>
                </c:pt>
                <c:pt idx="304">
                  <c:v>5.02133001092661</c:v>
                </c:pt>
                <c:pt idx="305">
                  <c:v>5.47416860033691</c:v>
                </c:pt>
                <c:pt idx="306">
                  <c:v>7.06644298911887</c:v>
                </c:pt>
                <c:pt idx="307">
                  <c:v>8.0660709209001</c:v>
                </c:pt>
                <c:pt idx="308">
                  <c:v>3.476058526725013</c:v>
                </c:pt>
                <c:pt idx="309">
                  <c:v>6.925959069096264</c:v>
                </c:pt>
                <c:pt idx="310">
                  <c:v>0.863770775562403</c:v>
                </c:pt>
                <c:pt idx="311">
                  <c:v>5.37265329765884</c:v>
                </c:pt>
                <c:pt idx="312">
                  <c:v>7.09953982328353</c:v>
                </c:pt>
                <c:pt idx="313">
                  <c:v>4.5729800992749</c:v>
                </c:pt>
                <c:pt idx="314">
                  <c:v>4.7359290467306</c:v>
                </c:pt>
                <c:pt idx="315">
                  <c:v>4.089475683602482</c:v>
                </c:pt>
                <c:pt idx="316">
                  <c:v>6.925959069096264</c:v>
                </c:pt>
                <c:pt idx="317">
                  <c:v>6.34476955039233</c:v>
                </c:pt>
                <c:pt idx="318">
                  <c:v>0.863770775562403</c:v>
                </c:pt>
                <c:pt idx="319">
                  <c:v>2.101211145892358</c:v>
                </c:pt>
                <c:pt idx="320">
                  <c:v>6.596336956490089</c:v>
                </c:pt>
                <c:pt idx="321">
                  <c:v>5.659000660529076</c:v>
                </c:pt>
                <c:pt idx="322">
                  <c:v>7.03257442297978</c:v>
                </c:pt>
                <c:pt idx="323">
                  <c:v>5.47416860033691</c:v>
                </c:pt>
                <c:pt idx="324">
                  <c:v>5.56938591354783</c:v>
                </c:pt>
                <c:pt idx="325">
                  <c:v>6.596336956490089</c:v>
                </c:pt>
                <c:pt idx="326">
                  <c:v>5.02133001092661</c:v>
                </c:pt>
                <c:pt idx="327">
                  <c:v>4.19598955638588</c:v>
                </c:pt>
                <c:pt idx="328">
                  <c:v>5.97210048187463</c:v>
                </c:pt>
                <c:pt idx="329">
                  <c:v>4.7359290467306</c:v>
                </c:pt>
                <c:pt idx="330">
                  <c:v>5.8237084512229</c:v>
                </c:pt>
                <c:pt idx="331">
                  <c:v>8.582689374494274</c:v>
                </c:pt>
                <c:pt idx="332">
                  <c:v>12.3002643888309</c:v>
                </c:pt>
                <c:pt idx="333">
                  <c:v>7.283683212459831</c:v>
                </c:pt>
                <c:pt idx="334">
                  <c:v>13.250401971692</c:v>
                </c:pt>
                <c:pt idx="335">
                  <c:v>2.101211145892358</c:v>
                </c:pt>
                <c:pt idx="336">
                  <c:v>11.2822451711687</c:v>
                </c:pt>
                <c:pt idx="337">
                  <c:v>4.7359290467306</c:v>
                </c:pt>
                <c:pt idx="338">
                  <c:v>5.8997470451494</c:v>
                </c:pt>
                <c:pt idx="339">
                  <c:v>6.549362172218451</c:v>
                </c:pt>
                <c:pt idx="340">
                  <c:v>4.393758429165889</c:v>
                </c:pt>
                <c:pt idx="341">
                  <c:v>11.26953521428795</c:v>
                </c:pt>
                <c:pt idx="342">
                  <c:v>11.0468980387767</c:v>
                </c:pt>
                <c:pt idx="343">
                  <c:v>1.46941676970453</c:v>
                </c:pt>
                <c:pt idx="344">
                  <c:v>5.264019859461233</c:v>
                </c:pt>
                <c:pt idx="345">
                  <c:v>3.476058526725013</c:v>
                </c:pt>
                <c:pt idx="346">
                  <c:v>2.911234277170901</c:v>
                </c:pt>
                <c:pt idx="347">
                  <c:v>5.264019859461233</c:v>
                </c:pt>
                <c:pt idx="348">
                  <c:v>10.36961547721602</c:v>
                </c:pt>
                <c:pt idx="349">
                  <c:v>5.8997470451494</c:v>
                </c:pt>
                <c:pt idx="350">
                  <c:v>1.13976027161849</c:v>
                </c:pt>
                <c:pt idx="351">
                  <c:v>4.19598955638588</c:v>
                </c:pt>
                <c:pt idx="352">
                  <c:v>4.393758429165889</c:v>
                </c:pt>
                <c:pt idx="353">
                  <c:v>6.45063187637017</c:v>
                </c:pt>
                <c:pt idx="354">
                  <c:v>6.72882649102842</c:v>
                </c:pt>
                <c:pt idx="355">
                  <c:v>1.13976027161849</c:v>
                </c:pt>
                <c:pt idx="356">
                  <c:v>6.596336956490089</c:v>
                </c:pt>
                <c:pt idx="357">
                  <c:v>4.19598955638588</c:v>
                </c:pt>
                <c:pt idx="358">
                  <c:v>8.0660709209001</c:v>
                </c:pt>
                <c:pt idx="359">
                  <c:v>6.596336956490089</c:v>
                </c:pt>
                <c:pt idx="360">
                  <c:v>6.28883309800304</c:v>
                </c:pt>
                <c:pt idx="361">
                  <c:v>8.522771723881748</c:v>
                </c:pt>
                <c:pt idx="362">
                  <c:v>6.34476955039233</c:v>
                </c:pt>
                <c:pt idx="363">
                  <c:v>5.659000660529076</c:v>
                </c:pt>
                <c:pt idx="364">
                  <c:v>1.46941676970453</c:v>
                </c:pt>
                <c:pt idx="365">
                  <c:v>6.45063187637017</c:v>
                </c:pt>
                <c:pt idx="366">
                  <c:v>6.34476955039233</c:v>
                </c:pt>
                <c:pt idx="367">
                  <c:v>7.868525811056712</c:v>
                </c:pt>
                <c:pt idx="368">
                  <c:v>3.97758901126942</c:v>
                </c:pt>
                <c:pt idx="369">
                  <c:v>6.17015263238137</c:v>
                </c:pt>
                <c:pt idx="370">
                  <c:v>8.312395999193622</c:v>
                </c:pt>
                <c:pt idx="371">
                  <c:v>13.11178312365758</c:v>
                </c:pt>
                <c:pt idx="372">
                  <c:v>9.202880173809626</c:v>
                </c:pt>
                <c:pt idx="373">
                  <c:v>2.35447574706801</c:v>
                </c:pt>
                <c:pt idx="374">
                  <c:v>1.46941676970453</c:v>
                </c:pt>
                <c:pt idx="375">
                  <c:v>1.296887841670822</c:v>
                </c:pt>
                <c:pt idx="376">
                  <c:v>1.86963558977705</c:v>
                </c:pt>
                <c:pt idx="377">
                  <c:v>7.88764238169997</c:v>
                </c:pt>
                <c:pt idx="378">
                  <c:v>2.35447574706801</c:v>
                </c:pt>
                <c:pt idx="379">
                  <c:v>6.17015263238137</c:v>
                </c:pt>
                <c:pt idx="380">
                  <c:v>6.962373135708003</c:v>
                </c:pt>
                <c:pt idx="381">
                  <c:v>1.86963558977705</c:v>
                </c:pt>
                <c:pt idx="382">
                  <c:v>5.8997470451494</c:v>
                </c:pt>
                <c:pt idx="383">
                  <c:v>0.995982984998688</c:v>
                </c:pt>
                <c:pt idx="384">
                  <c:v>7.662025869478527</c:v>
                </c:pt>
                <c:pt idx="385">
                  <c:v>6.50082891016271</c:v>
                </c:pt>
                <c:pt idx="386">
                  <c:v>4.393758429165889</c:v>
                </c:pt>
                <c:pt idx="387">
                  <c:v>1.65959367524106</c:v>
                </c:pt>
                <c:pt idx="388">
                  <c:v>4.089475683602482</c:v>
                </c:pt>
                <c:pt idx="389">
                  <c:v>5.264019859461233</c:v>
                </c:pt>
                <c:pt idx="390">
                  <c:v>1.46941676970453</c:v>
                </c:pt>
                <c:pt idx="391">
                  <c:v>1.86963558977705</c:v>
                </c:pt>
                <c:pt idx="392">
                  <c:v>6.925959069096264</c:v>
                </c:pt>
                <c:pt idx="393">
                  <c:v>2.911234277170901</c:v>
                </c:pt>
                <c:pt idx="394">
                  <c:v>6.34476955039233</c:v>
                </c:pt>
                <c:pt idx="395">
                  <c:v>0.628201551268312</c:v>
                </c:pt>
                <c:pt idx="396">
                  <c:v>6.107031621105702</c:v>
                </c:pt>
                <c:pt idx="397">
                  <c:v>2.101211145892358</c:v>
                </c:pt>
                <c:pt idx="398">
                  <c:v>2.101211145892358</c:v>
                </c:pt>
                <c:pt idx="399">
                  <c:v>4.7359290467306</c:v>
                </c:pt>
                <c:pt idx="400">
                  <c:v>2.911234277170901</c:v>
                </c:pt>
                <c:pt idx="401">
                  <c:v>5.264019859461233</c:v>
                </c:pt>
                <c:pt idx="402">
                  <c:v>6.34476955039233</c:v>
                </c:pt>
                <c:pt idx="403">
                  <c:v>2.911234277170901</c:v>
                </c:pt>
                <c:pt idx="404">
                  <c:v>0.863770775562403</c:v>
                </c:pt>
                <c:pt idx="405">
                  <c:v>3.476058526725013</c:v>
                </c:pt>
                <c:pt idx="406">
                  <c:v>4.393758429165889</c:v>
                </c:pt>
                <c:pt idx="407">
                  <c:v>5.97210048187463</c:v>
                </c:pt>
                <c:pt idx="408">
                  <c:v>7.47257901517109</c:v>
                </c:pt>
                <c:pt idx="409">
                  <c:v>1.46941676970453</c:v>
                </c:pt>
                <c:pt idx="410">
                  <c:v>1.86963558977705</c:v>
                </c:pt>
                <c:pt idx="411">
                  <c:v>4.19598955638588</c:v>
                </c:pt>
                <c:pt idx="412">
                  <c:v>6.549362172218451</c:v>
                </c:pt>
                <c:pt idx="413">
                  <c:v>8.25463923070611</c:v>
                </c:pt>
                <c:pt idx="414">
                  <c:v>1.86963558977705</c:v>
                </c:pt>
                <c:pt idx="415">
                  <c:v>3.476058526725013</c:v>
                </c:pt>
                <c:pt idx="416">
                  <c:v>10.6304051314993</c:v>
                </c:pt>
                <c:pt idx="417">
                  <c:v>10.75547408618141</c:v>
                </c:pt>
                <c:pt idx="418">
                  <c:v>0.863770775562403</c:v>
                </c:pt>
                <c:pt idx="419">
                  <c:v>3.97758901126942</c:v>
                </c:pt>
                <c:pt idx="420">
                  <c:v>4.5729800992749</c:v>
                </c:pt>
                <c:pt idx="421">
                  <c:v>5.56938591354783</c:v>
                </c:pt>
                <c:pt idx="422">
                  <c:v>4.7359290467306</c:v>
                </c:pt>
                <c:pt idx="423">
                  <c:v>4.19598955638588</c:v>
                </c:pt>
                <c:pt idx="424">
                  <c:v>0.863770775562403</c:v>
                </c:pt>
                <c:pt idx="425">
                  <c:v>4.393758429165889</c:v>
                </c:pt>
                <c:pt idx="426">
                  <c:v>4.7359290467306</c:v>
                </c:pt>
                <c:pt idx="427">
                  <c:v>4.7359290467306</c:v>
                </c:pt>
                <c:pt idx="428">
                  <c:v>4.393758429165889</c:v>
                </c:pt>
                <c:pt idx="429">
                  <c:v>3.476058526725013</c:v>
                </c:pt>
                <c:pt idx="430">
                  <c:v>2.911234277170901</c:v>
                </c:pt>
                <c:pt idx="431">
                  <c:v>11.0080756798985</c:v>
                </c:pt>
                <c:pt idx="432">
                  <c:v>1.13976027161849</c:v>
                </c:pt>
                <c:pt idx="433">
                  <c:v>1.86963558977705</c:v>
                </c:pt>
                <c:pt idx="434">
                  <c:v>1.86963558977705</c:v>
                </c:pt>
                <c:pt idx="435">
                  <c:v>7.367670278202028</c:v>
                </c:pt>
                <c:pt idx="436">
                  <c:v>5.8237084512229</c:v>
                </c:pt>
                <c:pt idx="437">
                  <c:v>6.17015263238137</c:v>
                </c:pt>
                <c:pt idx="438">
                  <c:v>2.911234277170901</c:v>
                </c:pt>
                <c:pt idx="439">
                  <c:v>3.476058526725013</c:v>
                </c:pt>
                <c:pt idx="440">
                  <c:v>0.628201551268312</c:v>
                </c:pt>
                <c:pt idx="441">
                  <c:v>4.5729800992749</c:v>
                </c:pt>
                <c:pt idx="442">
                  <c:v>5.8997470451494</c:v>
                </c:pt>
                <c:pt idx="443">
                  <c:v>7.421074051485748</c:v>
                </c:pt>
                <c:pt idx="444">
                  <c:v>5.02133001092661</c:v>
                </c:pt>
                <c:pt idx="445">
                  <c:v>2.35447574706801</c:v>
                </c:pt>
                <c:pt idx="446">
                  <c:v>5.264019859461233</c:v>
                </c:pt>
                <c:pt idx="447">
                  <c:v>4.19598955638588</c:v>
                </c:pt>
                <c:pt idx="448">
                  <c:v>4.7359290467306</c:v>
                </c:pt>
                <c:pt idx="449">
                  <c:v>6.72882649102842</c:v>
                </c:pt>
                <c:pt idx="450">
                  <c:v>3.97758901126942</c:v>
                </c:pt>
                <c:pt idx="451">
                  <c:v>5.02133001092661</c:v>
                </c:pt>
                <c:pt idx="452">
                  <c:v>1.86963558977705</c:v>
                </c:pt>
                <c:pt idx="453">
                  <c:v>4.393758429165889</c:v>
                </c:pt>
                <c:pt idx="454">
                  <c:v>1.13976027161849</c:v>
                </c:pt>
                <c:pt idx="455">
                  <c:v>4.884748101427328</c:v>
                </c:pt>
                <c:pt idx="456">
                  <c:v>7.224861175388408</c:v>
                </c:pt>
                <c:pt idx="457">
                  <c:v>3.476058526725013</c:v>
                </c:pt>
                <c:pt idx="458">
                  <c:v>5.8237084512229</c:v>
                </c:pt>
                <c:pt idx="459">
                  <c:v>5.8237084512229</c:v>
                </c:pt>
                <c:pt idx="460">
                  <c:v>2.35447574706801</c:v>
                </c:pt>
                <c:pt idx="461">
                  <c:v>5.659000660529076</c:v>
                </c:pt>
                <c:pt idx="462">
                  <c:v>6.17015263238137</c:v>
                </c:pt>
                <c:pt idx="463">
                  <c:v>6.810907799956245</c:v>
                </c:pt>
                <c:pt idx="464">
                  <c:v>1.46941676970453</c:v>
                </c:pt>
                <c:pt idx="465">
                  <c:v>7.13189909227052</c:v>
                </c:pt>
                <c:pt idx="466">
                  <c:v>5.147296801525655</c:v>
                </c:pt>
                <c:pt idx="467">
                  <c:v>6.34476955039233</c:v>
                </c:pt>
                <c:pt idx="468">
                  <c:v>3.97758901126942</c:v>
                </c:pt>
                <c:pt idx="469">
                  <c:v>4.393758429165889</c:v>
                </c:pt>
                <c:pt idx="470">
                  <c:v>1.86963558977705</c:v>
                </c:pt>
                <c:pt idx="471">
                  <c:v>5.37265329765884</c:v>
                </c:pt>
                <c:pt idx="472">
                  <c:v>8.0660709209001</c:v>
                </c:pt>
                <c:pt idx="473">
                  <c:v>1.86963558977705</c:v>
                </c:pt>
                <c:pt idx="474">
                  <c:v>1.13976027161849</c:v>
                </c:pt>
                <c:pt idx="475">
                  <c:v>5.47416860033691</c:v>
                </c:pt>
                <c:pt idx="476">
                  <c:v>1.65959367524106</c:v>
                </c:pt>
                <c:pt idx="477">
                  <c:v>3.476058526725013</c:v>
                </c:pt>
                <c:pt idx="478">
                  <c:v>6.107031621105702</c:v>
                </c:pt>
                <c:pt idx="479">
                  <c:v>1.46941676970453</c:v>
                </c:pt>
                <c:pt idx="480">
                  <c:v>6.64184899792319</c:v>
                </c:pt>
                <c:pt idx="481">
                  <c:v>13.0445991642633</c:v>
                </c:pt>
                <c:pt idx="482">
                  <c:v>7.570399315010441</c:v>
                </c:pt>
                <c:pt idx="483">
                  <c:v>3.476058526725013</c:v>
                </c:pt>
                <c:pt idx="484">
                  <c:v>4.393758429165889</c:v>
                </c:pt>
                <c:pt idx="485">
                  <c:v>3.476058526725013</c:v>
                </c:pt>
                <c:pt idx="486">
                  <c:v>6.925959069096264</c:v>
                </c:pt>
                <c:pt idx="487">
                  <c:v>8.367931859577806</c:v>
                </c:pt>
                <c:pt idx="488">
                  <c:v>4.5729800992749</c:v>
                </c:pt>
                <c:pt idx="489">
                  <c:v>5.97210048187463</c:v>
                </c:pt>
                <c:pt idx="490">
                  <c:v>4.19598955638588</c:v>
                </c:pt>
                <c:pt idx="491">
                  <c:v>0.863770775562403</c:v>
                </c:pt>
                <c:pt idx="492">
                  <c:v>2.911234277170901</c:v>
                </c:pt>
                <c:pt idx="493">
                  <c:v>0.863770775562403</c:v>
                </c:pt>
                <c:pt idx="494">
                  <c:v>1.86963558977705</c:v>
                </c:pt>
                <c:pt idx="495">
                  <c:v>7.03257442297978</c:v>
                </c:pt>
                <c:pt idx="496">
                  <c:v>5.8237084512229</c:v>
                </c:pt>
                <c:pt idx="497">
                  <c:v>5.264019859461233</c:v>
                </c:pt>
                <c:pt idx="498">
                  <c:v>5.74360553855328</c:v>
                </c:pt>
                <c:pt idx="499">
                  <c:v>8.032103912741202</c:v>
                </c:pt>
                <c:pt idx="500">
                  <c:v>7.03257442297978</c:v>
                </c:pt>
                <c:pt idx="501">
                  <c:v>10.30702459276842</c:v>
                </c:pt>
                <c:pt idx="502">
                  <c:v>4.393758429165889</c:v>
                </c:pt>
                <c:pt idx="503">
                  <c:v>0.863770775562403</c:v>
                </c:pt>
                <c:pt idx="504">
                  <c:v>2.62670952554762</c:v>
                </c:pt>
                <c:pt idx="505">
                  <c:v>5.02133001092661</c:v>
                </c:pt>
                <c:pt idx="506">
                  <c:v>2.101211145892358</c:v>
                </c:pt>
                <c:pt idx="507">
                  <c:v>6.962373135708003</c:v>
                </c:pt>
                <c:pt idx="508">
                  <c:v>5.02133001092661</c:v>
                </c:pt>
                <c:pt idx="509">
                  <c:v>2.62670952554762</c:v>
                </c:pt>
                <c:pt idx="510">
                  <c:v>5.02133001092661</c:v>
                </c:pt>
                <c:pt idx="511">
                  <c:v>8.1944767512422</c:v>
                </c:pt>
                <c:pt idx="512">
                  <c:v>7.13189909227052</c:v>
                </c:pt>
                <c:pt idx="513">
                  <c:v>7.78942739569419</c:v>
                </c:pt>
                <c:pt idx="514">
                  <c:v>8.115569838044136</c:v>
                </c:pt>
                <c:pt idx="515">
                  <c:v>8.695544587552267</c:v>
                </c:pt>
                <c:pt idx="516">
                  <c:v>12.3910742040736</c:v>
                </c:pt>
                <c:pt idx="517">
                  <c:v>3.197947363857441</c:v>
                </c:pt>
                <c:pt idx="518">
                  <c:v>12.61509009398902</c:v>
                </c:pt>
                <c:pt idx="519">
                  <c:v>7.748194446699466</c:v>
                </c:pt>
                <c:pt idx="520">
                  <c:v>5.47416860033691</c:v>
                </c:pt>
                <c:pt idx="521">
                  <c:v>9.015543625839004</c:v>
                </c:pt>
                <c:pt idx="522">
                  <c:v>7.34021175727187</c:v>
                </c:pt>
                <c:pt idx="523">
                  <c:v>5.97210048187463</c:v>
                </c:pt>
                <c:pt idx="524">
                  <c:v>5.47416860033691</c:v>
                </c:pt>
                <c:pt idx="525">
                  <c:v>4.393758429165889</c:v>
                </c:pt>
                <c:pt idx="526">
                  <c:v>2.35447574706801</c:v>
                </c:pt>
                <c:pt idx="527">
                  <c:v>5.147296801525655</c:v>
                </c:pt>
                <c:pt idx="528">
                  <c:v>9.89903430079057</c:v>
                </c:pt>
                <c:pt idx="529">
                  <c:v>3.476058526725013</c:v>
                </c:pt>
                <c:pt idx="530">
                  <c:v>6.34476955039233</c:v>
                </c:pt>
                <c:pt idx="531">
                  <c:v>5.97210048187463</c:v>
                </c:pt>
                <c:pt idx="532">
                  <c:v>2.35447574706801</c:v>
                </c:pt>
                <c:pt idx="533">
                  <c:v>6.962373135708003</c:v>
                </c:pt>
                <c:pt idx="534">
                  <c:v>5.02133001092661</c:v>
                </c:pt>
                <c:pt idx="535">
                  <c:v>6.34476955039233</c:v>
                </c:pt>
                <c:pt idx="536">
                  <c:v>3.476058526725013</c:v>
                </c:pt>
                <c:pt idx="537">
                  <c:v>0.863770775562403</c:v>
                </c:pt>
                <c:pt idx="538">
                  <c:v>0.863770775562403</c:v>
                </c:pt>
                <c:pt idx="539">
                  <c:v>7.163552756840258</c:v>
                </c:pt>
                <c:pt idx="540">
                  <c:v>7.03257442297978</c:v>
                </c:pt>
                <c:pt idx="541">
                  <c:v>5.8997470451494</c:v>
                </c:pt>
                <c:pt idx="542">
                  <c:v>3.73734265447854</c:v>
                </c:pt>
                <c:pt idx="543">
                  <c:v>3.73734265447854</c:v>
                </c:pt>
                <c:pt idx="544">
                  <c:v>1.13976027161849</c:v>
                </c:pt>
                <c:pt idx="545">
                  <c:v>2.911234277170901</c:v>
                </c:pt>
                <c:pt idx="546">
                  <c:v>3.97758901126942</c:v>
                </c:pt>
                <c:pt idx="547">
                  <c:v>4.393758429165889</c:v>
                </c:pt>
                <c:pt idx="548">
                  <c:v>4.089475683602482</c:v>
                </c:pt>
                <c:pt idx="549">
                  <c:v>4.5729800992749</c:v>
                </c:pt>
                <c:pt idx="550">
                  <c:v>1.46941676970453</c:v>
                </c:pt>
                <c:pt idx="551">
                  <c:v>4.393758429165889</c:v>
                </c:pt>
                <c:pt idx="552">
                  <c:v>7.283683212459831</c:v>
                </c:pt>
                <c:pt idx="553">
                  <c:v>1.13976027161849</c:v>
                </c:pt>
                <c:pt idx="554">
                  <c:v>1.86963558977705</c:v>
                </c:pt>
                <c:pt idx="555">
                  <c:v>5.264019859461233</c:v>
                </c:pt>
                <c:pt idx="556">
                  <c:v>4.884748101427328</c:v>
                </c:pt>
                <c:pt idx="557">
                  <c:v>7.546556815848946</c:v>
                </c:pt>
                <c:pt idx="558">
                  <c:v>1.13976027161849</c:v>
                </c:pt>
                <c:pt idx="559">
                  <c:v>2.35447574706801</c:v>
                </c:pt>
                <c:pt idx="560">
                  <c:v>1.86963558977705</c:v>
                </c:pt>
                <c:pt idx="561">
                  <c:v>6.230686671645969</c:v>
                </c:pt>
                <c:pt idx="562">
                  <c:v>1.13976027161849</c:v>
                </c:pt>
                <c:pt idx="563">
                  <c:v>1.13976027161849</c:v>
                </c:pt>
                <c:pt idx="564">
                  <c:v>6.45063187637017</c:v>
                </c:pt>
                <c:pt idx="565">
                  <c:v>5.264019859461233</c:v>
                </c:pt>
                <c:pt idx="566">
                  <c:v>6.041098986898271</c:v>
                </c:pt>
                <c:pt idx="567">
                  <c:v>3.97758901126942</c:v>
                </c:pt>
                <c:pt idx="568">
                  <c:v>0.863770775562403</c:v>
                </c:pt>
                <c:pt idx="569">
                  <c:v>2.101211145892358</c:v>
                </c:pt>
                <c:pt idx="570">
                  <c:v>5.37265329765884</c:v>
                </c:pt>
                <c:pt idx="571">
                  <c:v>4.7359290467306</c:v>
                </c:pt>
                <c:pt idx="572">
                  <c:v>6.230686671645969</c:v>
                </c:pt>
                <c:pt idx="573">
                  <c:v>5.74360553855328</c:v>
                </c:pt>
                <c:pt idx="574">
                  <c:v>4.393758429165889</c:v>
                </c:pt>
                <c:pt idx="575">
                  <c:v>6.64184899792319</c:v>
                </c:pt>
                <c:pt idx="576">
                  <c:v>2.911234277170901</c:v>
                </c:pt>
                <c:pt idx="577">
                  <c:v>12.1429139050612</c:v>
                </c:pt>
                <c:pt idx="578">
                  <c:v>7.34021175727187</c:v>
                </c:pt>
                <c:pt idx="579">
                  <c:v>4.393758429165889</c:v>
                </c:pt>
                <c:pt idx="580">
                  <c:v>1.86963558977705</c:v>
                </c:pt>
                <c:pt idx="581">
                  <c:v>2.911234277170901</c:v>
                </c:pt>
                <c:pt idx="582">
                  <c:v>14.2077494921094</c:v>
                </c:pt>
                <c:pt idx="583">
                  <c:v>1.86963558977705</c:v>
                </c:pt>
                <c:pt idx="584">
                  <c:v>6.64184899792319</c:v>
                </c:pt>
                <c:pt idx="585">
                  <c:v>3.476058526725013</c:v>
                </c:pt>
                <c:pt idx="586">
                  <c:v>0.628201551268312</c:v>
                </c:pt>
                <c:pt idx="587">
                  <c:v>6.28883309800304</c:v>
                </c:pt>
                <c:pt idx="588">
                  <c:v>1.86963558977705</c:v>
                </c:pt>
                <c:pt idx="589">
                  <c:v>5.97210048187463</c:v>
                </c:pt>
                <c:pt idx="590">
                  <c:v>5.97210048187463</c:v>
                </c:pt>
                <c:pt idx="591">
                  <c:v>4.393758429165889</c:v>
                </c:pt>
                <c:pt idx="592">
                  <c:v>6.230686671645969</c:v>
                </c:pt>
                <c:pt idx="593">
                  <c:v>4.393758429165889</c:v>
                </c:pt>
                <c:pt idx="594">
                  <c:v>5.02133001092661</c:v>
                </c:pt>
                <c:pt idx="595">
                  <c:v>6.107031621105702</c:v>
                </c:pt>
                <c:pt idx="596">
                  <c:v>3.97758901126942</c:v>
                </c:pt>
                <c:pt idx="597">
                  <c:v>0.628201551268312</c:v>
                </c:pt>
                <c:pt idx="598">
                  <c:v>4.7359290467306</c:v>
                </c:pt>
                <c:pt idx="599">
                  <c:v>1.46941676970453</c:v>
                </c:pt>
                <c:pt idx="600">
                  <c:v>2.35447574706801</c:v>
                </c:pt>
                <c:pt idx="601">
                  <c:v>2.35447574706801</c:v>
                </c:pt>
                <c:pt idx="602">
                  <c:v>3.97758901126942</c:v>
                </c:pt>
                <c:pt idx="603">
                  <c:v>5.02133001092661</c:v>
                </c:pt>
                <c:pt idx="604">
                  <c:v>0.628201551268312</c:v>
                </c:pt>
                <c:pt idx="605">
                  <c:v>12.603561781079</c:v>
                </c:pt>
                <c:pt idx="606">
                  <c:v>5.37265329765884</c:v>
                </c:pt>
                <c:pt idx="607">
                  <c:v>3.97758901126942</c:v>
                </c:pt>
                <c:pt idx="608">
                  <c:v>5.02133001092661</c:v>
                </c:pt>
                <c:pt idx="609">
                  <c:v>1.296887841670822</c:v>
                </c:pt>
                <c:pt idx="610">
                  <c:v>9.917772783214376</c:v>
                </c:pt>
                <c:pt idx="611">
                  <c:v>8.888337118520215</c:v>
                </c:pt>
                <c:pt idx="612">
                  <c:v>10.5486032683181</c:v>
                </c:pt>
                <c:pt idx="613">
                  <c:v>7.34021175727187</c:v>
                </c:pt>
                <c:pt idx="614">
                  <c:v>3.97758901126942</c:v>
                </c:pt>
                <c:pt idx="615">
                  <c:v>5.659000660529076</c:v>
                </c:pt>
                <c:pt idx="616">
                  <c:v>5.37265329765884</c:v>
                </c:pt>
                <c:pt idx="617">
                  <c:v>4.7359290467306</c:v>
                </c:pt>
                <c:pt idx="618">
                  <c:v>0.863770775562403</c:v>
                </c:pt>
                <c:pt idx="619">
                  <c:v>2.911234277170901</c:v>
                </c:pt>
                <c:pt idx="620">
                  <c:v>4.5729800992749</c:v>
                </c:pt>
                <c:pt idx="621">
                  <c:v>3.197947363857441</c:v>
                </c:pt>
                <c:pt idx="622">
                  <c:v>0.863770775562403</c:v>
                </c:pt>
                <c:pt idx="623">
                  <c:v>5.97210048187463</c:v>
                </c:pt>
                <c:pt idx="624">
                  <c:v>1.86963558977705</c:v>
                </c:pt>
                <c:pt idx="625">
                  <c:v>13.6122409756197</c:v>
                </c:pt>
                <c:pt idx="626">
                  <c:v>10.18857094611288</c:v>
                </c:pt>
                <c:pt idx="627">
                  <c:v>14.21819597107318</c:v>
                </c:pt>
                <c:pt idx="628">
                  <c:v>2.62670952554762</c:v>
                </c:pt>
                <c:pt idx="629">
                  <c:v>4.7359290467306</c:v>
                </c:pt>
                <c:pt idx="630">
                  <c:v>3.97758901126942</c:v>
                </c:pt>
                <c:pt idx="631">
                  <c:v>7.748194446699466</c:v>
                </c:pt>
                <c:pt idx="632">
                  <c:v>1.46941676970453</c:v>
                </c:pt>
                <c:pt idx="633">
                  <c:v>7.3946181880642</c:v>
                </c:pt>
                <c:pt idx="634">
                  <c:v>2.911234277170901</c:v>
                </c:pt>
                <c:pt idx="635">
                  <c:v>5.02133001092661</c:v>
                </c:pt>
                <c:pt idx="636">
                  <c:v>2.911234277170901</c:v>
                </c:pt>
                <c:pt idx="637">
                  <c:v>5.02133001092661</c:v>
                </c:pt>
                <c:pt idx="638">
                  <c:v>4.7359290467306</c:v>
                </c:pt>
                <c:pt idx="639">
                  <c:v>8.179036352208848</c:v>
                </c:pt>
                <c:pt idx="640">
                  <c:v>6.34476955039233</c:v>
                </c:pt>
                <c:pt idx="641">
                  <c:v>5.264019859461233</c:v>
                </c:pt>
                <c:pt idx="642">
                  <c:v>6.68598558043363</c:v>
                </c:pt>
                <c:pt idx="643">
                  <c:v>4.5729800992749</c:v>
                </c:pt>
                <c:pt idx="644">
                  <c:v>0.741604095499522</c:v>
                </c:pt>
                <c:pt idx="645">
                  <c:v>1.86963558977705</c:v>
                </c:pt>
                <c:pt idx="646">
                  <c:v>3.476058526725013</c:v>
                </c:pt>
                <c:pt idx="647">
                  <c:v>6.45063187637017</c:v>
                </c:pt>
                <c:pt idx="648">
                  <c:v>3.476058526725013</c:v>
                </c:pt>
                <c:pt idx="649">
                  <c:v>2.911234277170901</c:v>
                </c:pt>
                <c:pt idx="650">
                  <c:v>3.73734265447854</c:v>
                </c:pt>
                <c:pt idx="651">
                  <c:v>2.101211145892358</c:v>
                </c:pt>
                <c:pt idx="652">
                  <c:v>5.56938591354783</c:v>
                </c:pt>
                <c:pt idx="653">
                  <c:v>4.393758429165889</c:v>
                </c:pt>
                <c:pt idx="654">
                  <c:v>3.97758901126942</c:v>
                </c:pt>
                <c:pt idx="655">
                  <c:v>6.88861003009015</c:v>
                </c:pt>
                <c:pt idx="656">
                  <c:v>5.02133001092661</c:v>
                </c:pt>
                <c:pt idx="657">
                  <c:v>5.56938591354783</c:v>
                </c:pt>
                <c:pt idx="658">
                  <c:v>6.99789754582662</c:v>
                </c:pt>
                <c:pt idx="659">
                  <c:v>8.408225815171748</c:v>
                </c:pt>
                <c:pt idx="660">
                  <c:v>5.264019859461233</c:v>
                </c:pt>
                <c:pt idx="661">
                  <c:v>5.97210048187463</c:v>
                </c:pt>
                <c:pt idx="662">
                  <c:v>5.02133001092661</c:v>
                </c:pt>
                <c:pt idx="663">
                  <c:v>5.264019859461233</c:v>
                </c:pt>
                <c:pt idx="664">
                  <c:v>6.64184899792319</c:v>
                </c:pt>
                <c:pt idx="665">
                  <c:v>2.911234277170901</c:v>
                </c:pt>
                <c:pt idx="666">
                  <c:v>5.02133001092661</c:v>
                </c:pt>
                <c:pt idx="667">
                  <c:v>1.46941676970453</c:v>
                </c:pt>
                <c:pt idx="668">
                  <c:v>6.962373135708003</c:v>
                </c:pt>
                <c:pt idx="669">
                  <c:v>5.74360553855328</c:v>
                </c:pt>
                <c:pt idx="670">
                  <c:v>4.393758429165889</c:v>
                </c:pt>
                <c:pt idx="671">
                  <c:v>8.367931859577806</c:v>
                </c:pt>
                <c:pt idx="672">
                  <c:v>3.73734265447854</c:v>
                </c:pt>
                <c:pt idx="673">
                  <c:v>0.628201551268312</c:v>
                </c:pt>
                <c:pt idx="674">
                  <c:v>0.628201551268312</c:v>
                </c:pt>
                <c:pt idx="675">
                  <c:v>2.911234277170901</c:v>
                </c:pt>
                <c:pt idx="676">
                  <c:v>4.393758429165889</c:v>
                </c:pt>
                <c:pt idx="677">
                  <c:v>2.911234277170901</c:v>
                </c:pt>
                <c:pt idx="678">
                  <c:v>5.8997470451494</c:v>
                </c:pt>
                <c:pt idx="679">
                  <c:v>3.476058526725013</c:v>
                </c:pt>
                <c:pt idx="680">
                  <c:v>14.0101391684574</c:v>
                </c:pt>
                <c:pt idx="681">
                  <c:v>2.911234277170901</c:v>
                </c:pt>
                <c:pt idx="682">
                  <c:v>2.62670952554762</c:v>
                </c:pt>
                <c:pt idx="683">
                  <c:v>1.65959367524106</c:v>
                </c:pt>
                <c:pt idx="684">
                  <c:v>1.86963558977705</c:v>
                </c:pt>
                <c:pt idx="685">
                  <c:v>6.230686671645969</c:v>
                </c:pt>
                <c:pt idx="686">
                  <c:v>7.367670278202028</c:v>
                </c:pt>
                <c:pt idx="687">
                  <c:v>5.264019859461233</c:v>
                </c:pt>
                <c:pt idx="688">
                  <c:v>0.628201551268312</c:v>
                </c:pt>
                <c:pt idx="689">
                  <c:v>1.296887841670822</c:v>
                </c:pt>
                <c:pt idx="690">
                  <c:v>10.1335238651884</c:v>
                </c:pt>
                <c:pt idx="691">
                  <c:v>3.97758901126942</c:v>
                </c:pt>
                <c:pt idx="692">
                  <c:v>6.28883309800304</c:v>
                </c:pt>
                <c:pt idx="693">
                  <c:v>0.628201551268312</c:v>
                </c:pt>
                <c:pt idx="694">
                  <c:v>2.35447574706801</c:v>
                </c:pt>
                <c:pt idx="695">
                  <c:v>2.35447574706801</c:v>
                </c:pt>
                <c:pt idx="696">
                  <c:v>5.47416860033691</c:v>
                </c:pt>
                <c:pt idx="697">
                  <c:v>3.197947363857441</c:v>
                </c:pt>
                <c:pt idx="698">
                  <c:v>10.34905207806462</c:v>
                </c:pt>
                <c:pt idx="699">
                  <c:v>2.35447574706801</c:v>
                </c:pt>
                <c:pt idx="700">
                  <c:v>6.28883309800304</c:v>
                </c:pt>
                <c:pt idx="701">
                  <c:v>6.72882649102842</c:v>
                </c:pt>
                <c:pt idx="702">
                  <c:v>5.659000660529076</c:v>
                </c:pt>
                <c:pt idx="703">
                  <c:v>2.35447574706801</c:v>
                </c:pt>
                <c:pt idx="704">
                  <c:v>6.041098986898271</c:v>
                </c:pt>
                <c:pt idx="705">
                  <c:v>3.97758901126942</c:v>
                </c:pt>
                <c:pt idx="706">
                  <c:v>5.659000660529076</c:v>
                </c:pt>
                <c:pt idx="707">
                  <c:v>3.476058526725013</c:v>
                </c:pt>
                <c:pt idx="708">
                  <c:v>4.7359290467306</c:v>
                </c:pt>
                <c:pt idx="709">
                  <c:v>6.34476955039233</c:v>
                </c:pt>
                <c:pt idx="710">
                  <c:v>6.39865492597346</c:v>
                </c:pt>
                <c:pt idx="711">
                  <c:v>3.97758901126942</c:v>
                </c:pt>
                <c:pt idx="712">
                  <c:v>6.17015263238137</c:v>
                </c:pt>
                <c:pt idx="713">
                  <c:v>6.17015263238137</c:v>
                </c:pt>
                <c:pt idx="714">
                  <c:v>6.68598558043363</c:v>
                </c:pt>
                <c:pt idx="715">
                  <c:v>0.628201551268312</c:v>
                </c:pt>
                <c:pt idx="716">
                  <c:v>0.628201551268312</c:v>
                </c:pt>
                <c:pt idx="717">
                  <c:v>2.911234277170901</c:v>
                </c:pt>
                <c:pt idx="718">
                  <c:v>7.224861175388408</c:v>
                </c:pt>
                <c:pt idx="719">
                  <c:v>5.37265329765884</c:v>
                </c:pt>
                <c:pt idx="720">
                  <c:v>5.02133001092661</c:v>
                </c:pt>
                <c:pt idx="721">
                  <c:v>7.163552756840258</c:v>
                </c:pt>
                <c:pt idx="722">
                  <c:v>5.37265329765884</c:v>
                </c:pt>
                <c:pt idx="723">
                  <c:v>2.101211145892358</c:v>
                </c:pt>
                <c:pt idx="724">
                  <c:v>2.911234277170901</c:v>
                </c:pt>
                <c:pt idx="725">
                  <c:v>6.549362172218451</c:v>
                </c:pt>
                <c:pt idx="726">
                  <c:v>2.62670952554762</c:v>
                </c:pt>
                <c:pt idx="727">
                  <c:v>7.49766056322079</c:v>
                </c:pt>
                <c:pt idx="728">
                  <c:v>6.041098986898271</c:v>
                </c:pt>
                <c:pt idx="729">
                  <c:v>5.264019859461233</c:v>
                </c:pt>
                <c:pt idx="730">
                  <c:v>5.659000660529076</c:v>
                </c:pt>
                <c:pt idx="731">
                  <c:v>5.147296801525655</c:v>
                </c:pt>
                <c:pt idx="732">
                  <c:v>5.74360553855328</c:v>
                </c:pt>
                <c:pt idx="733">
                  <c:v>3.73734265447854</c:v>
                </c:pt>
                <c:pt idx="734">
                  <c:v>4.19598955638588</c:v>
                </c:pt>
                <c:pt idx="735">
                  <c:v>6.34476955039233</c:v>
                </c:pt>
                <c:pt idx="736">
                  <c:v>7.25457039173667</c:v>
                </c:pt>
                <c:pt idx="737">
                  <c:v>4.5729800992749</c:v>
                </c:pt>
                <c:pt idx="738">
                  <c:v>4.393758429165889</c:v>
                </c:pt>
                <c:pt idx="739">
                  <c:v>9.041402504179094</c:v>
                </c:pt>
                <c:pt idx="740">
                  <c:v>5.8997470451494</c:v>
                </c:pt>
                <c:pt idx="741">
                  <c:v>3.476058526725013</c:v>
                </c:pt>
                <c:pt idx="742">
                  <c:v>8.239831862917698</c:v>
                </c:pt>
                <c:pt idx="743">
                  <c:v>0.628201551268312</c:v>
                </c:pt>
                <c:pt idx="744">
                  <c:v>6.230686671645969</c:v>
                </c:pt>
                <c:pt idx="745">
                  <c:v>5.56938591354783</c:v>
                </c:pt>
                <c:pt idx="746">
                  <c:v>5.97210048187463</c:v>
                </c:pt>
                <c:pt idx="747">
                  <c:v>4.393758429165889</c:v>
                </c:pt>
                <c:pt idx="748">
                  <c:v>4.7359290467306</c:v>
                </c:pt>
                <c:pt idx="749">
                  <c:v>3.197947363857441</c:v>
                </c:pt>
                <c:pt idx="750">
                  <c:v>5.47416860033691</c:v>
                </c:pt>
                <c:pt idx="751">
                  <c:v>4.5729800992749</c:v>
                </c:pt>
                <c:pt idx="752">
                  <c:v>8.738327238908868</c:v>
                </c:pt>
                <c:pt idx="753">
                  <c:v>4.884748101427328</c:v>
                </c:pt>
                <c:pt idx="754">
                  <c:v>1.46941676970453</c:v>
                </c:pt>
                <c:pt idx="755">
                  <c:v>1.46941676970453</c:v>
                </c:pt>
                <c:pt idx="756">
                  <c:v>1.46941676970453</c:v>
                </c:pt>
                <c:pt idx="757">
                  <c:v>6.107031621105702</c:v>
                </c:pt>
                <c:pt idx="758">
                  <c:v>5.8237084512229</c:v>
                </c:pt>
                <c:pt idx="759">
                  <c:v>2.35447574706801</c:v>
                </c:pt>
                <c:pt idx="760">
                  <c:v>12.0461620481077</c:v>
                </c:pt>
                <c:pt idx="761">
                  <c:v>13.46234085755382</c:v>
                </c:pt>
                <c:pt idx="762">
                  <c:v>9.409787015795126</c:v>
                </c:pt>
                <c:pt idx="763">
                  <c:v>6.72882649102842</c:v>
                </c:pt>
                <c:pt idx="764">
                  <c:v>4.5729800992749</c:v>
                </c:pt>
                <c:pt idx="765">
                  <c:v>6.549362172218451</c:v>
                </c:pt>
                <c:pt idx="766">
                  <c:v>5.264019859461233</c:v>
                </c:pt>
                <c:pt idx="767">
                  <c:v>3.476058526725013</c:v>
                </c:pt>
                <c:pt idx="768">
                  <c:v>1.86963558977705</c:v>
                </c:pt>
                <c:pt idx="769">
                  <c:v>2.35447574706801</c:v>
                </c:pt>
                <c:pt idx="770">
                  <c:v>5.02133001092661</c:v>
                </c:pt>
                <c:pt idx="771">
                  <c:v>0.628201551268312</c:v>
                </c:pt>
                <c:pt idx="772">
                  <c:v>6.810907799956245</c:v>
                </c:pt>
                <c:pt idx="773">
                  <c:v>1.13976027161849</c:v>
                </c:pt>
                <c:pt idx="774">
                  <c:v>7.194530756488964</c:v>
                </c:pt>
                <c:pt idx="775">
                  <c:v>6.107031621105702</c:v>
                </c:pt>
                <c:pt idx="776">
                  <c:v>6.39865492597346</c:v>
                </c:pt>
                <c:pt idx="777">
                  <c:v>8.2692963584101</c:v>
                </c:pt>
                <c:pt idx="778">
                  <c:v>5.37265329765884</c:v>
                </c:pt>
                <c:pt idx="779">
                  <c:v>5.74360553855328</c:v>
                </c:pt>
                <c:pt idx="780">
                  <c:v>5.264019859461233</c:v>
                </c:pt>
                <c:pt idx="781">
                  <c:v>4.5729800992749</c:v>
                </c:pt>
                <c:pt idx="782">
                  <c:v>12.98198021670242</c:v>
                </c:pt>
                <c:pt idx="783">
                  <c:v>2.62670952554762</c:v>
                </c:pt>
                <c:pt idx="784">
                  <c:v>9.67504741517852</c:v>
                </c:pt>
                <c:pt idx="785">
                  <c:v>8.790082029201794</c:v>
                </c:pt>
                <c:pt idx="786">
                  <c:v>10.7078167982415</c:v>
                </c:pt>
                <c:pt idx="787">
                  <c:v>1.46941676970453</c:v>
                </c:pt>
                <c:pt idx="788">
                  <c:v>9.171997725569418</c:v>
                </c:pt>
                <c:pt idx="789">
                  <c:v>11.93542876505188</c:v>
                </c:pt>
                <c:pt idx="790">
                  <c:v>7.47257901517109</c:v>
                </c:pt>
                <c:pt idx="791">
                  <c:v>9.087898231925464</c:v>
                </c:pt>
                <c:pt idx="792">
                  <c:v>1.86963558977705</c:v>
                </c:pt>
                <c:pt idx="793">
                  <c:v>2.62670952554762</c:v>
                </c:pt>
                <c:pt idx="794">
                  <c:v>8.0660709209001</c:v>
                </c:pt>
                <c:pt idx="795">
                  <c:v>1.86963558977705</c:v>
                </c:pt>
                <c:pt idx="796">
                  <c:v>12.8805524923025</c:v>
                </c:pt>
                <c:pt idx="797">
                  <c:v>7.03257442297978</c:v>
                </c:pt>
                <c:pt idx="798">
                  <c:v>3.197947363857441</c:v>
                </c:pt>
                <c:pt idx="799">
                  <c:v>2.35447574706801</c:v>
                </c:pt>
                <c:pt idx="800">
                  <c:v>7.44705544284197</c:v>
                </c:pt>
                <c:pt idx="801">
                  <c:v>5.56938591354783</c:v>
                </c:pt>
                <c:pt idx="802">
                  <c:v>6.99789754582662</c:v>
                </c:pt>
                <c:pt idx="803">
                  <c:v>3.476058526725013</c:v>
                </c:pt>
                <c:pt idx="804">
                  <c:v>5.02133001092661</c:v>
                </c:pt>
                <c:pt idx="805">
                  <c:v>4.5729800992749</c:v>
                </c:pt>
                <c:pt idx="806">
                  <c:v>2.911234277170901</c:v>
                </c:pt>
                <c:pt idx="807">
                  <c:v>12.7014418963106</c:v>
                </c:pt>
                <c:pt idx="808">
                  <c:v>3.73734265447854</c:v>
                </c:pt>
                <c:pt idx="809">
                  <c:v>5.147296801525655</c:v>
                </c:pt>
                <c:pt idx="810">
                  <c:v>3.97758901126942</c:v>
                </c:pt>
                <c:pt idx="811">
                  <c:v>1.46941676970453</c:v>
                </c:pt>
                <c:pt idx="812">
                  <c:v>1.13976027161849</c:v>
                </c:pt>
                <c:pt idx="813">
                  <c:v>2.101211145892358</c:v>
                </c:pt>
                <c:pt idx="814">
                  <c:v>4.19598955638588</c:v>
                </c:pt>
                <c:pt idx="815">
                  <c:v>0.628201551268312</c:v>
                </c:pt>
                <c:pt idx="816">
                  <c:v>3.97758901126942</c:v>
                </c:pt>
                <c:pt idx="817">
                  <c:v>4.19598955638588</c:v>
                </c:pt>
                <c:pt idx="818">
                  <c:v>4.884748101427328</c:v>
                </c:pt>
                <c:pt idx="819">
                  <c:v>5.8997470451494</c:v>
                </c:pt>
                <c:pt idx="820">
                  <c:v>6.72882649102842</c:v>
                </c:pt>
                <c:pt idx="821">
                  <c:v>4.884748101427328</c:v>
                </c:pt>
                <c:pt idx="822">
                  <c:v>1.86963558977705</c:v>
                </c:pt>
                <c:pt idx="823">
                  <c:v>6.50082891016271</c:v>
                </c:pt>
                <c:pt idx="824">
                  <c:v>6.34476955039233</c:v>
                </c:pt>
                <c:pt idx="825">
                  <c:v>6.64184899792319</c:v>
                </c:pt>
                <c:pt idx="826">
                  <c:v>7.570399315010441</c:v>
                </c:pt>
                <c:pt idx="827">
                  <c:v>5.264019859461233</c:v>
                </c:pt>
                <c:pt idx="828">
                  <c:v>0.863770775562403</c:v>
                </c:pt>
                <c:pt idx="829">
                  <c:v>5.47416860033691</c:v>
                </c:pt>
                <c:pt idx="830">
                  <c:v>6.72882649102842</c:v>
                </c:pt>
                <c:pt idx="831">
                  <c:v>2.101211145892358</c:v>
                </c:pt>
                <c:pt idx="832">
                  <c:v>4.7359290467306</c:v>
                </c:pt>
                <c:pt idx="833">
                  <c:v>3.73734265447854</c:v>
                </c:pt>
                <c:pt idx="834">
                  <c:v>2.35447574706801</c:v>
                </c:pt>
                <c:pt idx="835">
                  <c:v>2.35447574706801</c:v>
                </c:pt>
                <c:pt idx="836">
                  <c:v>2.911234277170901</c:v>
                </c:pt>
                <c:pt idx="837">
                  <c:v>3.476058526725013</c:v>
                </c:pt>
                <c:pt idx="838">
                  <c:v>7.25457039173667</c:v>
                </c:pt>
                <c:pt idx="839">
                  <c:v>4.393758429165889</c:v>
                </c:pt>
                <c:pt idx="840">
                  <c:v>5.264019859461233</c:v>
                </c:pt>
                <c:pt idx="841">
                  <c:v>3.73734265447854</c:v>
                </c:pt>
                <c:pt idx="842">
                  <c:v>3.97758901126942</c:v>
                </c:pt>
                <c:pt idx="843">
                  <c:v>4.5729800992749</c:v>
                </c:pt>
                <c:pt idx="844">
                  <c:v>3.476058526725013</c:v>
                </c:pt>
                <c:pt idx="845">
                  <c:v>5.264019859461233</c:v>
                </c:pt>
                <c:pt idx="846">
                  <c:v>6.34476955039233</c:v>
                </c:pt>
                <c:pt idx="847">
                  <c:v>7.283683212459831</c:v>
                </c:pt>
                <c:pt idx="848">
                  <c:v>4.393758429165889</c:v>
                </c:pt>
                <c:pt idx="849">
                  <c:v>3.73734265447854</c:v>
                </c:pt>
                <c:pt idx="850">
                  <c:v>8.75925232823489</c:v>
                </c:pt>
                <c:pt idx="851">
                  <c:v>7.09953982328353</c:v>
                </c:pt>
                <c:pt idx="852">
                  <c:v>7.546556815848946</c:v>
                </c:pt>
                <c:pt idx="853">
                  <c:v>8.209753878903814</c:v>
                </c:pt>
                <c:pt idx="854">
                  <c:v>8.85955637129325</c:v>
                </c:pt>
                <c:pt idx="855">
                  <c:v>9.59581356360022</c:v>
                </c:pt>
                <c:pt idx="856">
                  <c:v>1.296887841670822</c:v>
                </c:pt>
                <c:pt idx="857">
                  <c:v>6.68598558043363</c:v>
                </c:pt>
                <c:pt idx="858">
                  <c:v>2.911234277170901</c:v>
                </c:pt>
                <c:pt idx="859">
                  <c:v>4.393758429165889</c:v>
                </c:pt>
                <c:pt idx="860">
                  <c:v>3.476058526725013</c:v>
                </c:pt>
                <c:pt idx="861">
                  <c:v>1.46941676970453</c:v>
                </c:pt>
                <c:pt idx="862">
                  <c:v>0.995982984998688</c:v>
                </c:pt>
                <c:pt idx="863">
                  <c:v>4.7359290467306</c:v>
                </c:pt>
                <c:pt idx="864">
                  <c:v>5.56938591354783</c:v>
                </c:pt>
                <c:pt idx="865">
                  <c:v>0.863770775562403</c:v>
                </c:pt>
                <c:pt idx="866">
                  <c:v>5.264019859461233</c:v>
                </c:pt>
                <c:pt idx="867">
                  <c:v>0.863770775562403</c:v>
                </c:pt>
                <c:pt idx="868">
                  <c:v>6.72882649102842</c:v>
                </c:pt>
                <c:pt idx="869">
                  <c:v>6.99789754582662</c:v>
                </c:pt>
                <c:pt idx="870">
                  <c:v>5.264019859461233</c:v>
                </c:pt>
                <c:pt idx="871">
                  <c:v>8.239831862917698</c:v>
                </c:pt>
                <c:pt idx="872">
                  <c:v>12.81454829586552</c:v>
                </c:pt>
                <c:pt idx="873">
                  <c:v>0.995982984998688</c:v>
                </c:pt>
                <c:pt idx="874">
                  <c:v>6.596336956490089</c:v>
                </c:pt>
                <c:pt idx="875">
                  <c:v>3.97758901126942</c:v>
                </c:pt>
                <c:pt idx="876">
                  <c:v>4.5729800992749</c:v>
                </c:pt>
                <c:pt idx="877">
                  <c:v>2.35447574706801</c:v>
                </c:pt>
                <c:pt idx="878">
                  <c:v>2.911234277170901</c:v>
                </c:pt>
                <c:pt idx="879">
                  <c:v>6.962373135708003</c:v>
                </c:pt>
                <c:pt idx="880">
                  <c:v>5.264019859461233</c:v>
                </c:pt>
                <c:pt idx="881">
                  <c:v>7.49766056322079</c:v>
                </c:pt>
                <c:pt idx="882">
                  <c:v>5.264019859461233</c:v>
                </c:pt>
                <c:pt idx="883">
                  <c:v>5.02133001092661</c:v>
                </c:pt>
                <c:pt idx="884">
                  <c:v>3.97758901126942</c:v>
                </c:pt>
                <c:pt idx="885">
                  <c:v>5.8997470451494</c:v>
                </c:pt>
                <c:pt idx="886">
                  <c:v>7.684053899447115</c:v>
                </c:pt>
                <c:pt idx="887">
                  <c:v>6.230686671645969</c:v>
                </c:pt>
                <c:pt idx="888">
                  <c:v>2.35447574706801</c:v>
                </c:pt>
                <c:pt idx="889">
                  <c:v>7.06644298911887</c:v>
                </c:pt>
                <c:pt idx="890">
                  <c:v>4.5729800992749</c:v>
                </c:pt>
                <c:pt idx="891">
                  <c:v>10.7863929198116</c:v>
                </c:pt>
                <c:pt idx="892">
                  <c:v>4.393758429165889</c:v>
                </c:pt>
                <c:pt idx="893">
                  <c:v>4.884748101427328</c:v>
                </c:pt>
                <c:pt idx="894">
                  <c:v>13.86737818475918</c:v>
                </c:pt>
                <c:pt idx="895">
                  <c:v>7.224861175388408</c:v>
                </c:pt>
                <c:pt idx="896">
                  <c:v>9.870462236602316</c:v>
                </c:pt>
                <c:pt idx="897">
                  <c:v>6.50082891016271</c:v>
                </c:pt>
                <c:pt idx="898">
                  <c:v>11.91342125222692</c:v>
                </c:pt>
                <c:pt idx="899">
                  <c:v>2.35447574706801</c:v>
                </c:pt>
              </c:numCache>
            </c:numRef>
          </c:xVal>
          <c:yVal>
            <c:numRef>
              <c:f>normalizedData_II!$C$2:$C$901</c:f>
              <c:numCache>
                <c:formatCode>General</c:formatCode>
                <c:ptCount val="900"/>
                <c:pt idx="0">
                  <c:v>4.349981885462523</c:v>
                </c:pt>
                <c:pt idx="1">
                  <c:v>9.788879806655208</c:v>
                </c:pt>
                <c:pt idx="2">
                  <c:v>0.571020987209185</c:v>
                </c:pt>
                <c:pt idx="3">
                  <c:v>4.89859270977867</c:v>
                </c:pt>
                <c:pt idx="4">
                  <c:v>11.39455621847295</c:v>
                </c:pt>
                <c:pt idx="5">
                  <c:v>2.658839173429123</c:v>
                </c:pt>
                <c:pt idx="6">
                  <c:v>7.350093748268089</c:v>
                </c:pt>
                <c:pt idx="7">
                  <c:v>7.25545259741491</c:v>
                </c:pt>
                <c:pt idx="8">
                  <c:v>5.63735502224013</c:v>
                </c:pt>
                <c:pt idx="9">
                  <c:v>2.212747239105098</c:v>
                </c:pt>
                <c:pt idx="10">
                  <c:v>5.311152646002538</c:v>
                </c:pt>
                <c:pt idx="11">
                  <c:v>4.349981885462523</c:v>
                </c:pt>
                <c:pt idx="12">
                  <c:v>5.311152646002538</c:v>
                </c:pt>
                <c:pt idx="13">
                  <c:v>4.349981885462523</c:v>
                </c:pt>
                <c:pt idx="14">
                  <c:v>5.90571950076815</c:v>
                </c:pt>
                <c:pt idx="15">
                  <c:v>6.33021434344494</c:v>
                </c:pt>
                <c:pt idx="16">
                  <c:v>7.43893198912093</c:v>
                </c:pt>
                <c:pt idx="17">
                  <c:v>3.59402359642376</c:v>
                </c:pt>
                <c:pt idx="18">
                  <c:v>6.799659371902012</c:v>
                </c:pt>
                <c:pt idx="19">
                  <c:v>3.59402359642376</c:v>
                </c:pt>
                <c:pt idx="20">
                  <c:v>12.2368844662607</c:v>
                </c:pt>
                <c:pt idx="21">
                  <c:v>6.33021434344494</c:v>
                </c:pt>
                <c:pt idx="22">
                  <c:v>12.36311305517361</c:v>
                </c:pt>
                <c:pt idx="23">
                  <c:v>2.658839173429123</c:v>
                </c:pt>
                <c:pt idx="24">
                  <c:v>4.645530982036575</c:v>
                </c:pt>
                <c:pt idx="25">
                  <c:v>4.349981885462523</c:v>
                </c:pt>
                <c:pt idx="26">
                  <c:v>13.95152939632633</c:v>
                </c:pt>
                <c:pt idx="27">
                  <c:v>3.59402359642376</c:v>
                </c:pt>
                <c:pt idx="28">
                  <c:v>2.658839173429123</c:v>
                </c:pt>
                <c:pt idx="29">
                  <c:v>6.659288430551333</c:v>
                </c:pt>
                <c:pt idx="30">
                  <c:v>6.02377710810208</c:v>
                </c:pt>
                <c:pt idx="31">
                  <c:v>3.59402359642376</c:v>
                </c:pt>
                <c:pt idx="32">
                  <c:v>5.3994127111195</c:v>
                </c:pt>
                <c:pt idx="33">
                  <c:v>3.59402359642376</c:v>
                </c:pt>
                <c:pt idx="34">
                  <c:v>3.59402359642376</c:v>
                </c:pt>
                <c:pt idx="35">
                  <c:v>3.59402359642376</c:v>
                </c:pt>
                <c:pt idx="36">
                  <c:v>5.118137510059185</c:v>
                </c:pt>
                <c:pt idx="37">
                  <c:v>8.981858259972868</c:v>
                </c:pt>
                <c:pt idx="38">
                  <c:v>3.59402359642376</c:v>
                </c:pt>
                <c:pt idx="39">
                  <c:v>1.823096786832397</c:v>
                </c:pt>
                <c:pt idx="40">
                  <c:v>5.63735502224013</c:v>
                </c:pt>
                <c:pt idx="41">
                  <c:v>5.482904102954652</c:v>
                </c:pt>
                <c:pt idx="42">
                  <c:v>2.658839173429123</c:v>
                </c:pt>
                <c:pt idx="43">
                  <c:v>7.67678875408014</c:v>
                </c:pt>
                <c:pt idx="44">
                  <c:v>5.90571950076815</c:v>
                </c:pt>
                <c:pt idx="45">
                  <c:v>4.89859270977867</c:v>
                </c:pt>
                <c:pt idx="46">
                  <c:v>4.645530982036575</c:v>
                </c:pt>
                <c:pt idx="47">
                  <c:v>6.234966642715904</c:v>
                </c:pt>
                <c:pt idx="48">
                  <c:v>4.00178271155248</c:v>
                </c:pt>
                <c:pt idx="49">
                  <c:v>4.645530982036575</c:v>
                </c:pt>
                <c:pt idx="50">
                  <c:v>2.658839173429123</c:v>
                </c:pt>
                <c:pt idx="51">
                  <c:v>5.311152646002538</c:v>
                </c:pt>
                <c:pt idx="52">
                  <c:v>4.349981885462523</c:v>
                </c:pt>
                <c:pt idx="53">
                  <c:v>3.13478921429252</c:v>
                </c:pt>
                <c:pt idx="54">
                  <c:v>0.757135161647696</c:v>
                </c:pt>
                <c:pt idx="55">
                  <c:v>7.045354647359205</c:v>
                </c:pt>
                <c:pt idx="56">
                  <c:v>1.49180673612702</c:v>
                </c:pt>
                <c:pt idx="57">
                  <c:v>6.02377710810208</c:v>
                </c:pt>
                <c:pt idx="58">
                  <c:v>3.13478921429252</c:v>
                </c:pt>
                <c:pt idx="59">
                  <c:v>4.645530982036575</c:v>
                </c:pt>
                <c:pt idx="60">
                  <c:v>6.50397468480434</c:v>
                </c:pt>
                <c:pt idx="61">
                  <c:v>6.33021434344494</c:v>
                </c:pt>
                <c:pt idx="62">
                  <c:v>3.59402359642376</c:v>
                </c:pt>
                <c:pt idx="63">
                  <c:v>3.13478921429252</c:v>
                </c:pt>
                <c:pt idx="64">
                  <c:v>3.13478921429252</c:v>
                </c:pt>
                <c:pt idx="65">
                  <c:v>6.13313777946439</c:v>
                </c:pt>
                <c:pt idx="66">
                  <c:v>6.13313777946439</c:v>
                </c:pt>
                <c:pt idx="67">
                  <c:v>5.118137510059185</c:v>
                </c:pt>
                <c:pt idx="68">
                  <c:v>1.49180673612702</c:v>
                </c:pt>
                <c:pt idx="69">
                  <c:v>5.77751877428193</c:v>
                </c:pt>
                <c:pt idx="70">
                  <c:v>6.50397468480434</c:v>
                </c:pt>
                <c:pt idx="71">
                  <c:v>6.234966642715904</c:v>
                </c:pt>
                <c:pt idx="72">
                  <c:v>2.212747239105098</c:v>
                </c:pt>
                <c:pt idx="73">
                  <c:v>4.349981885462523</c:v>
                </c:pt>
                <c:pt idx="74">
                  <c:v>2.212747239105098</c:v>
                </c:pt>
                <c:pt idx="75">
                  <c:v>4.00178271155248</c:v>
                </c:pt>
                <c:pt idx="76">
                  <c:v>3.13478921429252</c:v>
                </c:pt>
                <c:pt idx="77">
                  <c:v>3.59402359642376</c:v>
                </c:pt>
                <c:pt idx="78">
                  <c:v>5.311152646002538</c:v>
                </c:pt>
                <c:pt idx="79">
                  <c:v>2.212747239105098</c:v>
                </c:pt>
                <c:pt idx="80">
                  <c:v>6.02377710810208</c:v>
                </c:pt>
                <c:pt idx="81">
                  <c:v>6.234966642715904</c:v>
                </c:pt>
                <c:pt idx="82">
                  <c:v>3.13478921429252</c:v>
                </c:pt>
                <c:pt idx="83">
                  <c:v>2.658839173429123</c:v>
                </c:pt>
                <c:pt idx="84">
                  <c:v>1.21012684504607</c:v>
                </c:pt>
                <c:pt idx="85">
                  <c:v>5.63735502224013</c:v>
                </c:pt>
                <c:pt idx="86">
                  <c:v>6.731162014124228</c:v>
                </c:pt>
                <c:pt idx="87">
                  <c:v>5.311152646002538</c:v>
                </c:pt>
                <c:pt idx="88">
                  <c:v>1.49180673612702</c:v>
                </c:pt>
                <c:pt idx="89">
                  <c:v>8.167974063838398</c:v>
                </c:pt>
                <c:pt idx="90">
                  <c:v>11.32618047600972</c:v>
                </c:pt>
                <c:pt idx="91">
                  <c:v>10.218665952037</c:v>
                </c:pt>
                <c:pt idx="92">
                  <c:v>5.63735502224013</c:v>
                </c:pt>
                <c:pt idx="93">
                  <c:v>4.00178271155248</c:v>
                </c:pt>
                <c:pt idx="94">
                  <c:v>13.83275725621281</c:v>
                </c:pt>
                <c:pt idx="95">
                  <c:v>4.645530982036575</c:v>
                </c:pt>
                <c:pt idx="96">
                  <c:v>8.47196869350662</c:v>
                </c:pt>
                <c:pt idx="97">
                  <c:v>4.00178271155248</c:v>
                </c:pt>
                <c:pt idx="98">
                  <c:v>4.00178271155248</c:v>
                </c:pt>
                <c:pt idx="99">
                  <c:v>4.00178271155248</c:v>
                </c:pt>
                <c:pt idx="100">
                  <c:v>9.50945885542069</c:v>
                </c:pt>
                <c:pt idx="101">
                  <c:v>7.10079781855273</c:v>
                </c:pt>
                <c:pt idx="102">
                  <c:v>1.823096786832397</c:v>
                </c:pt>
                <c:pt idx="103">
                  <c:v>6.02377710810208</c:v>
                </c:pt>
                <c:pt idx="104">
                  <c:v>4.89859270977867</c:v>
                </c:pt>
                <c:pt idx="105">
                  <c:v>7.63976219919817</c:v>
                </c:pt>
                <c:pt idx="106">
                  <c:v>5.482904102954652</c:v>
                </c:pt>
                <c:pt idx="107">
                  <c:v>3.13478921429252</c:v>
                </c:pt>
                <c:pt idx="108">
                  <c:v>0.757135161647696</c:v>
                </c:pt>
                <c:pt idx="109">
                  <c:v>8.08770484983515</c:v>
                </c:pt>
                <c:pt idx="110">
                  <c:v>4.645530982036575</c:v>
                </c:pt>
                <c:pt idx="111">
                  <c:v>6.50397468480434</c:v>
                </c:pt>
                <c:pt idx="112">
                  <c:v>3.59402359642376</c:v>
                </c:pt>
                <c:pt idx="113">
                  <c:v>5.63735502224013</c:v>
                </c:pt>
                <c:pt idx="114">
                  <c:v>5.482904102954652</c:v>
                </c:pt>
                <c:pt idx="115">
                  <c:v>0.968028769255288</c:v>
                </c:pt>
                <c:pt idx="116">
                  <c:v>1.21012684504607</c:v>
                </c:pt>
                <c:pt idx="117">
                  <c:v>1.823096786832397</c:v>
                </c:pt>
                <c:pt idx="118">
                  <c:v>2.658839173429123</c:v>
                </c:pt>
                <c:pt idx="119">
                  <c:v>3.59402359642376</c:v>
                </c:pt>
                <c:pt idx="120">
                  <c:v>1.823096786832397</c:v>
                </c:pt>
                <c:pt idx="121">
                  <c:v>7.350093748268089</c:v>
                </c:pt>
                <c:pt idx="122">
                  <c:v>2.658839173429123</c:v>
                </c:pt>
                <c:pt idx="123">
                  <c:v>1.49180673612702</c:v>
                </c:pt>
                <c:pt idx="124">
                  <c:v>5.63735502224013</c:v>
                </c:pt>
                <c:pt idx="125">
                  <c:v>4.349981885462523</c:v>
                </c:pt>
                <c:pt idx="126">
                  <c:v>5.77751877428193</c:v>
                </c:pt>
                <c:pt idx="127">
                  <c:v>5.311152646002538</c:v>
                </c:pt>
                <c:pt idx="128">
                  <c:v>2.658839173429123</c:v>
                </c:pt>
                <c:pt idx="129">
                  <c:v>1.49180673612702</c:v>
                </c:pt>
                <c:pt idx="130">
                  <c:v>1.49180673612702</c:v>
                </c:pt>
                <c:pt idx="131">
                  <c:v>11.40840222093792</c:v>
                </c:pt>
                <c:pt idx="132">
                  <c:v>3.59402359642376</c:v>
                </c:pt>
                <c:pt idx="133">
                  <c:v>4.89859270977867</c:v>
                </c:pt>
                <c:pt idx="134">
                  <c:v>4.89859270977867</c:v>
                </c:pt>
                <c:pt idx="135">
                  <c:v>4.00178271155248</c:v>
                </c:pt>
                <c:pt idx="136">
                  <c:v>5.311152646002538</c:v>
                </c:pt>
                <c:pt idx="137">
                  <c:v>6.583692932365652</c:v>
                </c:pt>
                <c:pt idx="138">
                  <c:v>8.80896553046683</c:v>
                </c:pt>
                <c:pt idx="139">
                  <c:v>3.59402359642376</c:v>
                </c:pt>
                <c:pt idx="140">
                  <c:v>1.823096786832397</c:v>
                </c:pt>
                <c:pt idx="141">
                  <c:v>3.13478921429252</c:v>
                </c:pt>
                <c:pt idx="142">
                  <c:v>1.823096786832397</c:v>
                </c:pt>
                <c:pt idx="143">
                  <c:v>1.823096786832397</c:v>
                </c:pt>
                <c:pt idx="144">
                  <c:v>1.49180673612702</c:v>
                </c:pt>
                <c:pt idx="145">
                  <c:v>1.823096786832397</c:v>
                </c:pt>
                <c:pt idx="146">
                  <c:v>4.00178271155248</c:v>
                </c:pt>
                <c:pt idx="147">
                  <c:v>5.482904102954652</c:v>
                </c:pt>
                <c:pt idx="148">
                  <c:v>4.00178271155248</c:v>
                </c:pt>
                <c:pt idx="149">
                  <c:v>6.13313777946439</c:v>
                </c:pt>
                <c:pt idx="150">
                  <c:v>9.346432956328776</c:v>
                </c:pt>
                <c:pt idx="151">
                  <c:v>8.36248550525665</c:v>
                </c:pt>
                <c:pt idx="152">
                  <c:v>5.90571950076815</c:v>
                </c:pt>
                <c:pt idx="153">
                  <c:v>0.571020987209185</c:v>
                </c:pt>
                <c:pt idx="154">
                  <c:v>1.823096786832397</c:v>
                </c:pt>
                <c:pt idx="155">
                  <c:v>3.13478921429252</c:v>
                </c:pt>
                <c:pt idx="156">
                  <c:v>2.658839173429123</c:v>
                </c:pt>
                <c:pt idx="157">
                  <c:v>4.645530982036575</c:v>
                </c:pt>
                <c:pt idx="158">
                  <c:v>0.968028769255288</c:v>
                </c:pt>
                <c:pt idx="159">
                  <c:v>6.13313777946439</c:v>
                </c:pt>
                <c:pt idx="160">
                  <c:v>5.90571950076815</c:v>
                </c:pt>
                <c:pt idx="161">
                  <c:v>3.59402359642376</c:v>
                </c:pt>
                <c:pt idx="162">
                  <c:v>4.349981885462523</c:v>
                </c:pt>
                <c:pt idx="163">
                  <c:v>2.658839173429123</c:v>
                </c:pt>
                <c:pt idx="164">
                  <c:v>6.234966642715904</c:v>
                </c:pt>
                <c:pt idx="165">
                  <c:v>6.927687895705406</c:v>
                </c:pt>
                <c:pt idx="166">
                  <c:v>5.63735502224013</c:v>
                </c:pt>
                <c:pt idx="167">
                  <c:v>6.234966642715904</c:v>
                </c:pt>
                <c:pt idx="168">
                  <c:v>10.9018595517221</c:v>
                </c:pt>
                <c:pt idx="169">
                  <c:v>3.59402359642376</c:v>
                </c:pt>
                <c:pt idx="170">
                  <c:v>2.658839173429123</c:v>
                </c:pt>
                <c:pt idx="171">
                  <c:v>3.59402359642376</c:v>
                </c:pt>
                <c:pt idx="172">
                  <c:v>6.33021434344494</c:v>
                </c:pt>
                <c:pt idx="173">
                  <c:v>4.349981885462523</c:v>
                </c:pt>
                <c:pt idx="174">
                  <c:v>5.90571950076815</c:v>
                </c:pt>
                <c:pt idx="175">
                  <c:v>5.118137510059185</c:v>
                </c:pt>
                <c:pt idx="176">
                  <c:v>1.823096786832397</c:v>
                </c:pt>
                <c:pt idx="177">
                  <c:v>1.823096786832397</c:v>
                </c:pt>
                <c:pt idx="178">
                  <c:v>4.349981885462523</c:v>
                </c:pt>
                <c:pt idx="179">
                  <c:v>4.349981885462523</c:v>
                </c:pt>
                <c:pt idx="180">
                  <c:v>6.9877114673601</c:v>
                </c:pt>
                <c:pt idx="181">
                  <c:v>7.601763354581903</c:v>
                </c:pt>
                <c:pt idx="182">
                  <c:v>10.63135744811216</c:v>
                </c:pt>
                <c:pt idx="183">
                  <c:v>11.9067776467372</c:v>
                </c:pt>
                <c:pt idx="184">
                  <c:v>4.349981885462523</c:v>
                </c:pt>
                <c:pt idx="185">
                  <c:v>10.6594182401041</c:v>
                </c:pt>
                <c:pt idx="186">
                  <c:v>12.528194833762</c:v>
                </c:pt>
                <c:pt idx="187">
                  <c:v>5.90571950076815</c:v>
                </c:pt>
                <c:pt idx="188">
                  <c:v>6.234966642715904</c:v>
                </c:pt>
                <c:pt idx="189">
                  <c:v>1.21012684504607</c:v>
                </c:pt>
                <c:pt idx="190">
                  <c:v>1.823096786832397</c:v>
                </c:pt>
                <c:pt idx="191">
                  <c:v>2.658839173429123</c:v>
                </c:pt>
                <c:pt idx="192">
                  <c:v>2.658839173429123</c:v>
                </c:pt>
                <c:pt idx="193">
                  <c:v>6.33021434344494</c:v>
                </c:pt>
                <c:pt idx="194">
                  <c:v>1.823096786832397</c:v>
                </c:pt>
                <c:pt idx="195">
                  <c:v>2.212747239105098</c:v>
                </c:pt>
                <c:pt idx="196">
                  <c:v>1.21012684504607</c:v>
                </c:pt>
                <c:pt idx="197">
                  <c:v>1.823096786832397</c:v>
                </c:pt>
                <c:pt idx="198">
                  <c:v>5.63735502224013</c:v>
                </c:pt>
                <c:pt idx="199">
                  <c:v>5.311152646002538</c:v>
                </c:pt>
                <c:pt idx="200">
                  <c:v>2.212747239105098</c:v>
                </c:pt>
                <c:pt idx="201">
                  <c:v>5.118137510059185</c:v>
                </c:pt>
                <c:pt idx="202">
                  <c:v>4.00178271155248</c:v>
                </c:pt>
                <c:pt idx="203">
                  <c:v>5.311152646002538</c:v>
                </c:pt>
                <c:pt idx="204">
                  <c:v>4.349981885462523</c:v>
                </c:pt>
                <c:pt idx="205">
                  <c:v>4.89859270977867</c:v>
                </c:pt>
                <c:pt idx="206">
                  <c:v>8.167974063838398</c:v>
                </c:pt>
                <c:pt idx="207">
                  <c:v>6.659288430551333</c:v>
                </c:pt>
                <c:pt idx="208">
                  <c:v>6.731162014124228</c:v>
                </c:pt>
                <c:pt idx="209">
                  <c:v>3.59402359642376</c:v>
                </c:pt>
                <c:pt idx="210">
                  <c:v>8.339556499120824</c:v>
                </c:pt>
                <c:pt idx="211">
                  <c:v>3.59402359642376</c:v>
                </c:pt>
                <c:pt idx="212">
                  <c:v>7.97323477661564</c:v>
                </c:pt>
                <c:pt idx="213">
                  <c:v>12.37585399653641</c:v>
                </c:pt>
                <c:pt idx="214">
                  <c:v>11.0327683682341</c:v>
                </c:pt>
                <c:pt idx="215">
                  <c:v>11.2513325674783</c:v>
                </c:pt>
                <c:pt idx="216">
                  <c:v>8.26850120679364</c:v>
                </c:pt>
                <c:pt idx="217">
                  <c:v>4.645530982036575</c:v>
                </c:pt>
                <c:pt idx="218">
                  <c:v>2.658839173429123</c:v>
                </c:pt>
                <c:pt idx="219">
                  <c:v>2.212747239105098</c:v>
                </c:pt>
                <c:pt idx="220">
                  <c:v>9.478293861378564</c:v>
                </c:pt>
                <c:pt idx="221">
                  <c:v>6.13313777946439</c:v>
                </c:pt>
                <c:pt idx="222">
                  <c:v>1.21012684504607</c:v>
                </c:pt>
                <c:pt idx="223">
                  <c:v>0.968028769255288</c:v>
                </c:pt>
                <c:pt idx="224">
                  <c:v>11.96614103414332</c:v>
                </c:pt>
                <c:pt idx="225">
                  <c:v>0.968028769255288</c:v>
                </c:pt>
                <c:pt idx="226">
                  <c:v>0.968028769255288</c:v>
                </c:pt>
                <c:pt idx="227">
                  <c:v>4.645530982036575</c:v>
                </c:pt>
                <c:pt idx="228">
                  <c:v>0.968028769255288</c:v>
                </c:pt>
                <c:pt idx="229">
                  <c:v>5.311152646002538</c:v>
                </c:pt>
                <c:pt idx="230">
                  <c:v>8.26850120679364</c:v>
                </c:pt>
                <c:pt idx="231">
                  <c:v>4.645530982036575</c:v>
                </c:pt>
                <c:pt idx="232">
                  <c:v>4.00178271155248</c:v>
                </c:pt>
                <c:pt idx="233">
                  <c:v>5.482904102954652</c:v>
                </c:pt>
                <c:pt idx="234">
                  <c:v>3.13478921429252</c:v>
                </c:pt>
                <c:pt idx="235">
                  <c:v>6.13313777946439</c:v>
                </c:pt>
                <c:pt idx="236">
                  <c:v>1.21012684504607</c:v>
                </c:pt>
                <c:pt idx="237">
                  <c:v>3.59402359642376</c:v>
                </c:pt>
                <c:pt idx="238">
                  <c:v>4.349981885462523</c:v>
                </c:pt>
                <c:pt idx="239">
                  <c:v>6.02377710810208</c:v>
                </c:pt>
                <c:pt idx="240">
                  <c:v>2.212747239105098</c:v>
                </c:pt>
                <c:pt idx="241">
                  <c:v>1.21012684504607</c:v>
                </c:pt>
                <c:pt idx="242">
                  <c:v>12.6978939450868</c:v>
                </c:pt>
                <c:pt idx="243">
                  <c:v>0.404855864280174</c:v>
                </c:pt>
                <c:pt idx="244">
                  <c:v>0.968028769255288</c:v>
                </c:pt>
                <c:pt idx="245">
                  <c:v>2.658839173429123</c:v>
                </c:pt>
                <c:pt idx="246">
                  <c:v>7.562739952252977</c:v>
                </c:pt>
                <c:pt idx="247">
                  <c:v>5.63735502224013</c:v>
                </c:pt>
                <c:pt idx="248">
                  <c:v>9.53996498512772</c:v>
                </c:pt>
                <c:pt idx="249">
                  <c:v>9.637231672780418</c:v>
                </c:pt>
                <c:pt idx="250">
                  <c:v>5.63735502224013</c:v>
                </c:pt>
                <c:pt idx="251">
                  <c:v>1.823096786832397</c:v>
                </c:pt>
                <c:pt idx="252">
                  <c:v>6.799659371902012</c:v>
                </c:pt>
                <c:pt idx="253">
                  <c:v>7.816088898487886</c:v>
                </c:pt>
                <c:pt idx="254">
                  <c:v>7.25545259741491</c:v>
                </c:pt>
                <c:pt idx="255">
                  <c:v>9.59910809881431</c:v>
                </c:pt>
                <c:pt idx="256">
                  <c:v>5.118137510059185</c:v>
                </c:pt>
                <c:pt idx="257">
                  <c:v>5.90571950076815</c:v>
                </c:pt>
                <c:pt idx="258">
                  <c:v>1.49180673612702</c:v>
                </c:pt>
                <c:pt idx="259">
                  <c:v>6.02377710810208</c:v>
                </c:pt>
                <c:pt idx="260">
                  <c:v>5.118137510059185</c:v>
                </c:pt>
                <c:pt idx="261">
                  <c:v>1.21012684504607</c:v>
                </c:pt>
                <c:pt idx="262">
                  <c:v>4.00178271155248</c:v>
                </c:pt>
                <c:pt idx="263">
                  <c:v>7.15420173419317</c:v>
                </c:pt>
                <c:pt idx="264">
                  <c:v>0.968028769255288</c:v>
                </c:pt>
                <c:pt idx="265">
                  <c:v>1.49180673612702</c:v>
                </c:pt>
                <c:pt idx="266">
                  <c:v>3.59402359642376</c:v>
                </c:pt>
                <c:pt idx="267">
                  <c:v>5.118137510059185</c:v>
                </c:pt>
                <c:pt idx="268">
                  <c:v>5.63735502224013</c:v>
                </c:pt>
                <c:pt idx="269">
                  <c:v>2.658839173429123</c:v>
                </c:pt>
                <c:pt idx="270">
                  <c:v>4.349981885462523</c:v>
                </c:pt>
                <c:pt idx="271">
                  <c:v>5.482904102954652</c:v>
                </c:pt>
                <c:pt idx="272">
                  <c:v>6.927687895705406</c:v>
                </c:pt>
                <c:pt idx="273">
                  <c:v>4.349981885462523</c:v>
                </c:pt>
                <c:pt idx="274">
                  <c:v>3.13478921429252</c:v>
                </c:pt>
                <c:pt idx="275">
                  <c:v>3.13478921429252</c:v>
                </c:pt>
                <c:pt idx="276">
                  <c:v>2.658839173429123</c:v>
                </c:pt>
                <c:pt idx="277">
                  <c:v>2.212747239105098</c:v>
                </c:pt>
                <c:pt idx="278">
                  <c:v>4.349981885462523</c:v>
                </c:pt>
                <c:pt idx="279">
                  <c:v>3.59402359642376</c:v>
                </c:pt>
                <c:pt idx="280">
                  <c:v>5.311152646002538</c:v>
                </c:pt>
                <c:pt idx="281">
                  <c:v>1.823096786832397</c:v>
                </c:pt>
                <c:pt idx="282">
                  <c:v>3.13478921429252</c:v>
                </c:pt>
                <c:pt idx="283">
                  <c:v>4.89859270977867</c:v>
                </c:pt>
                <c:pt idx="284">
                  <c:v>3.59402359642376</c:v>
                </c:pt>
                <c:pt idx="285">
                  <c:v>8.31625762390605</c:v>
                </c:pt>
                <c:pt idx="286">
                  <c:v>1.49180673612702</c:v>
                </c:pt>
                <c:pt idx="287">
                  <c:v>3.59402359642376</c:v>
                </c:pt>
                <c:pt idx="288">
                  <c:v>5.118137510059185</c:v>
                </c:pt>
                <c:pt idx="289">
                  <c:v>8.890128084273813</c:v>
                </c:pt>
                <c:pt idx="290">
                  <c:v>3.59402359642376</c:v>
                </c:pt>
                <c:pt idx="291">
                  <c:v>4.349981885462523</c:v>
                </c:pt>
                <c:pt idx="292">
                  <c:v>5.77751877428193</c:v>
                </c:pt>
                <c:pt idx="293">
                  <c:v>10.7491982090001</c:v>
                </c:pt>
                <c:pt idx="294">
                  <c:v>9.53996498512772</c:v>
                </c:pt>
                <c:pt idx="295">
                  <c:v>8.75798323016947</c:v>
                </c:pt>
                <c:pt idx="296">
                  <c:v>10.08668852348162</c:v>
                </c:pt>
                <c:pt idx="297">
                  <c:v>7.395193621177706</c:v>
                </c:pt>
                <c:pt idx="298">
                  <c:v>3.13478921429252</c:v>
                </c:pt>
                <c:pt idx="299">
                  <c:v>1.823096786832397</c:v>
                </c:pt>
                <c:pt idx="300">
                  <c:v>3.59402359642376</c:v>
                </c:pt>
                <c:pt idx="301">
                  <c:v>7.63976219919817</c:v>
                </c:pt>
                <c:pt idx="302">
                  <c:v>0.968028769255288</c:v>
                </c:pt>
                <c:pt idx="303">
                  <c:v>5.311152646002538</c:v>
                </c:pt>
                <c:pt idx="304">
                  <c:v>4.349981885462523</c:v>
                </c:pt>
                <c:pt idx="305">
                  <c:v>4.00178271155248</c:v>
                </c:pt>
                <c:pt idx="306">
                  <c:v>6.799659371902012</c:v>
                </c:pt>
                <c:pt idx="307">
                  <c:v>8.38505618947926</c:v>
                </c:pt>
                <c:pt idx="308">
                  <c:v>2.658839173429123</c:v>
                </c:pt>
                <c:pt idx="309">
                  <c:v>6.234966642715904</c:v>
                </c:pt>
                <c:pt idx="310">
                  <c:v>2.212747239105098</c:v>
                </c:pt>
                <c:pt idx="311">
                  <c:v>5.63735502224013</c:v>
                </c:pt>
                <c:pt idx="312">
                  <c:v>6.9877114673601</c:v>
                </c:pt>
                <c:pt idx="313">
                  <c:v>4.89859270977867</c:v>
                </c:pt>
                <c:pt idx="314">
                  <c:v>3.13478921429252</c:v>
                </c:pt>
                <c:pt idx="315">
                  <c:v>1.823096786832397</c:v>
                </c:pt>
                <c:pt idx="316">
                  <c:v>5.90571950076815</c:v>
                </c:pt>
                <c:pt idx="317">
                  <c:v>6.419665532364582</c:v>
                </c:pt>
                <c:pt idx="318">
                  <c:v>1.21012684504607</c:v>
                </c:pt>
                <c:pt idx="319">
                  <c:v>4.00178271155248</c:v>
                </c:pt>
                <c:pt idx="320">
                  <c:v>6.896720927349448</c:v>
                </c:pt>
                <c:pt idx="321">
                  <c:v>5.311152646002538</c:v>
                </c:pt>
                <c:pt idx="322">
                  <c:v>7.943142442897183</c:v>
                </c:pt>
                <c:pt idx="323">
                  <c:v>5.311152646002538</c:v>
                </c:pt>
                <c:pt idx="324">
                  <c:v>4.89859270977867</c:v>
                </c:pt>
                <c:pt idx="325">
                  <c:v>6.50397468480434</c:v>
                </c:pt>
                <c:pt idx="326">
                  <c:v>2.658839173429123</c:v>
                </c:pt>
                <c:pt idx="327">
                  <c:v>0.968028769255288</c:v>
                </c:pt>
                <c:pt idx="328">
                  <c:v>4.349981885462523</c:v>
                </c:pt>
                <c:pt idx="329">
                  <c:v>5.311152646002538</c:v>
                </c:pt>
                <c:pt idx="330">
                  <c:v>5.77751877428193</c:v>
                </c:pt>
                <c:pt idx="331">
                  <c:v>9.32323533706999</c:v>
                </c:pt>
                <c:pt idx="332">
                  <c:v>12.3926687556424</c:v>
                </c:pt>
                <c:pt idx="333">
                  <c:v>6.13313777946439</c:v>
                </c:pt>
                <c:pt idx="334">
                  <c:v>12.55707221880342</c:v>
                </c:pt>
                <c:pt idx="335">
                  <c:v>4.89859270977867</c:v>
                </c:pt>
                <c:pt idx="336">
                  <c:v>12.38568640710835</c:v>
                </c:pt>
                <c:pt idx="337">
                  <c:v>1.49180673612702</c:v>
                </c:pt>
                <c:pt idx="338">
                  <c:v>5.311152646002538</c:v>
                </c:pt>
                <c:pt idx="339">
                  <c:v>7.25545259741491</c:v>
                </c:pt>
                <c:pt idx="340">
                  <c:v>6.13313777946439</c:v>
                </c:pt>
                <c:pt idx="341">
                  <c:v>11.77190174163917</c:v>
                </c:pt>
                <c:pt idx="342">
                  <c:v>11.5943200771945</c:v>
                </c:pt>
                <c:pt idx="343">
                  <c:v>2.658839173429123</c:v>
                </c:pt>
                <c:pt idx="344">
                  <c:v>4.89859270977867</c:v>
                </c:pt>
                <c:pt idx="345">
                  <c:v>3.59402359642376</c:v>
                </c:pt>
                <c:pt idx="346">
                  <c:v>3.13478921429252</c:v>
                </c:pt>
                <c:pt idx="347">
                  <c:v>7.045354647359205</c:v>
                </c:pt>
                <c:pt idx="348">
                  <c:v>11.0470002669525</c:v>
                </c:pt>
                <c:pt idx="349">
                  <c:v>4.00178271155248</c:v>
                </c:pt>
                <c:pt idx="350">
                  <c:v>1.21012684504607</c:v>
                </c:pt>
                <c:pt idx="351">
                  <c:v>4.00178271155248</c:v>
                </c:pt>
                <c:pt idx="352">
                  <c:v>2.658839173429123</c:v>
                </c:pt>
                <c:pt idx="353">
                  <c:v>5.482904102954652</c:v>
                </c:pt>
                <c:pt idx="354">
                  <c:v>6.234966642715904</c:v>
                </c:pt>
                <c:pt idx="355">
                  <c:v>1.823096786832397</c:v>
                </c:pt>
                <c:pt idx="356">
                  <c:v>6.8650806184353</c:v>
                </c:pt>
                <c:pt idx="357">
                  <c:v>2.658839173429123</c:v>
                </c:pt>
                <c:pt idx="358">
                  <c:v>8.38505618947926</c:v>
                </c:pt>
                <c:pt idx="359">
                  <c:v>6.234966642715904</c:v>
                </c:pt>
                <c:pt idx="360">
                  <c:v>8.114959716271608</c:v>
                </c:pt>
                <c:pt idx="361">
                  <c:v>10.249760556775</c:v>
                </c:pt>
                <c:pt idx="362">
                  <c:v>6.799659371902012</c:v>
                </c:pt>
                <c:pt idx="363">
                  <c:v>7.601763354581903</c:v>
                </c:pt>
                <c:pt idx="364">
                  <c:v>2.658839173429123</c:v>
                </c:pt>
                <c:pt idx="365">
                  <c:v>5.90571950076815</c:v>
                </c:pt>
                <c:pt idx="366">
                  <c:v>6.799659371902012</c:v>
                </c:pt>
                <c:pt idx="367">
                  <c:v>8.292576765818418</c:v>
                </c:pt>
                <c:pt idx="368">
                  <c:v>6.234966642715904</c:v>
                </c:pt>
                <c:pt idx="369">
                  <c:v>6.927687895705406</c:v>
                </c:pt>
                <c:pt idx="370">
                  <c:v>7.562739952252977</c:v>
                </c:pt>
                <c:pt idx="371">
                  <c:v>14.06164623189093</c:v>
                </c:pt>
                <c:pt idx="372">
                  <c:v>9.7803871422499</c:v>
                </c:pt>
                <c:pt idx="373">
                  <c:v>1.823096786832397</c:v>
                </c:pt>
                <c:pt idx="374">
                  <c:v>1.823096786832397</c:v>
                </c:pt>
                <c:pt idx="375">
                  <c:v>3.59402359642376</c:v>
                </c:pt>
                <c:pt idx="376">
                  <c:v>5.63735502224013</c:v>
                </c:pt>
                <c:pt idx="377">
                  <c:v>7.30354529427751</c:v>
                </c:pt>
                <c:pt idx="378">
                  <c:v>2.658839173429123</c:v>
                </c:pt>
                <c:pt idx="379">
                  <c:v>6.02377710810208</c:v>
                </c:pt>
                <c:pt idx="380">
                  <c:v>6.13313777946439</c:v>
                </c:pt>
                <c:pt idx="381">
                  <c:v>2.658839173429123</c:v>
                </c:pt>
                <c:pt idx="382">
                  <c:v>4.349981885462523</c:v>
                </c:pt>
                <c:pt idx="383">
                  <c:v>0.404855864280174</c:v>
                </c:pt>
                <c:pt idx="384">
                  <c:v>8.90582700632288</c:v>
                </c:pt>
                <c:pt idx="385">
                  <c:v>4.89859270977867</c:v>
                </c:pt>
                <c:pt idx="386">
                  <c:v>5.90571950076815</c:v>
                </c:pt>
                <c:pt idx="387">
                  <c:v>2.658839173429123</c:v>
                </c:pt>
                <c:pt idx="388">
                  <c:v>6.234966642715904</c:v>
                </c:pt>
                <c:pt idx="389">
                  <c:v>4.349981885462523</c:v>
                </c:pt>
                <c:pt idx="390">
                  <c:v>0.757135161647696</c:v>
                </c:pt>
                <c:pt idx="391">
                  <c:v>1.49180673612702</c:v>
                </c:pt>
                <c:pt idx="392">
                  <c:v>8.167974063838398</c:v>
                </c:pt>
                <c:pt idx="393">
                  <c:v>5.118137510059185</c:v>
                </c:pt>
                <c:pt idx="394">
                  <c:v>5.77751877428193</c:v>
                </c:pt>
                <c:pt idx="395">
                  <c:v>0.571020987209185</c:v>
                </c:pt>
                <c:pt idx="396">
                  <c:v>6.33021434344494</c:v>
                </c:pt>
                <c:pt idx="397">
                  <c:v>1.49180673612702</c:v>
                </c:pt>
                <c:pt idx="398">
                  <c:v>5.63735502224013</c:v>
                </c:pt>
                <c:pt idx="399">
                  <c:v>1.49180673612702</c:v>
                </c:pt>
                <c:pt idx="400">
                  <c:v>2.212747239105098</c:v>
                </c:pt>
                <c:pt idx="401">
                  <c:v>5.77751877428193</c:v>
                </c:pt>
                <c:pt idx="402">
                  <c:v>3.59402359642376</c:v>
                </c:pt>
                <c:pt idx="403">
                  <c:v>4.00178271155248</c:v>
                </c:pt>
                <c:pt idx="404">
                  <c:v>2.658839173429123</c:v>
                </c:pt>
                <c:pt idx="405">
                  <c:v>2.658839173429123</c:v>
                </c:pt>
                <c:pt idx="406">
                  <c:v>4.00178271155248</c:v>
                </c:pt>
                <c:pt idx="407">
                  <c:v>5.311152646002538</c:v>
                </c:pt>
                <c:pt idx="408">
                  <c:v>6.927687895705406</c:v>
                </c:pt>
                <c:pt idx="409">
                  <c:v>2.658839173429123</c:v>
                </c:pt>
                <c:pt idx="410">
                  <c:v>1.49180673612702</c:v>
                </c:pt>
                <c:pt idx="411">
                  <c:v>4.00178271155248</c:v>
                </c:pt>
                <c:pt idx="412">
                  <c:v>6.799659371902012</c:v>
                </c:pt>
                <c:pt idx="413">
                  <c:v>8.573733270068826</c:v>
                </c:pt>
                <c:pt idx="414">
                  <c:v>0.404855864280174</c:v>
                </c:pt>
                <c:pt idx="415">
                  <c:v>4.89859270977867</c:v>
                </c:pt>
                <c:pt idx="416">
                  <c:v>10.8005013157334</c:v>
                </c:pt>
                <c:pt idx="417">
                  <c:v>11.296705625</c:v>
                </c:pt>
                <c:pt idx="418">
                  <c:v>3.59402359642376</c:v>
                </c:pt>
                <c:pt idx="419">
                  <c:v>2.212747239105098</c:v>
                </c:pt>
                <c:pt idx="420">
                  <c:v>2.212747239105098</c:v>
                </c:pt>
                <c:pt idx="421">
                  <c:v>4.89859270977867</c:v>
                </c:pt>
                <c:pt idx="422">
                  <c:v>1.21012684504607</c:v>
                </c:pt>
                <c:pt idx="423">
                  <c:v>4.349981885462523</c:v>
                </c:pt>
                <c:pt idx="424">
                  <c:v>2.658839173429123</c:v>
                </c:pt>
                <c:pt idx="425">
                  <c:v>3.59402359642376</c:v>
                </c:pt>
                <c:pt idx="426">
                  <c:v>2.658839173429123</c:v>
                </c:pt>
                <c:pt idx="427">
                  <c:v>4.349981885462523</c:v>
                </c:pt>
                <c:pt idx="428">
                  <c:v>4.89859270977867</c:v>
                </c:pt>
                <c:pt idx="429">
                  <c:v>4.349981885462523</c:v>
                </c:pt>
                <c:pt idx="430">
                  <c:v>3.59402359642376</c:v>
                </c:pt>
                <c:pt idx="431">
                  <c:v>12.21183716005448</c:v>
                </c:pt>
                <c:pt idx="432">
                  <c:v>1.823096786832397</c:v>
                </c:pt>
                <c:pt idx="433">
                  <c:v>3.59402359642376</c:v>
                </c:pt>
                <c:pt idx="434">
                  <c:v>4.00178271155248</c:v>
                </c:pt>
                <c:pt idx="435">
                  <c:v>6.927687895705406</c:v>
                </c:pt>
                <c:pt idx="436">
                  <c:v>5.63735502224013</c:v>
                </c:pt>
                <c:pt idx="437">
                  <c:v>6.13313777946439</c:v>
                </c:pt>
                <c:pt idx="438">
                  <c:v>4.00178271155248</c:v>
                </c:pt>
                <c:pt idx="439">
                  <c:v>1.49180673612702</c:v>
                </c:pt>
                <c:pt idx="440">
                  <c:v>1.49180673612702</c:v>
                </c:pt>
                <c:pt idx="441">
                  <c:v>6.234966642715904</c:v>
                </c:pt>
                <c:pt idx="442">
                  <c:v>6.13313777946439</c:v>
                </c:pt>
                <c:pt idx="443">
                  <c:v>7.045354647359205</c:v>
                </c:pt>
                <c:pt idx="444">
                  <c:v>4.349981885462523</c:v>
                </c:pt>
                <c:pt idx="445">
                  <c:v>1.21012684504607</c:v>
                </c:pt>
                <c:pt idx="446">
                  <c:v>5.482904102954652</c:v>
                </c:pt>
                <c:pt idx="447">
                  <c:v>5.311152646002538</c:v>
                </c:pt>
                <c:pt idx="448">
                  <c:v>3.13478921429252</c:v>
                </c:pt>
                <c:pt idx="449">
                  <c:v>6.234966642715904</c:v>
                </c:pt>
                <c:pt idx="450">
                  <c:v>4.349981885462523</c:v>
                </c:pt>
                <c:pt idx="451">
                  <c:v>5.90571950076815</c:v>
                </c:pt>
                <c:pt idx="452">
                  <c:v>1.823096786832397</c:v>
                </c:pt>
                <c:pt idx="453">
                  <c:v>5.311152646002538</c:v>
                </c:pt>
                <c:pt idx="454">
                  <c:v>4.89859270977867</c:v>
                </c:pt>
                <c:pt idx="455">
                  <c:v>5.311152646002538</c:v>
                </c:pt>
                <c:pt idx="456">
                  <c:v>7.205710249610807</c:v>
                </c:pt>
                <c:pt idx="457">
                  <c:v>4.349981885462523</c:v>
                </c:pt>
                <c:pt idx="458">
                  <c:v>5.311152646002538</c:v>
                </c:pt>
                <c:pt idx="459">
                  <c:v>5.311152646002538</c:v>
                </c:pt>
                <c:pt idx="460">
                  <c:v>4.00178271155248</c:v>
                </c:pt>
                <c:pt idx="461">
                  <c:v>2.212747239105098</c:v>
                </c:pt>
                <c:pt idx="462">
                  <c:v>4.645530982036575</c:v>
                </c:pt>
                <c:pt idx="463">
                  <c:v>9.213968448441866</c:v>
                </c:pt>
                <c:pt idx="464">
                  <c:v>1.823096786832397</c:v>
                </c:pt>
                <c:pt idx="465">
                  <c:v>6.799659371902012</c:v>
                </c:pt>
                <c:pt idx="466">
                  <c:v>4.349981885462523</c:v>
                </c:pt>
                <c:pt idx="467">
                  <c:v>9.29965872572361</c:v>
                </c:pt>
                <c:pt idx="468">
                  <c:v>3.59402359642376</c:v>
                </c:pt>
                <c:pt idx="469">
                  <c:v>2.658839173429123</c:v>
                </c:pt>
                <c:pt idx="470">
                  <c:v>3.59402359642376</c:v>
                </c:pt>
                <c:pt idx="471">
                  <c:v>5.311152646002538</c:v>
                </c:pt>
                <c:pt idx="472">
                  <c:v>9.66517757894257</c:v>
                </c:pt>
                <c:pt idx="473">
                  <c:v>3.13478921429252</c:v>
                </c:pt>
                <c:pt idx="474">
                  <c:v>4.00178271155248</c:v>
                </c:pt>
                <c:pt idx="475">
                  <c:v>4.89859270977867</c:v>
                </c:pt>
                <c:pt idx="476">
                  <c:v>1.823096786832397</c:v>
                </c:pt>
                <c:pt idx="477">
                  <c:v>5.311152646002538</c:v>
                </c:pt>
                <c:pt idx="478">
                  <c:v>5.118137510059185</c:v>
                </c:pt>
                <c:pt idx="479">
                  <c:v>3.59402359642376</c:v>
                </c:pt>
                <c:pt idx="480">
                  <c:v>6.02377710810208</c:v>
                </c:pt>
                <c:pt idx="481">
                  <c:v>13.5611981624354</c:v>
                </c:pt>
                <c:pt idx="482">
                  <c:v>8.244017583680145</c:v>
                </c:pt>
                <c:pt idx="483">
                  <c:v>4.89859270977867</c:v>
                </c:pt>
                <c:pt idx="484">
                  <c:v>3.59402359642376</c:v>
                </c:pt>
                <c:pt idx="485">
                  <c:v>3.59402359642376</c:v>
                </c:pt>
                <c:pt idx="486">
                  <c:v>6.419665532364582</c:v>
                </c:pt>
                <c:pt idx="487">
                  <c:v>9.72835389926826</c:v>
                </c:pt>
                <c:pt idx="488">
                  <c:v>4.349981885462523</c:v>
                </c:pt>
                <c:pt idx="489">
                  <c:v>6.13313777946439</c:v>
                </c:pt>
                <c:pt idx="490">
                  <c:v>2.212747239105098</c:v>
                </c:pt>
                <c:pt idx="491">
                  <c:v>1.823096786832397</c:v>
                </c:pt>
                <c:pt idx="492">
                  <c:v>3.13478921429252</c:v>
                </c:pt>
                <c:pt idx="493">
                  <c:v>4.00178271155248</c:v>
                </c:pt>
                <c:pt idx="494">
                  <c:v>2.658839173429123</c:v>
                </c:pt>
                <c:pt idx="495">
                  <c:v>6.9877114673601</c:v>
                </c:pt>
                <c:pt idx="496">
                  <c:v>6.659288430551333</c:v>
                </c:pt>
                <c:pt idx="497">
                  <c:v>1.823096786832397</c:v>
                </c:pt>
                <c:pt idx="498">
                  <c:v>4.645530982036575</c:v>
                </c:pt>
                <c:pt idx="499">
                  <c:v>7.848914161270506</c:v>
                </c:pt>
                <c:pt idx="500">
                  <c:v>7.25545259741491</c:v>
                </c:pt>
                <c:pt idx="501">
                  <c:v>9.66517757894257</c:v>
                </c:pt>
                <c:pt idx="502">
                  <c:v>4.349981885462523</c:v>
                </c:pt>
                <c:pt idx="503">
                  <c:v>1.823096786832397</c:v>
                </c:pt>
                <c:pt idx="504">
                  <c:v>0.968028769255288</c:v>
                </c:pt>
                <c:pt idx="505">
                  <c:v>5.482904102954652</c:v>
                </c:pt>
                <c:pt idx="506">
                  <c:v>0.968028769255288</c:v>
                </c:pt>
                <c:pt idx="507">
                  <c:v>6.927687895705406</c:v>
                </c:pt>
                <c:pt idx="508">
                  <c:v>3.59402359642376</c:v>
                </c:pt>
                <c:pt idx="509">
                  <c:v>2.658839173429123</c:v>
                </c:pt>
                <c:pt idx="510">
                  <c:v>3.13478921429252</c:v>
                </c:pt>
                <c:pt idx="511">
                  <c:v>7.88101078845173</c:v>
                </c:pt>
                <c:pt idx="512">
                  <c:v>6.9877114673601</c:v>
                </c:pt>
                <c:pt idx="513">
                  <c:v>8.03160280887946</c:v>
                </c:pt>
                <c:pt idx="514">
                  <c:v>8.36248550525665</c:v>
                </c:pt>
                <c:pt idx="515">
                  <c:v>9.43566509012197</c:v>
                </c:pt>
                <c:pt idx="516">
                  <c:v>11.9718636208291</c:v>
                </c:pt>
                <c:pt idx="517">
                  <c:v>4.89859270977867</c:v>
                </c:pt>
                <c:pt idx="518">
                  <c:v>12.06571822448511</c:v>
                </c:pt>
                <c:pt idx="519">
                  <c:v>7.88101078845173</c:v>
                </c:pt>
                <c:pt idx="520">
                  <c:v>5.63735502224013</c:v>
                </c:pt>
                <c:pt idx="521">
                  <c:v>11.46249447325804</c:v>
                </c:pt>
                <c:pt idx="522">
                  <c:v>6.9877114673601</c:v>
                </c:pt>
                <c:pt idx="523">
                  <c:v>6.02377710810208</c:v>
                </c:pt>
                <c:pt idx="524">
                  <c:v>4.645530982036575</c:v>
                </c:pt>
                <c:pt idx="525">
                  <c:v>6.02377710810208</c:v>
                </c:pt>
                <c:pt idx="526">
                  <c:v>1.49180673612702</c:v>
                </c:pt>
                <c:pt idx="527">
                  <c:v>2.212747239105098</c:v>
                </c:pt>
                <c:pt idx="528">
                  <c:v>10.1739760047913</c:v>
                </c:pt>
                <c:pt idx="529">
                  <c:v>3.59402359642376</c:v>
                </c:pt>
                <c:pt idx="530">
                  <c:v>7.601763354581903</c:v>
                </c:pt>
                <c:pt idx="531">
                  <c:v>5.63735502224013</c:v>
                </c:pt>
                <c:pt idx="532">
                  <c:v>2.658839173429123</c:v>
                </c:pt>
                <c:pt idx="533">
                  <c:v>6.9877114673601</c:v>
                </c:pt>
                <c:pt idx="534">
                  <c:v>5.311152646002538</c:v>
                </c:pt>
                <c:pt idx="535">
                  <c:v>6.419665532364582</c:v>
                </c:pt>
                <c:pt idx="536">
                  <c:v>3.59402359642376</c:v>
                </c:pt>
                <c:pt idx="537">
                  <c:v>3.13478921429252</c:v>
                </c:pt>
                <c:pt idx="538">
                  <c:v>0.968028769255288</c:v>
                </c:pt>
                <c:pt idx="539">
                  <c:v>6.9877114673601</c:v>
                </c:pt>
                <c:pt idx="540">
                  <c:v>6.50397468480434</c:v>
                </c:pt>
                <c:pt idx="541">
                  <c:v>5.77751877428193</c:v>
                </c:pt>
                <c:pt idx="542">
                  <c:v>4.89859270977867</c:v>
                </c:pt>
                <c:pt idx="543">
                  <c:v>4.349981885462523</c:v>
                </c:pt>
                <c:pt idx="544">
                  <c:v>1.823096786832397</c:v>
                </c:pt>
                <c:pt idx="545">
                  <c:v>3.59402359642376</c:v>
                </c:pt>
                <c:pt idx="546">
                  <c:v>7.601763354581903</c:v>
                </c:pt>
                <c:pt idx="547">
                  <c:v>4.89859270977867</c:v>
                </c:pt>
                <c:pt idx="548">
                  <c:v>5.118137510059185</c:v>
                </c:pt>
                <c:pt idx="549">
                  <c:v>4.89859270977867</c:v>
                </c:pt>
                <c:pt idx="550">
                  <c:v>1.21012684504607</c:v>
                </c:pt>
                <c:pt idx="551">
                  <c:v>4.349981885462523</c:v>
                </c:pt>
                <c:pt idx="552">
                  <c:v>7.15420173419317</c:v>
                </c:pt>
                <c:pt idx="553">
                  <c:v>1.823096786832397</c:v>
                </c:pt>
                <c:pt idx="554">
                  <c:v>4.645530982036575</c:v>
                </c:pt>
                <c:pt idx="555">
                  <c:v>5.63735502224013</c:v>
                </c:pt>
                <c:pt idx="556">
                  <c:v>5.311152646002538</c:v>
                </c:pt>
                <c:pt idx="557">
                  <c:v>7.88101078845173</c:v>
                </c:pt>
                <c:pt idx="558">
                  <c:v>4.349981885462523</c:v>
                </c:pt>
                <c:pt idx="559">
                  <c:v>1.21012684504607</c:v>
                </c:pt>
                <c:pt idx="560">
                  <c:v>1.49180673612702</c:v>
                </c:pt>
                <c:pt idx="561">
                  <c:v>4.645530982036575</c:v>
                </c:pt>
                <c:pt idx="562">
                  <c:v>0.757135161647696</c:v>
                </c:pt>
                <c:pt idx="563">
                  <c:v>2.212747239105098</c:v>
                </c:pt>
                <c:pt idx="564">
                  <c:v>6.659288430551333</c:v>
                </c:pt>
                <c:pt idx="565">
                  <c:v>1.823096786832397</c:v>
                </c:pt>
                <c:pt idx="566">
                  <c:v>4.89859270977867</c:v>
                </c:pt>
                <c:pt idx="567">
                  <c:v>0.968028769255288</c:v>
                </c:pt>
                <c:pt idx="568">
                  <c:v>0.968028769255288</c:v>
                </c:pt>
                <c:pt idx="569">
                  <c:v>1.823096786832397</c:v>
                </c:pt>
                <c:pt idx="570">
                  <c:v>5.118137510059185</c:v>
                </c:pt>
                <c:pt idx="571">
                  <c:v>2.658839173429123</c:v>
                </c:pt>
                <c:pt idx="572">
                  <c:v>4.89859270977867</c:v>
                </c:pt>
                <c:pt idx="573">
                  <c:v>6.13313777946439</c:v>
                </c:pt>
                <c:pt idx="574">
                  <c:v>3.13478921429252</c:v>
                </c:pt>
                <c:pt idx="575">
                  <c:v>6.419665532364582</c:v>
                </c:pt>
                <c:pt idx="576">
                  <c:v>2.658839173429123</c:v>
                </c:pt>
                <c:pt idx="577">
                  <c:v>12.1256177688431</c:v>
                </c:pt>
                <c:pt idx="578">
                  <c:v>10.4397173242097</c:v>
                </c:pt>
                <c:pt idx="579">
                  <c:v>4.349981885462523</c:v>
                </c:pt>
                <c:pt idx="580">
                  <c:v>3.59402359642376</c:v>
                </c:pt>
                <c:pt idx="581">
                  <c:v>3.13478921429252</c:v>
                </c:pt>
                <c:pt idx="582">
                  <c:v>13.87876889318561</c:v>
                </c:pt>
                <c:pt idx="583">
                  <c:v>4.349981885462523</c:v>
                </c:pt>
                <c:pt idx="584">
                  <c:v>7.43893198912093</c:v>
                </c:pt>
                <c:pt idx="585">
                  <c:v>1.21012684504607</c:v>
                </c:pt>
                <c:pt idx="586">
                  <c:v>3.13478921429252</c:v>
                </c:pt>
                <c:pt idx="587">
                  <c:v>6.02377710810208</c:v>
                </c:pt>
                <c:pt idx="588">
                  <c:v>4.349981885462523</c:v>
                </c:pt>
                <c:pt idx="589">
                  <c:v>5.63735502224013</c:v>
                </c:pt>
                <c:pt idx="590">
                  <c:v>6.13313777946439</c:v>
                </c:pt>
                <c:pt idx="591">
                  <c:v>4.89859270977867</c:v>
                </c:pt>
                <c:pt idx="592">
                  <c:v>5.482904102954652</c:v>
                </c:pt>
                <c:pt idx="593">
                  <c:v>3.59402359642376</c:v>
                </c:pt>
                <c:pt idx="594">
                  <c:v>5.63735502224013</c:v>
                </c:pt>
                <c:pt idx="595">
                  <c:v>5.311152646002538</c:v>
                </c:pt>
                <c:pt idx="596">
                  <c:v>4.00178271155248</c:v>
                </c:pt>
                <c:pt idx="597">
                  <c:v>1.21012684504607</c:v>
                </c:pt>
                <c:pt idx="598">
                  <c:v>4.349981885462523</c:v>
                </c:pt>
                <c:pt idx="599">
                  <c:v>3.59402359642376</c:v>
                </c:pt>
                <c:pt idx="600">
                  <c:v>3.59402359642376</c:v>
                </c:pt>
                <c:pt idx="601">
                  <c:v>1.823096786832397</c:v>
                </c:pt>
                <c:pt idx="602">
                  <c:v>2.658839173429123</c:v>
                </c:pt>
                <c:pt idx="603">
                  <c:v>5.118137510059185</c:v>
                </c:pt>
                <c:pt idx="604">
                  <c:v>2.212747239105098</c:v>
                </c:pt>
                <c:pt idx="605">
                  <c:v>12.4844189520912</c:v>
                </c:pt>
                <c:pt idx="606">
                  <c:v>5.3994127111195</c:v>
                </c:pt>
                <c:pt idx="607">
                  <c:v>4.00178271155248</c:v>
                </c:pt>
                <c:pt idx="608">
                  <c:v>4.89859270977867</c:v>
                </c:pt>
                <c:pt idx="609">
                  <c:v>3.13478921429252</c:v>
                </c:pt>
                <c:pt idx="610">
                  <c:v>11.73281846007836</c:v>
                </c:pt>
                <c:pt idx="611">
                  <c:v>8.8582085545004</c:v>
                </c:pt>
                <c:pt idx="612">
                  <c:v>11.26965337888262</c:v>
                </c:pt>
                <c:pt idx="613">
                  <c:v>7.205710249610807</c:v>
                </c:pt>
                <c:pt idx="614">
                  <c:v>4.645530982036575</c:v>
                </c:pt>
                <c:pt idx="615">
                  <c:v>5.77751877428193</c:v>
                </c:pt>
                <c:pt idx="616">
                  <c:v>2.658839173429123</c:v>
                </c:pt>
                <c:pt idx="617">
                  <c:v>5.311152646002538</c:v>
                </c:pt>
                <c:pt idx="618">
                  <c:v>3.59402359642376</c:v>
                </c:pt>
                <c:pt idx="619">
                  <c:v>2.212747239105098</c:v>
                </c:pt>
                <c:pt idx="620">
                  <c:v>5.118137510059185</c:v>
                </c:pt>
                <c:pt idx="621">
                  <c:v>4.349981885462523</c:v>
                </c:pt>
                <c:pt idx="622">
                  <c:v>2.212747239105098</c:v>
                </c:pt>
                <c:pt idx="623">
                  <c:v>5.311152646002538</c:v>
                </c:pt>
                <c:pt idx="624">
                  <c:v>0.968028769255288</c:v>
                </c:pt>
                <c:pt idx="625">
                  <c:v>13.54122846049125</c:v>
                </c:pt>
                <c:pt idx="626">
                  <c:v>9.43566509012197</c:v>
                </c:pt>
                <c:pt idx="627">
                  <c:v>13.77994705670122</c:v>
                </c:pt>
                <c:pt idx="628">
                  <c:v>1.21012684504607</c:v>
                </c:pt>
                <c:pt idx="629">
                  <c:v>2.212747239105098</c:v>
                </c:pt>
                <c:pt idx="630">
                  <c:v>4.645530982036575</c:v>
                </c:pt>
                <c:pt idx="631">
                  <c:v>8.059926048426552</c:v>
                </c:pt>
                <c:pt idx="632">
                  <c:v>1.823096786832397</c:v>
                </c:pt>
                <c:pt idx="633">
                  <c:v>7.045354647359205</c:v>
                </c:pt>
                <c:pt idx="634">
                  <c:v>1.49180673612702</c:v>
                </c:pt>
                <c:pt idx="635">
                  <c:v>4.349981885462523</c:v>
                </c:pt>
                <c:pt idx="636">
                  <c:v>3.13478921429252</c:v>
                </c:pt>
                <c:pt idx="637">
                  <c:v>5.118137510059185</c:v>
                </c:pt>
                <c:pt idx="638">
                  <c:v>3.59402359642376</c:v>
                </c:pt>
                <c:pt idx="639">
                  <c:v>8.36248550525665</c:v>
                </c:pt>
                <c:pt idx="640">
                  <c:v>5.63735502224013</c:v>
                </c:pt>
                <c:pt idx="641">
                  <c:v>5.63735502224013</c:v>
                </c:pt>
                <c:pt idx="642">
                  <c:v>6.659288430551333</c:v>
                </c:pt>
                <c:pt idx="643">
                  <c:v>5.311152646002538</c:v>
                </c:pt>
                <c:pt idx="644">
                  <c:v>3.59402359642376</c:v>
                </c:pt>
                <c:pt idx="645">
                  <c:v>1.823096786832397</c:v>
                </c:pt>
                <c:pt idx="646">
                  <c:v>5.118137510059185</c:v>
                </c:pt>
                <c:pt idx="647">
                  <c:v>8.219111843921853</c:v>
                </c:pt>
                <c:pt idx="648">
                  <c:v>1.49180673612702</c:v>
                </c:pt>
                <c:pt idx="649">
                  <c:v>4.349981885462523</c:v>
                </c:pt>
                <c:pt idx="650">
                  <c:v>0.968028769255288</c:v>
                </c:pt>
                <c:pt idx="651">
                  <c:v>1.49180673612702</c:v>
                </c:pt>
                <c:pt idx="652">
                  <c:v>5.63735502224013</c:v>
                </c:pt>
                <c:pt idx="653">
                  <c:v>5.118137510059185</c:v>
                </c:pt>
                <c:pt idx="654">
                  <c:v>3.13478921429252</c:v>
                </c:pt>
                <c:pt idx="655">
                  <c:v>6.50397468480434</c:v>
                </c:pt>
                <c:pt idx="656">
                  <c:v>5.482904102954652</c:v>
                </c:pt>
                <c:pt idx="657">
                  <c:v>5.63735502224013</c:v>
                </c:pt>
                <c:pt idx="658">
                  <c:v>6.02377710810208</c:v>
                </c:pt>
                <c:pt idx="659">
                  <c:v>9.846968727453259</c:v>
                </c:pt>
                <c:pt idx="660">
                  <c:v>5.311152646002538</c:v>
                </c:pt>
                <c:pt idx="661">
                  <c:v>5.90571950076815</c:v>
                </c:pt>
                <c:pt idx="662">
                  <c:v>5.482904102954652</c:v>
                </c:pt>
                <c:pt idx="663">
                  <c:v>5.90571950076815</c:v>
                </c:pt>
                <c:pt idx="664">
                  <c:v>6.02377710810208</c:v>
                </c:pt>
                <c:pt idx="665">
                  <c:v>0.757135161647696</c:v>
                </c:pt>
                <c:pt idx="666">
                  <c:v>4.645530982036575</c:v>
                </c:pt>
                <c:pt idx="667">
                  <c:v>3.59402359642376</c:v>
                </c:pt>
                <c:pt idx="668">
                  <c:v>8.114959716271608</c:v>
                </c:pt>
                <c:pt idx="669">
                  <c:v>5.311152646002538</c:v>
                </c:pt>
                <c:pt idx="670">
                  <c:v>3.59402359642376</c:v>
                </c:pt>
                <c:pt idx="671">
                  <c:v>9.213968448441866</c:v>
                </c:pt>
                <c:pt idx="672">
                  <c:v>3.59402359642376</c:v>
                </c:pt>
                <c:pt idx="673">
                  <c:v>1.823096786832397</c:v>
                </c:pt>
                <c:pt idx="674">
                  <c:v>1.21012684504607</c:v>
                </c:pt>
                <c:pt idx="675">
                  <c:v>3.13478921429252</c:v>
                </c:pt>
                <c:pt idx="676">
                  <c:v>1.823096786832397</c:v>
                </c:pt>
                <c:pt idx="677">
                  <c:v>1.823096786832397</c:v>
                </c:pt>
                <c:pt idx="678">
                  <c:v>5.90571950076815</c:v>
                </c:pt>
                <c:pt idx="679">
                  <c:v>3.13478921429252</c:v>
                </c:pt>
                <c:pt idx="680">
                  <c:v>13.46311601824213</c:v>
                </c:pt>
                <c:pt idx="681">
                  <c:v>3.13478921429252</c:v>
                </c:pt>
                <c:pt idx="682">
                  <c:v>1.49180673612702</c:v>
                </c:pt>
                <c:pt idx="683">
                  <c:v>3.13478921429252</c:v>
                </c:pt>
                <c:pt idx="684">
                  <c:v>2.658839173429123</c:v>
                </c:pt>
                <c:pt idx="685">
                  <c:v>8.68707923601772</c:v>
                </c:pt>
                <c:pt idx="686">
                  <c:v>7.045354647359205</c:v>
                </c:pt>
                <c:pt idx="687">
                  <c:v>5.118137510059185</c:v>
                </c:pt>
                <c:pt idx="688">
                  <c:v>0.404855864280174</c:v>
                </c:pt>
                <c:pt idx="689">
                  <c:v>1.49180673612702</c:v>
                </c:pt>
                <c:pt idx="690">
                  <c:v>10.1207266664009</c:v>
                </c:pt>
                <c:pt idx="691">
                  <c:v>2.658839173429123</c:v>
                </c:pt>
                <c:pt idx="692">
                  <c:v>5.77751877428193</c:v>
                </c:pt>
                <c:pt idx="693">
                  <c:v>2.658839173429123</c:v>
                </c:pt>
                <c:pt idx="694">
                  <c:v>3.59402359642376</c:v>
                </c:pt>
                <c:pt idx="695">
                  <c:v>1.49180673612702</c:v>
                </c:pt>
                <c:pt idx="696">
                  <c:v>5.311152646002538</c:v>
                </c:pt>
                <c:pt idx="697">
                  <c:v>1.21012684504607</c:v>
                </c:pt>
                <c:pt idx="698">
                  <c:v>10.47698582680472</c:v>
                </c:pt>
                <c:pt idx="699">
                  <c:v>1.823096786832397</c:v>
                </c:pt>
                <c:pt idx="700">
                  <c:v>6.731162014124228</c:v>
                </c:pt>
                <c:pt idx="701">
                  <c:v>5.63735502224013</c:v>
                </c:pt>
                <c:pt idx="702">
                  <c:v>4.349981885462523</c:v>
                </c:pt>
                <c:pt idx="703">
                  <c:v>3.59402359642376</c:v>
                </c:pt>
                <c:pt idx="704">
                  <c:v>6.50397468480434</c:v>
                </c:pt>
                <c:pt idx="705">
                  <c:v>3.13478921429252</c:v>
                </c:pt>
                <c:pt idx="706">
                  <c:v>4.349981885462523</c:v>
                </c:pt>
                <c:pt idx="707">
                  <c:v>2.212747239105098</c:v>
                </c:pt>
                <c:pt idx="708">
                  <c:v>4.349981885462523</c:v>
                </c:pt>
                <c:pt idx="709">
                  <c:v>5.90571950076815</c:v>
                </c:pt>
                <c:pt idx="710">
                  <c:v>5.63735502224013</c:v>
                </c:pt>
                <c:pt idx="711">
                  <c:v>3.59402359642376</c:v>
                </c:pt>
                <c:pt idx="712">
                  <c:v>4.00178271155248</c:v>
                </c:pt>
                <c:pt idx="713">
                  <c:v>6.419665532364582</c:v>
                </c:pt>
                <c:pt idx="714">
                  <c:v>4.349981885462523</c:v>
                </c:pt>
                <c:pt idx="715">
                  <c:v>0.571020987209185</c:v>
                </c:pt>
                <c:pt idx="716">
                  <c:v>2.212747239105098</c:v>
                </c:pt>
                <c:pt idx="717">
                  <c:v>1.49180673612702</c:v>
                </c:pt>
                <c:pt idx="718">
                  <c:v>6.02377710810208</c:v>
                </c:pt>
                <c:pt idx="719">
                  <c:v>5.311152646002538</c:v>
                </c:pt>
                <c:pt idx="720">
                  <c:v>3.59402359642376</c:v>
                </c:pt>
                <c:pt idx="721">
                  <c:v>7.522635408296074</c:v>
                </c:pt>
                <c:pt idx="722">
                  <c:v>7.045354647359205</c:v>
                </c:pt>
                <c:pt idx="723">
                  <c:v>2.658839173429123</c:v>
                </c:pt>
                <c:pt idx="724">
                  <c:v>3.59402359642376</c:v>
                </c:pt>
                <c:pt idx="725">
                  <c:v>5.118137510059185</c:v>
                </c:pt>
                <c:pt idx="726">
                  <c:v>1.823096786832397</c:v>
                </c:pt>
                <c:pt idx="727">
                  <c:v>9.83881211977064</c:v>
                </c:pt>
                <c:pt idx="728">
                  <c:v>6.33021434344494</c:v>
                </c:pt>
                <c:pt idx="729">
                  <c:v>7.395193621177706</c:v>
                </c:pt>
                <c:pt idx="730">
                  <c:v>7.943142442897183</c:v>
                </c:pt>
                <c:pt idx="731">
                  <c:v>1.823096786832397</c:v>
                </c:pt>
                <c:pt idx="732">
                  <c:v>5.311152646002538</c:v>
                </c:pt>
                <c:pt idx="733">
                  <c:v>4.645530982036575</c:v>
                </c:pt>
                <c:pt idx="734">
                  <c:v>1.823096786832397</c:v>
                </c:pt>
                <c:pt idx="735">
                  <c:v>6.927687895705406</c:v>
                </c:pt>
                <c:pt idx="736">
                  <c:v>8.002713402696798</c:v>
                </c:pt>
                <c:pt idx="737">
                  <c:v>5.311152646002538</c:v>
                </c:pt>
                <c:pt idx="738">
                  <c:v>4.89859270977867</c:v>
                </c:pt>
                <c:pt idx="739">
                  <c:v>9.1362391687377</c:v>
                </c:pt>
                <c:pt idx="740">
                  <c:v>6.13313777946439</c:v>
                </c:pt>
                <c:pt idx="741">
                  <c:v>5.63735502224013</c:v>
                </c:pt>
                <c:pt idx="742">
                  <c:v>13.2574151917675</c:v>
                </c:pt>
                <c:pt idx="743">
                  <c:v>0.25499593591483</c:v>
                </c:pt>
                <c:pt idx="744">
                  <c:v>6.33021434344494</c:v>
                </c:pt>
                <c:pt idx="745">
                  <c:v>5.482904102954652</c:v>
                </c:pt>
                <c:pt idx="746">
                  <c:v>5.90571950076815</c:v>
                </c:pt>
                <c:pt idx="747">
                  <c:v>4.00178271155248</c:v>
                </c:pt>
                <c:pt idx="748">
                  <c:v>6.02377710810208</c:v>
                </c:pt>
                <c:pt idx="749">
                  <c:v>3.13478921429252</c:v>
                </c:pt>
                <c:pt idx="750">
                  <c:v>5.90571950076815</c:v>
                </c:pt>
                <c:pt idx="751">
                  <c:v>4.645530982036575</c:v>
                </c:pt>
                <c:pt idx="752">
                  <c:v>10.5636785496149</c:v>
                </c:pt>
                <c:pt idx="753">
                  <c:v>4.349981885462523</c:v>
                </c:pt>
                <c:pt idx="754">
                  <c:v>1.21012684504607</c:v>
                </c:pt>
                <c:pt idx="755">
                  <c:v>2.212747239105098</c:v>
                </c:pt>
                <c:pt idx="756">
                  <c:v>0.757135161647696</c:v>
                </c:pt>
                <c:pt idx="757">
                  <c:v>5.311152646002538</c:v>
                </c:pt>
                <c:pt idx="758">
                  <c:v>5.90571950076815</c:v>
                </c:pt>
                <c:pt idx="759">
                  <c:v>1.49180673612702</c:v>
                </c:pt>
                <c:pt idx="760">
                  <c:v>11.4677938046045</c:v>
                </c:pt>
                <c:pt idx="761">
                  <c:v>13.7503547676724</c:v>
                </c:pt>
                <c:pt idx="762">
                  <c:v>10.19289865426592</c:v>
                </c:pt>
                <c:pt idx="763">
                  <c:v>6.234966642715904</c:v>
                </c:pt>
                <c:pt idx="764">
                  <c:v>4.00178271155248</c:v>
                </c:pt>
                <c:pt idx="765">
                  <c:v>4.645530982036575</c:v>
                </c:pt>
                <c:pt idx="766">
                  <c:v>3.59402359642376</c:v>
                </c:pt>
                <c:pt idx="767">
                  <c:v>1.823096786832397</c:v>
                </c:pt>
                <c:pt idx="768">
                  <c:v>3.13478921429252</c:v>
                </c:pt>
                <c:pt idx="769">
                  <c:v>3.59402359642376</c:v>
                </c:pt>
                <c:pt idx="770">
                  <c:v>5.311152646002538</c:v>
                </c:pt>
                <c:pt idx="771">
                  <c:v>0.404855864280174</c:v>
                </c:pt>
                <c:pt idx="772">
                  <c:v>6.659288430551333</c:v>
                </c:pt>
                <c:pt idx="773">
                  <c:v>2.658839173429123</c:v>
                </c:pt>
                <c:pt idx="774">
                  <c:v>6.419665532364582</c:v>
                </c:pt>
                <c:pt idx="775">
                  <c:v>5.63735502224013</c:v>
                </c:pt>
                <c:pt idx="776">
                  <c:v>6.799659371902012</c:v>
                </c:pt>
                <c:pt idx="777">
                  <c:v>8.890128084273813</c:v>
                </c:pt>
                <c:pt idx="778">
                  <c:v>5.90571950076815</c:v>
                </c:pt>
                <c:pt idx="779">
                  <c:v>5.63735502224013</c:v>
                </c:pt>
                <c:pt idx="780">
                  <c:v>4.349981885462523</c:v>
                </c:pt>
                <c:pt idx="781">
                  <c:v>1.21012684504607</c:v>
                </c:pt>
                <c:pt idx="782">
                  <c:v>12.8201112294389</c:v>
                </c:pt>
                <c:pt idx="783">
                  <c:v>1.823096786832397</c:v>
                </c:pt>
                <c:pt idx="784">
                  <c:v>10.5030288459362</c:v>
                </c:pt>
                <c:pt idx="785">
                  <c:v>9.499145128739868</c:v>
                </c:pt>
                <c:pt idx="786">
                  <c:v>10.46643555230135</c:v>
                </c:pt>
                <c:pt idx="787">
                  <c:v>2.658839173429123</c:v>
                </c:pt>
                <c:pt idx="788">
                  <c:v>8.981858259972868</c:v>
                </c:pt>
                <c:pt idx="789">
                  <c:v>12.2212809327418</c:v>
                </c:pt>
                <c:pt idx="790">
                  <c:v>6.799659371902012</c:v>
                </c:pt>
                <c:pt idx="791">
                  <c:v>9.122867325854098</c:v>
                </c:pt>
                <c:pt idx="792">
                  <c:v>2.658839173429123</c:v>
                </c:pt>
                <c:pt idx="793">
                  <c:v>5.90571950076815</c:v>
                </c:pt>
                <c:pt idx="794">
                  <c:v>10.14739059081088</c:v>
                </c:pt>
                <c:pt idx="795">
                  <c:v>1.823096786832397</c:v>
                </c:pt>
                <c:pt idx="796">
                  <c:v>12.56944953584375</c:v>
                </c:pt>
                <c:pt idx="797">
                  <c:v>7.63976219919817</c:v>
                </c:pt>
                <c:pt idx="798">
                  <c:v>4.00178271155248</c:v>
                </c:pt>
                <c:pt idx="799">
                  <c:v>4.645530982036575</c:v>
                </c:pt>
                <c:pt idx="800">
                  <c:v>8.08770484983515</c:v>
                </c:pt>
                <c:pt idx="801">
                  <c:v>6.02377710810208</c:v>
                </c:pt>
                <c:pt idx="802">
                  <c:v>6.799659371902012</c:v>
                </c:pt>
                <c:pt idx="803">
                  <c:v>2.658839173429123</c:v>
                </c:pt>
                <c:pt idx="804">
                  <c:v>1.49180673612702</c:v>
                </c:pt>
                <c:pt idx="805">
                  <c:v>4.89859270977867</c:v>
                </c:pt>
                <c:pt idx="806">
                  <c:v>1.49180673612702</c:v>
                </c:pt>
                <c:pt idx="807">
                  <c:v>13.5273371679311</c:v>
                </c:pt>
                <c:pt idx="808">
                  <c:v>2.212747239105098</c:v>
                </c:pt>
                <c:pt idx="809">
                  <c:v>6.583692932365652</c:v>
                </c:pt>
                <c:pt idx="810">
                  <c:v>3.13478921429252</c:v>
                </c:pt>
                <c:pt idx="811">
                  <c:v>3.59402359642376</c:v>
                </c:pt>
                <c:pt idx="812">
                  <c:v>1.49180673612702</c:v>
                </c:pt>
                <c:pt idx="813">
                  <c:v>4.349981885462523</c:v>
                </c:pt>
                <c:pt idx="814">
                  <c:v>2.658839173429123</c:v>
                </c:pt>
                <c:pt idx="815">
                  <c:v>1.823096786832397</c:v>
                </c:pt>
                <c:pt idx="816">
                  <c:v>3.59402359642376</c:v>
                </c:pt>
                <c:pt idx="817">
                  <c:v>4.00178271155248</c:v>
                </c:pt>
                <c:pt idx="818">
                  <c:v>3.59402359642376</c:v>
                </c:pt>
                <c:pt idx="819">
                  <c:v>7.522635408296074</c:v>
                </c:pt>
                <c:pt idx="820">
                  <c:v>6.13313777946439</c:v>
                </c:pt>
                <c:pt idx="821">
                  <c:v>4.00178271155248</c:v>
                </c:pt>
                <c:pt idx="822">
                  <c:v>2.212747239105098</c:v>
                </c:pt>
                <c:pt idx="823">
                  <c:v>6.13313777946439</c:v>
                </c:pt>
                <c:pt idx="824">
                  <c:v>5.77751877428193</c:v>
                </c:pt>
                <c:pt idx="825">
                  <c:v>5.63735502224013</c:v>
                </c:pt>
                <c:pt idx="826">
                  <c:v>7.43893198912093</c:v>
                </c:pt>
                <c:pt idx="827">
                  <c:v>6.659288430551333</c:v>
                </c:pt>
                <c:pt idx="828">
                  <c:v>4.349981885462523</c:v>
                </c:pt>
                <c:pt idx="829">
                  <c:v>2.212747239105098</c:v>
                </c:pt>
                <c:pt idx="830">
                  <c:v>7.30354529427751</c:v>
                </c:pt>
                <c:pt idx="831">
                  <c:v>2.658839173429123</c:v>
                </c:pt>
                <c:pt idx="832">
                  <c:v>5.311152646002538</c:v>
                </c:pt>
                <c:pt idx="833">
                  <c:v>1.823096786832397</c:v>
                </c:pt>
                <c:pt idx="834">
                  <c:v>3.59402359642376</c:v>
                </c:pt>
                <c:pt idx="835">
                  <c:v>4.00178271155248</c:v>
                </c:pt>
                <c:pt idx="836">
                  <c:v>4.349981885462523</c:v>
                </c:pt>
                <c:pt idx="837">
                  <c:v>1.823096786832397</c:v>
                </c:pt>
                <c:pt idx="838">
                  <c:v>6.659288430551333</c:v>
                </c:pt>
                <c:pt idx="839">
                  <c:v>1.823096786832397</c:v>
                </c:pt>
                <c:pt idx="840">
                  <c:v>5.77751877428193</c:v>
                </c:pt>
                <c:pt idx="841">
                  <c:v>2.658839173429123</c:v>
                </c:pt>
                <c:pt idx="842">
                  <c:v>1.49180673612702</c:v>
                </c:pt>
                <c:pt idx="843">
                  <c:v>3.13478921429252</c:v>
                </c:pt>
                <c:pt idx="844">
                  <c:v>4.645530982036575</c:v>
                </c:pt>
                <c:pt idx="845">
                  <c:v>6.50397468480434</c:v>
                </c:pt>
                <c:pt idx="846">
                  <c:v>7.782501231916584</c:v>
                </c:pt>
                <c:pt idx="847">
                  <c:v>7.912410358044109</c:v>
                </c:pt>
                <c:pt idx="848">
                  <c:v>2.658839173429123</c:v>
                </c:pt>
                <c:pt idx="849">
                  <c:v>1.823096786832397</c:v>
                </c:pt>
                <c:pt idx="850">
                  <c:v>8.981858259972868</c:v>
                </c:pt>
                <c:pt idx="851">
                  <c:v>6.731162014124228</c:v>
                </c:pt>
                <c:pt idx="852">
                  <c:v>8.193769197373559</c:v>
                </c:pt>
                <c:pt idx="853">
                  <c:v>9.701616299696844</c:v>
                </c:pt>
                <c:pt idx="854">
                  <c:v>9.692592522860294</c:v>
                </c:pt>
                <c:pt idx="855">
                  <c:v>9.50945885542069</c:v>
                </c:pt>
                <c:pt idx="856">
                  <c:v>0.757135161647696</c:v>
                </c:pt>
                <c:pt idx="857">
                  <c:v>6.33021434344494</c:v>
                </c:pt>
                <c:pt idx="858">
                  <c:v>5.118137510059185</c:v>
                </c:pt>
                <c:pt idx="859">
                  <c:v>4.89859270977867</c:v>
                </c:pt>
                <c:pt idx="860">
                  <c:v>4.645530982036575</c:v>
                </c:pt>
                <c:pt idx="861">
                  <c:v>1.823096786832397</c:v>
                </c:pt>
                <c:pt idx="862">
                  <c:v>1.49180673612702</c:v>
                </c:pt>
                <c:pt idx="863">
                  <c:v>4.89859270977867</c:v>
                </c:pt>
                <c:pt idx="864">
                  <c:v>5.63735502224013</c:v>
                </c:pt>
                <c:pt idx="865">
                  <c:v>0.25499593591483</c:v>
                </c:pt>
                <c:pt idx="866">
                  <c:v>4.89859270977867</c:v>
                </c:pt>
                <c:pt idx="867">
                  <c:v>1.823096786832397</c:v>
                </c:pt>
                <c:pt idx="868">
                  <c:v>5.63735502224013</c:v>
                </c:pt>
                <c:pt idx="869">
                  <c:v>8.26850120679364</c:v>
                </c:pt>
                <c:pt idx="870">
                  <c:v>3.59402359642376</c:v>
                </c:pt>
                <c:pt idx="871">
                  <c:v>7.43893198912093</c:v>
                </c:pt>
                <c:pt idx="872">
                  <c:v>12.60955726203761</c:v>
                </c:pt>
                <c:pt idx="873">
                  <c:v>4.00178271155248</c:v>
                </c:pt>
                <c:pt idx="874">
                  <c:v>6.13313777946439</c:v>
                </c:pt>
                <c:pt idx="875">
                  <c:v>2.212747239105098</c:v>
                </c:pt>
                <c:pt idx="876">
                  <c:v>1.823096786832397</c:v>
                </c:pt>
                <c:pt idx="877">
                  <c:v>3.59402359642376</c:v>
                </c:pt>
                <c:pt idx="878">
                  <c:v>4.645530982036575</c:v>
                </c:pt>
                <c:pt idx="879">
                  <c:v>8.26850120679364</c:v>
                </c:pt>
                <c:pt idx="880">
                  <c:v>5.118137510059185</c:v>
                </c:pt>
                <c:pt idx="881">
                  <c:v>7.395193621177706</c:v>
                </c:pt>
                <c:pt idx="882">
                  <c:v>4.349981885462523</c:v>
                </c:pt>
                <c:pt idx="883">
                  <c:v>4.89859270977867</c:v>
                </c:pt>
                <c:pt idx="884">
                  <c:v>4.89859270977867</c:v>
                </c:pt>
                <c:pt idx="885">
                  <c:v>2.658839173429123</c:v>
                </c:pt>
                <c:pt idx="886">
                  <c:v>7.97323477661564</c:v>
                </c:pt>
                <c:pt idx="887">
                  <c:v>6.13313777946439</c:v>
                </c:pt>
                <c:pt idx="888">
                  <c:v>4.89859270977867</c:v>
                </c:pt>
                <c:pt idx="889">
                  <c:v>5.90571950076815</c:v>
                </c:pt>
                <c:pt idx="890">
                  <c:v>5.118137510059185</c:v>
                </c:pt>
                <c:pt idx="891">
                  <c:v>10.89793903882895</c:v>
                </c:pt>
                <c:pt idx="892">
                  <c:v>4.89859270977867</c:v>
                </c:pt>
                <c:pt idx="893">
                  <c:v>0.757135161647696</c:v>
                </c:pt>
                <c:pt idx="894">
                  <c:v>13.18837267184018</c:v>
                </c:pt>
                <c:pt idx="895">
                  <c:v>9.559949908914006</c:v>
                </c:pt>
                <c:pt idx="896">
                  <c:v>9.805716633579034</c:v>
                </c:pt>
                <c:pt idx="897">
                  <c:v>6.13313777946439</c:v>
                </c:pt>
                <c:pt idx="898">
                  <c:v>10.6778267471066</c:v>
                </c:pt>
                <c:pt idx="899">
                  <c:v>2.658839173429123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34307400"/>
        <c:axId val="2072237112"/>
      </c:scatterChart>
      <c:valAx>
        <c:axId val="2134307400"/>
        <c:scaling>
          <c:orientation val="minMax"/>
          <c:max val="16.0"/>
          <c:min val="0.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072237112"/>
        <c:crosses val="autoZero"/>
        <c:crossBetween val="midCat"/>
      </c:valAx>
      <c:valAx>
        <c:axId val="2072237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13430740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normalizedData_II!$E$1</c:f>
              <c:strCache>
                <c:ptCount val="1"/>
                <c:pt idx="0">
                  <c:v>Sample04_2</c:v>
                </c:pt>
              </c:strCache>
            </c:strRef>
          </c:tx>
          <c:spPr>
            <a:ln w="28575">
              <a:noFill/>
            </a:ln>
          </c:spPr>
          <c:xVal>
            <c:numRef>
              <c:f>normalizedData_II!$D$2:$D$901</c:f>
              <c:numCache>
                <c:formatCode>General</c:formatCode>
                <c:ptCount val="900"/>
                <c:pt idx="0">
                  <c:v>4.492733411603691</c:v>
                </c:pt>
                <c:pt idx="1">
                  <c:v>9.11614502220672</c:v>
                </c:pt>
                <c:pt idx="2">
                  <c:v>0.683194170687785</c:v>
                </c:pt>
                <c:pt idx="3">
                  <c:v>1.56393850647472</c:v>
                </c:pt>
                <c:pt idx="4">
                  <c:v>11.4014552611064</c:v>
                </c:pt>
                <c:pt idx="5">
                  <c:v>2.493899870787534</c:v>
                </c:pt>
                <c:pt idx="6">
                  <c:v>6.795451326478926</c:v>
                </c:pt>
                <c:pt idx="7">
                  <c:v>7.41222680284627</c:v>
                </c:pt>
                <c:pt idx="8">
                  <c:v>6.205798979247445</c:v>
                </c:pt>
                <c:pt idx="9">
                  <c:v>1.217198248051087</c:v>
                </c:pt>
                <c:pt idx="10">
                  <c:v>5.4301408577121</c:v>
                </c:pt>
                <c:pt idx="11">
                  <c:v>3.062136843131925</c:v>
                </c:pt>
                <c:pt idx="12">
                  <c:v>3.346295700218104</c:v>
                </c:pt>
                <c:pt idx="13">
                  <c:v>4.492733411603691</c:v>
                </c:pt>
                <c:pt idx="14">
                  <c:v>5.212915395328769</c:v>
                </c:pt>
                <c:pt idx="15">
                  <c:v>6.48079296117859</c:v>
                </c:pt>
                <c:pt idx="16">
                  <c:v>7.18354715899004</c:v>
                </c:pt>
                <c:pt idx="17">
                  <c:v>5.212915395328769</c:v>
                </c:pt>
                <c:pt idx="18">
                  <c:v>6.624015800396188</c:v>
                </c:pt>
                <c:pt idx="19">
                  <c:v>2.493899870787534</c:v>
                </c:pt>
                <c:pt idx="20">
                  <c:v>11.3435757045863</c:v>
                </c:pt>
                <c:pt idx="21">
                  <c:v>3.616978254408797</c:v>
                </c:pt>
                <c:pt idx="22">
                  <c:v>11.1403693370765</c:v>
                </c:pt>
                <c:pt idx="23">
                  <c:v>3.346295700218104</c:v>
                </c:pt>
                <c:pt idx="24">
                  <c:v>3.062136843131925</c:v>
                </c:pt>
                <c:pt idx="25">
                  <c:v>2.22954950721981</c:v>
                </c:pt>
                <c:pt idx="26">
                  <c:v>14.4561553467133</c:v>
                </c:pt>
                <c:pt idx="27">
                  <c:v>2.22954950721981</c:v>
                </c:pt>
                <c:pt idx="28">
                  <c:v>2.493899870787534</c:v>
                </c:pt>
                <c:pt idx="29">
                  <c:v>7.514319524635606</c:v>
                </c:pt>
                <c:pt idx="30">
                  <c:v>6.012246551085727</c:v>
                </c:pt>
                <c:pt idx="31">
                  <c:v>3.346295700218104</c:v>
                </c:pt>
                <c:pt idx="32">
                  <c:v>6.265065049860905</c:v>
                </c:pt>
                <c:pt idx="33">
                  <c:v>2.22954950721981</c:v>
                </c:pt>
                <c:pt idx="34">
                  <c:v>3.346295700218104</c:v>
                </c:pt>
                <c:pt idx="35">
                  <c:v>4.960989651377464</c:v>
                </c:pt>
                <c:pt idx="36">
                  <c:v>4.66330276039085</c:v>
                </c:pt>
                <c:pt idx="37">
                  <c:v>7.12026345188466</c:v>
                </c:pt>
                <c:pt idx="38">
                  <c:v>3.346295700218104</c:v>
                </c:pt>
                <c:pt idx="39">
                  <c:v>0.683194170687785</c:v>
                </c:pt>
                <c:pt idx="40">
                  <c:v>5.8676021485442</c:v>
                </c:pt>
                <c:pt idx="41">
                  <c:v>5.212915395328769</c:v>
                </c:pt>
                <c:pt idx="42">
                  <c:v>2.493899870787534</c:v>
                </c:pt>
                <c:pt idx="43">
                  <c:v>7.514319524635606</c:v>
                </c:pt>
                <c:pt idx="44">
                  <c:v>5.789664730680213</c:v>
                </c:pt>
                <c:pt idx="45">
                  <c:v>4.818711854301974</c:v>
                </c:pt>
                <c:pt idx="46">
                  <c:v>5.32531223250212</c:v>
                </c:pt>
                <c:pt idx="47">
                  <c:v>6.265065049860905</c:v>
                </c:pt>
                <c:pt idx="48">
                  <c:v>2.774344021256396</c:v>
                </c:pt>
                <c:pt idx="49">
                  <c:v>5.620518097185334</c:v>
                </c:pt>
                <c:pt idx="50">
                  <c:v>4.097119923911944</c:v>
                </c:pt>
                <c:pt idx="51">
                  <c:v>5.789664730680213</c:v>
                </c:pt>
                <c:pt idx="52">
                  <c:v>3.062136843131925</c:v>
                </c:pt>
                <c:pt idx="53">
                  <c:v>4.960989651377464</c:v>
                </c:pt>
                <c:pt idx="54">
                  <c:v>0.573533055111298</c:v>
                </c:pt>
                <c:pt idx="55">
                  <c:v>7.538756483448883</c:v>
                </c:pt>
                <c:pt idx="56">
                  <c:v>1.217198248051087</c:v>
                </c:pt>
                <c:pt idx="57">
                  <c:v>5.9416784820832</c:v>
                </c:pt>
                <c:pt idx="58">
                  <c:v>1.217198248051087</c:v>
                </c:pt>
                <c:pt idx="59">
                  <c:v>6.144052461109009</c:v>
                </c:pt>
                <c:pt idx="60">
                  <c:v>7.244185940946374</c:v>
                </c:pt>
                <c:pt idx="61">
                  <c:v>7.054095132334822</c:v>
                </c:pt>
                <c:pt idx="62">
                  <c:v>0.928412760549643</c:v>
                </c:pt>
                <c:pt idx="63">
                  <c:v>4.097119923911944</c:v>
                </c:pt>
                <c:pt idx="64">
                  <c:v>3.062136843131925</c:v>
                </c:pt>
                <c:pt idx="65">
                  <c:v>2.493899870787534</c:v>
                </c:pt>
                <c:pt idx="66">
                  <c:v>6.624015800396188</c:v>
                </c:pt>
                <c:pt idx="67">
                  <c:v>4.492733411603691</c:v>
                </c:pt>
                <c:pt idx="68">
                  <c:v>4.097119923911944</c:v>
                </c:pt>
                <c:pt idx="69">
                  <c:v>5.091893465040593</c:v>
                </c:pt>
                <c:pt idx="70">
                  <c:v>6.48079296117859</c:v>
                </c:pt>
                <c:pt idx="71">
                  <c:v>6.265065049860905</c:v>
                </c:pt>
                <c:pt idx="72">
                  <c:v>3.062136843131925</c:v>
                </c:pt>
                <c:pt idx="73">
                  <c:v>3.616978254408797</c:v>
                </c:pt>
                <c:pt idx="74">
                  <c:v>1.76451491351458</c:v>
                </c:pt>
                <c:pt idx="75">
                  <c:v>1.986034908531402</c:v>
                </c:pt>
                <c:pt idx="76">
                  <c:v>1.56393850647472</c:v>
                </c:pt>
                <c:pt idx="77">
                  <c:v>5.620518097185334</c:v>
                </c:pt>
                <c:pt idx="78">
                  <c:v>5.091893465040593</c:v>
                </c:pt>
                <c:pt idx="79">
                  <c:v>3.062136843131925</c:v>
                </c:pt>
                <c:pt idx="80">
                  <c:v>5.091893465040593</c:v>
                </c:pt>
                <c:pt idx="81">
                  <c:v>5.212915395328769</c:v>
                </c:pt>
                <c:pt idx="82">
                  <c:v>3.86800747780906</c:v>
                </c:pt>
                <c:pt idx="83">
                  <c:v>2.493899870787534</c:v>
                </c:pt>
                <c:pt idx="84">
                  <c:v>1.76451491351458</c:v>
                </c:pt>
                <c:pt idx="85">
                  <c:v>5.32531223250212</c:v>
                </c:pt>
                <c:pt idx="86">
                  <c:v>6.012246551085727</c:v>
                </c:pt>
                <c:pt idx="87">
                  <c:v>5.8676021485442</c:v>
                </c:pt>
                <c:pt idx="88">
                  <c:v>1.986034908531402</c:v>
                </c:pt>
                <c:pt idx="89">
                  <c:v>8.495852293857726</c:v>
                </c:pt>
                <c:pt idx="90">
                  <c:v>10.2134278737388</c:v>
                </c:pt>
                <c:pt idx="91">
                  <c:v>9.423539355560786</c:v>
                </c:pt>
                <c:pt idx="92">
                  <c:v>6.57781575473838</c:v>
                </c:pt>
                <c:pt idx="93">
                  <c:v>3.062136843131925</c:v>
                </c:pt>
                <c:pt idx="94">
                  <c:v>14.02268928035</c:v>
                </c:pt>
                <c:pt idx="95">
                  <c:v>4.097119923911944</c:v>
                </c:pt>
                <c:pt idx="96">
                  <c:v>8.694067224210048</c:v>
                </c:pt>
                <c:pt idx="97">
                  <c:v>4.097119923911944</c:v>
                </c:pt>
                <c:pt idx="98">
                  <c:v>3.062136843131925</c:v>
                </c:pt>
                <c:pt idx="99">
                  <c:v>3.86800747780906</c:v>
                </c:pt>
                <c:pt idx="100">
                  <c:v>9.812877542622304</c:v>
                </c:pt>
                <c:pt idx="101">
                  <c:v>7.12026345188466</c:v>
                </c:pt>
                <c:pt idx="102">
                  <c:v>2.493899870787534</c:v>
                </c:pt>
                <c:pt idx="103">
                  <c:v>5.32531223250212</c:v>
                </c:pt>
                <c:pt idx="104">
                  <c:v>5.32531223250212</c:v>
                </c:pt>
                <c:pt idx="105">
                  <c:v>8.29504875870742</c:v>
                </c:pt>
                <c:pt idx="106">
                  <c:v>4.492733411603691</c:v>
                </c:pt>
                <c:pt idx="107">
                  <c:v>3.86800747780906</c:v>
                </c:pt>
                <c:pt idx="108">
                  <c:v>0.573533055111298</c:v>
                </c:pt>
                <c:pt idx="109">
                  <c:v>7.302390949761937</c:v>
                </c:pt>
                <c:pt idx="110">
                  <c:v>5.212915395328769</c:v>
                </c:pt>
                <c:pt idx="111">
                  <c:v>6.0796144314014</c:v>
                </c:pt>
                <c:pt idx="112">
                  <c:v>2.22954950721981</c:v>
                </c:pt>
                <c:pt idx="113">
                  <c:v>5.32531223250212</c:v>
                </c:pt>
                <c:pt idx="114">
                  <c:v>5.212915395328769</c:v>
                </c:pt>
                <c:pt idx="115">
                  <c:v>1.76451491351458</c:v>
                </c:pt>
                <c:pt idx="116">
                  <c:v>1.56393850647472</c:v>
                </c:pt>
                <c:pt idx="117">
                  <c:v>5.32531223250212</c:v>
                </c:pt>
                <c:pt idx="118">
                  <c:v>1.217198248051087</c:v>
                </c:pt>
                <c:pt idx="119">
                  <c:v>4.818711854301974</c:v>
                </c:pt>
                <c:pt idx="120">
                  <c:v>2.22954950721981</c:v>
                </c:pt>
                <c:pt idx="121">
                  <c:v>8.71569393950083</c:v>
                </c:pt>
                <c:pt idx="122">
                  <c:v>3.86800747780906</c:v>
                </c:pt>
                <c:pt idx="123">
                  <c:v>2.774344021256396</c:v>
                </c:pt>
                <c:pt idx="124">
                  <c:v>5.9416784820832</c:v>
                </c:pt>
                <c:pt idx="125">
                  <c:v>3.616978254408797</c:v>
                </c:pt>
                <c:pt idx="126">
                  <c:v>5.212915395328769</c:v>
                </c:pt>
                <c:pt idx="127">
                  <c:v>1.986034908531402</c:v>
                </c:pt>
                <c:pt idx="128">
                  <c:v>4.492733411603691</c:v>
                </c:pt>
                <c:pt idx="129">
                  <c:v>1.06656025387023</c:v>
                </c:pt>
                <c:pt idx="130">
                  <c:v>2.774344021256396</c:v>
                </c:pt>
                <c:pt idx="131">
                  <c:v>10.5628594261745</c:v>
                </c:pt>
                <c:pt idx="132">
                  <c:v>4.492733411603691</c:v>
                </c:pt>
                <c:pt idx="133">
                  <c:v>4.097119923911944</c:v>
                </c:pt>
                <c:pt idx="134">
                  <c:v>5.52829175142065</c:v>
                </c:pt>
                <c:pt idx="135">
                  <c:v>3.616978254408797</c:v>
                </c:pt>
                <c:pt idx="136">
                  <c:v>5.32531223250212</c:v>
                </c:pt>
                <c:pt idx="137">
                  <c:v>6.144052461109009</c:v>
                </c:pt>
                <c:pt idx="138">
                  <c:v>8.23642657273307</c:v>
                </c:pt>
                <c:pt idx="139">
                  <c:v>4.492733411603691</c:v>
                </c:pt>
                <c:pt idx="140">
                  <c:v>0.683194170687785</c:v>
                </c:pt>
                <c:pt idx="141">
                  <c:v>1.56393850647472</c:v>
                </c:pt>
                <c:pt idx="142">
                  <c:v>0.471114010145351</c:v>
                </c:pt>
                <c:pt idx="143">
                  <c:v>0.801092924087484</c:v>
                </c:pt>
                <c:pt idx="144">
                  <c:v>5.091893465040593</c:v>
                </c:pt>
                <c:pt idx="145">
                  <c:v>1.217198248051087</c:v>
                </c:pt>
                <c:pt idx="146">
                  <c:v>3.062136843131925</c:v>
                </c:pt>
                <c:pt idx="147">
                  <c:v>5.091893465040593</c:v>
                </c:pt>
                <c:pt idx="148">
                  <c:v>3.616978254408797</c:v>
                </c:pt>
                <c:pt idx="149">
                  <c:v>6.012246551085727</c:v>
                </c:pt>
                <c:pt idx="150">
                  <c:v>7.514319524635606</c:v>
                </c:pt>
                <c:pt idx="151">
                  <c:v>7.464172511940279</c:v>
                </c:pt>
                <c:pt idx="152">
                  <c:v>6.71225029269733</c:v>
                </c:pt>
                <c:pt idx="153">
                  <c:v>0.801092924087484</c:v>
                </c:pt>
                <c:pt idx="154">
                  <c:v>1.986034908531402</c:v>
                </c:pt>
                <c:pt idx="155">
                  <c:v>3.616978254408797</c:v>
                </c:pt>
                <c:pt idx="156">
                  <c:v>3.616978254408797</c:v>
                </c:pt>
                <c:pt idx="157">
                  <c:v>5.707460071716198</c:v>
                </c:pt>
                <c:pt idx="158">
                  <c:v>2.493899870787534</c:v>
                </c:pt>
                <c:pt idx="159">
                  <c:v>6.376886524928889</c:v>
                </c:pt>
                <c:pt idx="160">
                  <c:v>6.835335868161874</c:v>
                </c:pt>
                <c:pt idx="161">
                  <c:v>1.56393850647472</c:v>
                </c:pt>
                <c:pt idx="162">
                  <c:v>6.265065049860905</c:v>
                </c:pt>
                <c:pt idx="163">
                  <c:v>2.774344021256396</c:v>
                </c:pt>
                <c:pt idx="164">
                  <c:v>6.265065049860905</c:v>
                </c:pt>
                <c:pt idx="165">
                  <c:v>6.66879955410208</c:v>
                </c:pt>
                <c:pt idx="166">
                  <c:v>5.091893465040593</c:v>
                </c:pt>
                <c:pt idx="167">
                  <c:v>6.0796144314014</c:v>
                </c:pt>
                <c:pt idx="168">
                  <c:v>10.7812068483797</c:v>
                </c:pt>
                <c:pt idx="169">
                  <c:v>4.097119923911944</c:v>
                </c:pt>
                <c:pt idx="170">
                  <c:v>1.56393850647472</c:v>
                </c:pt>
                <c:pt idx="171">
                  <c:v>5.32531223250212</c:v>
                </c:pt>
                <c:pt idx="172">
                  <c:v>6.265065049860905</c:v>
                </c:pt>
                <c:pt idx="173">
                  <c:v>6.144052461109009</c:v>
                </c:pt>
                <c:pt idx="174">
                  <c:v>6.265065049860905</c:v>
                </c:pt>
                <c:pt idx="175">
                  <c:v>4.304759672157787</c:v>
                </c:pt>
                <c:pt idx="176">
                  <c:v>3.062136843131925</c:v>
                </c:pt>
                <c:pt idx="177">
                  <c:v>2.774344021256396</c:v>
                </c:pt>
                <c:pt idx="178">
                  <c:v>5.8676021485442</c:v>
                </c:pt>
                <c:pt idx="179">
                  <c:v>5.091893465040593</c:v>
                </c:pt>
                <c:pt idx="180">
                  <c:v>7.019845247981968</c:v>
                </c:pt>
                <c:pt idx="181">
                  <c:v>7.087556101848715</c:v>
                </c:pt>
                <c:pt idx="182">
                  <c:v>11.526069426613</c:v>
                </c:pt>
                <c:pt idx="183">
                  <c:v>11.6687690072966</c:v>
                </c:pt>
                <c:pt idx="184">
                  <c:v>3.062136843131925</c:v>
                </c:pt>
                <c:pt idx="185">
                  <c:v>9.369978475032668</c:v>
                </c:pt>
                <c:pt idx="186">
                  <c:v>12.3968906011075</c:v>
                </c:pt>
                <c:pt idx="187">
                  <c:v>6.376886524928889</c:v>
                </c:pt>
                <c:pt idx="188">
                  <c:v>6.144052461109009</c:v>
                </c:pt>
                <c:pt idx="189">
                  <c:v>2.493899870787534</c:v>
                </c:pt>
                <c:pt idx="190">
                  <c:v>2.493899870787534</c:v>
                </c:pt>
                <c:pt idx="191">
                  <c:v>2.493899870787534</c:v>
                </c:pt>
                <c:pt idx="192">
                  <c:v>4.097119923911944</c:v>
                </c:pt>
                <c:pt idx="193">
                  <c:v>4.097119923911944</c:v>
                </c:pt>
                <c:pt idx="194">
                  <c:v>2.493899870787534</c:v>
                </c:pt>
                <c:pt idx="195">
                  <c:v>1.56393850647472</c:v>
                </c:pt>
                <c:pt idx="196">
                  <c:v>1.986034908531402</c:v>
                </c:pt>
                <c:pt idx="197">
                  <c:v>4.818711854301974</c:v>
                </c:pt>
                <c:pt idx="198">
                  <c:v>5.212915395328769</c:v>
                </c:pt>
                <c:pt idx="199">
                  <c:v>6.144052461109009</c:v>
                </c:pt>
                <c:pt idx="200">
                  <c:v>4.492733411603691</c:v>
                </c:pt>
                <c:pt idx="201">
                  <c:v>4.097119923911944</c:v>
                </c:pt>
                <c:pt idx="202">
                  <c:v>3.346295700218104</c:v>
                </c:pt>
                <c:pt idx="203">
                  <c:v>6.144052461109009</c:v>
                </c:pt>
                <c:pt idx="204">
                  <c:v>3.616978254408797</c:v>
                </c:pt>
                <c:pt idx="205">
                  <c:v>3.86800747780906</c:v>
                </c:pt>
                <c:pt idx="206">
                  <c:v>4.492733411603691</c:v>
                </c:pt>
                <c:pt idx="207">
                  <c:v>6.71225029269733</c:v>
                </c:pt>
                <c:pt idx="208">
                  <c:v>6.57781575473838</c:v>
                </c:pt>
                <c:pt idx="209">
                  <c:v>5.707460071716198</c:v>
                </c:pt>
                <c:pt idx="210">
                  <c:v>7.93849158732905</c:v>
                </c:pt>
                <c:pt idx="211">
                  <c:v>4.66330276039085</c:v>
                </c:pt>
                <c:pt idx="212">
                  <c:v>7.48946306676798</c:v>
                </c:pt>
                <c:pt idx="213">
                  <c:v>12.01268722657693</c:v>
                </c:pt>
                <c:pt idx="214">
                  <c:v>9.73557078826797</c:v>
                </c:pt>
                <c:pt idx="215">
                  <c:v>11.2832767157169</c:v>
                </c:pt>
                <c:pt idx="216">
                  <c:v>6.66879955410208</c:v>
                </c:pt>
                <c:pt idx="217">
                  <c:v>4.818711854301974</c:v>
                </c:pt>
                <c:pt idx="218">
                  <c:v>3.062136843131925</c:v>
                </c:pt>
                <c:pt idx="219">
                  <c:v>1.56393850647472</c:v>
                </c:pt>
                <c:pt idx="220">
                  <c:v>9.73557078826797</c:v>
                </c:pt>
                <c:pt idx="221">
                  <c:v>6.57781575473838</c:v>
                </c:pt>
                <c:pt idx="222">
                  <c:v>3.346295700218104</c:v>
                </c:pt>
                <c:pt idx="223">
                  <c:v>1.76451491351458</c:v>
                </c:pt>
                <c:pt idx="224">
                  <c:v>11.74964451586642</c:v>
                </c:pt>
                <c:pt idx="225">
                  <c:v>2.22954950721981</c:v>
                </c:pt>
                <c:pt idx="226">
                  <c:v>1.56393850647472</c:v>
                </c:pt>
                <c:pt idx="227">
                  <c:v>6.265065049860905</c:v>
                </c:pt>
                <c:pt idx="228">
                  <c:v>0.573533055111298</c:v>
                </c:pt>
                <c:pt idx="229">
                  <c:v>6.012246551085727</c:v>
                </c:pt>
                <c:pt idx="230">
                  <c:v>8.997547075998802</c:v>
                </c:pt>
                <c:pt idx="231">
                  <c:v>4.097119923911944</c:v>
                </c:pt>
                <c:pt idx="232">
                  <c:v>3.616978254408797</c:v>
                </c:pt>
                <c:pt idx="233">
                  <c:v>6.624015800396188</c:v>
                </c:pt>
                <c:pt idx="234">
                  <c:v>3.616978254408797</c:v>
                </c:pt>
                <c:pt idx="235">
                  <c:v>6.012246551085727</c:v>
                </c:pt>
                <c:pt idx="236">
                  <c:v>1.217198248051087</c:v>
                </c:pt>
                <c:pt idx="237">
                  <c:v>2.774344021256396</c:v>
                </c:pt>
                <c:pt idx="238">
                  <c:v>4.818711854301974</c:v>
                </c:pt>
                <c:pt idx="239">
                  <c:v>6.265065049860905</c:v>
                </c:pt>
                <c:pt idx="240">
                  <c:v>2.493899870787534</c:v>
                </c:pt>
                <c:pt idx="241">
                  <c:v>1.56393850647472</c:v>
                </c:pt>
                <c:pt idx="242">
                  <c:v>12.5033934738222</c:v>
                </c:pt>
                <c:pt idx="243">
                  <c:v>0.284771235927853</c:v>
                </c:pt>
                <c:pt idx="244">
                  <c:v>4.097119923911944</c:v>
                </c:pt>
                <c:pt idx="245">
                  <c:v>1.217198248051087</c:v>
                </c:pt>
                <c:pt idx="246">
                  <c:v>7.60968579625497</c:v>
                </c:pt>
                <c:pt idx="247">
                  <c:v>4.097119923911944</c:v>
                </c:pt>
                <c:pt idx="248">
                  <c:v>8.50829642242875</c:v>
                </c:pt>
                <c:pt idx="249">
                  <c:v>8.997547075998802</c:v>
                </c:pt>
                <c:pt idx="250">
                  <c:v>5.32531223250212</c:v>
                </c:pt>
                <c:pt idx="251">
                  <c:v>4.097119923911944</c:v>
                </c:pt>
                <c:pt idx="252">
                  <c:v>7.244185940946374</c:v>
                </c:pt>
                <c:pt idx="253">
                  <c:v>5.789664730680213</c:v>
                </c:pt>
                <c:pt idx="254">
                  <c:v>7.514319524635606</c:v>
                </c:pt>
                <c:pt idx="255">
                  <c:v>9.13231920198514</c:v>
                </c:pt>
                <c:pt idx="256">
                  <c:v>6.265065049860905</c:v>
                </c:pt>
                <c:pt idx="257">
                  <c:v>6.984768633727803</c:v>
                </c:pt>
                <c:pt idx="258">
                  <c:v>4.097119923911944</c:v>
                </c:pt>
                <c:pt idx="259">
                  <c:v>6.144052461109009</c:v>
                </c:pt>
                <c:pt idx="260">
                  <c:v>4.960989651377464</c:v>
                </c:pt>
                <c:pt idx="261">
                  <c:v>1.76451491351458</c:v>
                </c:pt>
                <c:pt idx="262">
                  <c:v>5.091893465040593</c:v>
                </c:pt>
                <c:pt idx="263">
                  <c:v>6.530108201493261</c:v>
                </c:pt>
                <c:pt idx="264">
                  <c:v>1.217198248051087</c:v>
                </c:pt>
                <c:pt idx="265">
                  <c:v>0.118855444727273</c:v>
                </c:pt>
                <c:pt idx="266">
                  <c:v>4.097119923911944</c:v>
                </c:pt>
                <c:pt idx="267">
                  <c:v>2.22954950721981</c:v>
                </c:pt>
                <c:pt idx="268">
                  <c:v>6.57781575473838</c:v>
                </c:pt>
                <c:pt idx="269">
                  <c:v>3.616978254408797</c:v>
                </c:pt>
                <c:pt idx="270">
                  <c:v>3.062136843131925</c:v>
                </c:pt>
                <c:pt idx="271">
                  <c:v>4.304759672157787</c:v>
                </c:pt>
                <c:pt idx="272">
                  <c:v>7.41222680284627</c:v>
                </c:pt>
                <c:pt idx="273">
                  <c:v>5.707460071716198</c:v>
                </c:pt>
                <c:pt idx="274">
                  <c:v>3.86800747780906</c:v>
                </c:pt>
                <c:pt idx="275">
                  <c:v>3.616978254408797</c:v>
                </c:pt>
                <c:pt idx="276">
                  <c:v>1.38226350264707</c:v>
                </c:pt>
                <c:pt idx="277">
                  <c:v>1.217198248051087</c:v>
                </c:pt>
                <c:pt idx="278">
                  <c:v>4.097119923911944</c:v>
                </c:pt>
                <c:pt idx="279">
                  <c:v>5.8676021485442</c:v>
                </c:pt>
                <c:pt idx="280">
                  <c:v>6.48079296117859</c:v>
                </c:pt>
                <c:pt idx="281">
                  <c:v>2.22954950721981</c:v>
                </c:pt>
                <c:pt idx="282">
                  <c:v>5.212915395328769</c:v>
                </c:pt>
                <c:pt idx="283">
                  <c:v>2.493899870787534</c:v>
                </c:pt>
                <c:pt idx="284">
                  <c:v>1.38226350264707</c:v>
                </c:pt>
                <c:pt idx="285">
                  <c:v>7.863029870353205</c:v>
                </c:pt>
                <c:pt idx="286">
                  <c:v>1.217198248051087</c:v>
                </c:pt>
                <c:pt idx="287">
                  <c:v>3.346295700218104</c:v>
                </c:pt>
                <c:pt idx="288">
                  <c:v>5.620518097185334</c:v>
                </c:pt>
                <c:pt idx="289">
                  <c:v>7.93849158732905</c:v>
                </c:pt>
                <c:pt idx="290">
                  <c:v>2.493899870787534</c:v>
                </c:pt>
                <c:pt idx="291">
                  <c:v>3.062136843131925</c:v>
                </c:pt>
                <c:pt idx="292">
                  <c:v>6.265065049860905</c:v>
                </c:pt>
                <c:pt idx="293">
                  <c:v>10.8041083155488</c:v>
                </c:pt>
                <c:pt idx="294">
                  <c:v>8.143776392592688</c:v>
                </c:pt>
                <c:pt idx="295">
                  <c:v>7.12026345188466</c:v>
                </c:pt>
                <c:pt idx="296">
                  <c:v>8.85863643616166</c:v>
                </c:pt>
                <c:pt idx="297">
                  <c:v>6.57781575473838</c:v>
                </c:pt>
                <c:pt idx="298">
                  <c:v>2.774344021256396</c:v>
                </c:pt>
                <c:pt idx="299">
                  <c:v>1.217198248051087</c:v>
                </c:pt>
                <c:pt idx="300">
                  <c:v>4.960989651377464</c:v>
                </c:pt>
                <c:pt idx="301">
                  <c:v>10.7965148133904</c:v>
                </c:pt>
                <c:pt idx="302">
                  <c:v>1.56393850647472</c:v>
                </c:pt>
                <c:pt idx="303">
                  <c:v>5.707460071716198</c:v>
                </c:pt>
                <c:pt idx="304">
                  <c:v>4.492733411603691</c:v>
                </c:pt>
                <c:pt idx="305">
                  <c:v>5.707460071716198</c:v>
                </c:pt>
                <c:pt idx="306">
                  <c:v>7.514319524635606</c:v>
                </c:pt>
                <c:pt idx="307">
                  <c:v>8.59252596897976</c:v>
                </c:pt>
                <c:pt idx="308">
                  <c:v>1.986034908531402</c:v>
                </c:pt>
                <c:pt idx="309">
                  <c:v>6.57781575473838</c:v>
                </c:pt>
                <c:pt idx="310">
                  <c:v>1.986034908531402</c:v>
                </c:pt>
                <c:pt idx="311">
                  <c:v>3.062136843131925</c:v>
                </c:pt>
                <c:pt idx="312">
                  <c:v>7.385538365151786</c:v>
                </c:pt>
                <c:pt idx="313">
                  <c:v>5.707460071716198</c:v>
                </c:pt>
                <c:pt idx="314">
                  <c:v>1.76451491351458</c:v>
                </c:pt>
                <c:pt idx="315">
                  <c:v>3.616978254408797</c:v>
                </c:pt>
                <c:pt idx="316">
                  <c:v>6.835335868161874</c:v>
                </c:pt>
                <c:pt idx="317">
                  <c:v>6.205798979247445</c:v>
                </c:pt>
                <c:pt idx="318">
                  <c:v>2.493899870787534</c:v>
                </c:pt>
                <c:pt idx="319">
                  <c:v>5.091893465040593</c:v>
                </c:pt>
                <c:pt idx="320">
                  <c:v>6.835335868161874</c:v>
                </c:pt>
                <c:pt idx="321">
                  <c:v>5.707460071716198</c:v>
                </c:pt>
                <c:pt idx="322">
                  <c:v>5.9416784820832</c:v>
                </c:pt>
                <c:pt idx="323">
                  <c:v>5.091893465040593</c:v>
                </c:pt>
                <c:pt idx="324">
                  <c:v>5.4301408577121</c:v>
                </c:pt>
                <c:pt idx="325">
                  <c:v>7.562787819482996</c:v>
                </c:pt>
                <c:pt idx="326">
                  <c:v>3.346295700218104</c:v>
                </c:pt>
                <c:pt idx="327">
                  <c:v>0.928412760549643</c:v>
                </c:pt>
                <c:pt idx="328">
                  <c:v>6.012246551085727</c:v>
                </c:pt>
                <c:pt idx="329">
                  <c:v>6.376886524928889</c:v>
                </c:pt>
                <c:pt idx="330">
                  <c:v>5.52829175142065</c:v>
                </c:pt>
                <c:pt idx="331">
                  <c:v>8.520634227462618</c:v>
                </c:pt>
                <c:pt idx="332">
                  <c:v>11.8087171127735</c:v>
                </c:pt>
                <c:pt idx="333">
                  <c:v>7.12026345188466</c:v>
                </c:pt>
                <c:pt idx="334">
                  <c:v>13.243216887212</c:v>
                </c:pt>
                <c:pt idx="335">
                  <c:v>5.32531223250212</c:v>
                </c:pt>
                <c:pt idx="336">
                  <c:v>10.9797799575745</c:v>
                </c:pt>
                <c:pt idx="337">
                  <c:v>4.097119923911944</c:v>
                </c:pt>
                <c:pt idx="338">
                  <c:v>6.376886524928889</c:v>
                </c:pt>
                <c:pt idx="339">
                  <c:v>6.66879955410208</c:v>
                </c:pt>
                <c:pt idx="340">
                  <c:v>3.86800747780906</c:v>
                </c:pt>
                <c:pt idx="341">
                  <c:v>10.9087726519416</c:v>
                </c:pt>
                <c:pt idx="342">
                  <c:v>10.957253970839</c:v>
                </c:pt>
                <c:pt idx="343">
                  <c:v>2.493899870787534</c:v>
                </c:pt>
                <c:pt idx="344">
                  <c:v>4.66330276039085</c:v>
                </c:pt>
                <c:pt idx="345">
                  <c:v>2.774344021256396</c:v>
                </c:pt>
                <c:pt idx="346">
                  <c:v>3.616978254408797</c:v>
                </c:pt>
                <c:pt idx="347">
                  <c:v>5.8676021485442</c:v>
                </c:pt>
                <c:pt idx="348">
                  <c:v>10.43827188369476</c:v>
                </c:pt>
                <c:pt idx="349">
                  <c:v>4.66330276039085</c:v>
                </c:pt>
                <c:pt idx="350">
                  <c:v>1.217198248051087</c:v>
                </c:pt>
                <c:pt idx="351">
                  <c:v>4.818711854301974</c:v>
                </c:pt>
                <c:pt idx="352">
                  <c:v>4.66330276039085</c:v>
                </c:pt>
                <c:pt idx="353">
                  <c:v>6.795451326478926</c:v>
                </c:pt>
                <c:pt idx="354">
                  <c:v>6.48079296117859</c:v>
                </c:pt>
                <c:pt idx="355">
                  <c:v>0.683194170687785</c:v>
                </c:pt>
                <c:pt idx="356">
                  <c:v>6.265065049860905</c:v>
                </c:pt>
                <c:pt idx="357">
                  <c:v>3.062136843131925</c:v>
                </c:pt>
                <c:pt idx="358">
                  <c:v>7.514319524635606</c:v>
                </c:pt>
                <c:pt idx="359">
                  <c:v>6.94882471115178</c:v>
                </c:pt>
                <c:pt idx="360">
                  <c:v>7.244185940946374</c:v>
                </c:pt>
                <c:pt idx="361">
                  <c:v>9.410334349910282</c:v>
                </c:pt>
                <c:pt idx="362">
                  <c:v>6.48079296117859</c:v>
                </c:pt>
                <c:pt idx="363">
                  <c:v>6.265065049860905</c:v>
                </c:pt>
                <c:pt idx="364">
                  <c:v>2.22954950721981</c:v>
                </c:pt>
                <c:pt idx="365">
                  <c:v>6.835335868161874</c:v>
                </c:pt>
                <c:pt idx="366">
                  <c:v>6.32203837082677</c:v>
                </c:pt>
                <c:pt idx="367">
                  <c:v>5.8676021485442</c:v>
                </c:pt>
                <c:pt idx="368">
                  <c:v>4.097119923911944</c:v>
                </c:pt>
                <c:pt idx="369">
                  <c:v>5.9416784820832</c:v>
                </c:pt>
                <c:pt idx="370">
                  <c:v>7.655111714893954</c:v>
                </c:pt>
                <c:pt idx="371">
                  <c:v>13.64887507261628</c:v>
                </c:pt>
                <c:pt idx="372">
                  <c:v>9.01509804164503</c:v>
                </c:pt>
                <c:pt idx="373">
                  <c:v>4.492733411603691</c:v>
                </c:pt>
                <c:pt idx="374">
                  <c:v>2.22954950721981</c:v>
                </c:pt>
                <c:pt idx="375">
                  <c:v>3.616978254408797</c:v>
                </c:pt>
                <c:pt idx="376">
                  <c:v>4.492733411603691</c:v>
                </c:pt>
                <c:pt idx="377">
                  <c:v>7.84353259131004</c:v>
                </c:pt>
                <c:pt idx="378">
                  <c:v>4.492733411603691</c:v>
                </c:pt>
                <c:pt idx="379">
                  <c:v>6.144052461109009</c:v>
                </c:pt>
                <c:pt idx="380">
                  <c:v>6.376886524928889</c:v>
                </c:pt>
                <c:pt idx="381">
                  <c:v>1.986034908531402</c:v>
                </c:pt>
                <c:pt idx="382">
                  <c:v>5.4301408577121</c:v>
                </c:pt>
                <c:pt idx="383">
                  <c:v>1.38226350264707</c:v>
                </c:pt>
                <c:pt idx="384">
                  <c:v>7.741896876802198</c:v>
                </c:pt>
                <c:pt idx="385">
                  <c:v>6.012246551085727</c:v>
                </c:pt>
                <c:pt idx="386">
                  <c:v>4.818711854301974</c:v>
                </c:pt>
                <c:pt idx="387">
                  <c:v>1.986034908531402</c:v>
                </c:pt>
                <c:pt idx="388">
                  <c:v>6.012246551085727</c:v>
                </c:pt>
                <c:pt idx="389">
                  <c:v>4.960989651377464</c:v>
                </c:pt>
                <c:pt idx="390">
                  <c:v>0.928412760549643</c:v>
                </c:pt>
                <c:pt idx="391">
                  <c:v>0.683194170687785</c:v>
                </c:pt>
                <c:pt idx="392">
                  <c:v>7.12026345188466</c:v>
                </c:pt>
                <c:pt idx="393">
                  <c:v>3.616978254408797</c:v>
                </c:pt>
                <c:pt idx="394">
                  <c:v>4.818711854301974</c:v>
                </c:pt>
                <c:pt idx="395">
                  <c:v>0.683194170687785</c:v>
                </c:pt>
                <c:pt idx="396">
                  <c:v>6.144052461109009</c:v>
                </c:pt>
                <c:pt idx="397">
                  <c:v>1.38226350264707</c:v>
                </c:pt>
                <c:pt idx="398">
                  <c:v>5.707460071716198</c:v>
                </c:pt>
                <c:pt idx="399">
                  <c:v>3.86800747780906</c:v>
                </c:pt>
                <c:pt idx="400">
                  <c:v>4.960989651377464</c:v>
                </c:pt>
                <c:pt idx="401">
                  <c:v>5.789664730680213</c:v>
                </c:pt>
                <c:pt idx="402">
                  <c:v>5.8676021485442</c:v>
                </c:pt>
                <c:pt idx="403">
                  <c:v>4.492733411603691</c:v>
                </c:pt>
                <c:pt idx="404">
                  <c:v>1.06656025387023</c:v>
                </c:pt>
                <c:pt idx="405">
                  <c:v>2.493899870787534</c:v>
                </c:pt>
                <c:pt idx="406">
                  <c:v>3.062136843131925</c:v>
                </c:pt>
                <c:pt idx="407">
                  <c:v>5.52829175142065</c:v>
                </c:pt>
                <c:pt idx="408">
                  <c:v>7.087556101848715</c:v>
                </c:pt>
                <c:pt idx="409">
                  <c:v>1.06656025387023</c:v>
                </c:pt>
                <c:pt idx="410">
                  <c:v>1.986034908531402</c:v>
                </c:pt>
                <c:pt idx="411">
                  <c:v>4.492733411603691</c:v>
                </c:pt>
                <c:pt idx="412">
                  <c:v>6.984768633727803</c:v>
                </c:pt>
                <c:pt idx="413">
                  <c:v>8.694067224210048</c:v>
                </c:pt>
                <c:pt idx="414">
                  <c:v>1.38226350264707</c:v>
                </c:pt>
                <c:pt idx="415">
                  <c:v>4.492733411603691</c:v>
                </c:pt>
                <c:pt idx="416">
                  <c:v>11.2705431028343</c:v>
                </c:pt>
                <c:pt idx="417">
                  <c:v>11.8447525855753</c:v>
                </c:pt>
                <c:pt idx="418">
                  <c:v>1.38226350264707</c:v>
                </c:pt>
                <c:pt idx="419">
                  <c:v>2.774344021256396</c:v>
                </c:pt>
                <c:pt idx="420">
                  <c:v>2.493899870787534</c:v>
                </c:pt>
                <c:pt idx="421">
                  <c:v>5.32531223250212</c:v>
                </c:pt>
                <c:pt idx="422">
                  <c:v>5.091893465040593</c:v>
                </c:pt>
                <c:pt idx="423">
                  <c:v>3.616978254408797</c:v>
                </c:pt>
                <c:pt idx="424">
                  <c:v>2.22954950721981</c:v>
                </c:pt>
                <c:pt idx="425">
                  <c:v>5.52829175142065</c:v>
                </c:pt>
                <c:pt idx="426">
                  <c:v>2.774344021256396</c:v>
                </c:pt>
                <c:pt idx="427">
                  <c:v>4.492733411603691</c:v>
                </c:pt>
                <c:pt idx="428">
                  <c:v>5.8676021485442</c:v>
                </c:pt>
                <c:pt idx="429">
                  <c:v>3.346295700218104</c:v>
                </c:pt>
                <c:pt idx="430">
                  <c:v>5.9416784820832</c:v>
                </c:pt>
                <c:pt idx="431">
                  <c:v>11.9817722021403</c:v>
                </c:pt>
                <c:pt idx="432">
                  <c:v>0.928412760549643</c:v>
                </c:pt>
                <c:pt idx="433">
                  <c:v>3.346295700218104</c:v>
                </c:pt>
                <c:pt idx="434">
                  <c:v>2.774344021256396</c:v>
                </c:pt>
                <c:pt idx="435">
                  <c:v>7.054095132334822</c:v>
                </c:pt>
                <c:pt idx="436">
                  <c:v>6.012246551085727</c:v>
                </c:pt>
                <c:pt idx="437">
                  <c:v>4.960989651377464</c:v>
                </c:pt>
                <c:pt idx="438">
                  <c:v>5.091893465040593</c:v>
                </c:pt>
                <c:pt idx="439">
                  <c:v>3.616978254408797</c:v>
                </c:pt>
                <c:pt idx="440">
                  <c:v>1.56393850647472</c:v>
                </c:pt>
                <c:pt idx="441">
                  <c:v>6.0796144314014</c:v>
                </c:pt>
                <c:pt idx="442">
                  <c:v>6.376886524928889</c:v>
                </c:pt>
                <c:pt idx="443">
                  <c:v>7.302390949761937</c:v>
                </c:pt>
                <c:pt idx="444">
                  <c:v>3.86800747780906</c:v>
                </c:pt>
                <c:pt idx="445">
                  <c:v>1.56393850647472</c:v>
                </c:pt>
                <c:pt idx="446">
                  <c:v>5.212915395328769</c:v>
                </c:pt>
                <c:pt idx="447">
                  <c:v>3.616978254408797</c:v>
                </c:pt>
                <c:pt idx="448">
                  <c:v>4.492733411603691</c:v>
                </c:pt>
                <c:pt idx="449">
                  <c:v>6.012246551085727</c:v>
                </c:pt>
                <c:pt idx="450">
                  <c:v>5.212915395328769</c:v>
                </c:pt>
                <c:pt idx="451">
                  <c:v>6.624015800396188</c:v>
                </c:pt>
                <c:pt idx="452">
                  <c:v>1.217198248051087</c:v>
                </c:pt>
                <c:pt idx="453">
                  <c:v>4.818711854301974</c:v>
                </c:pt>
                <c:pt idx="454">
                  <c:v>1.76451491351458</c:v>
                </c:pt>
                <c:pt idx="455">
                  <c:v>5.707460071716198</c:v>
                </c:pt>
                <c:pt idx="456">
                  <c:v>7.244185940946374</c:v>
                </c:pt>
                <c:pt idx="457">
                  <c:v>4.818711854301974</c:v>
                </c:pt>
                <c:pt idx="458">
                  <c:v>4.66330276039085</c:v>
                </c:pt>
                <c:pt idx="459">
                  <c:v>5.8676021485442</c:v>
                </c:pt>
                <c:pt idx="460">
                  <c:v>1.986034908531402</c:v>
                </c:pt>
                <c:pt idx="461">
                  <c:v>4.097119923911944</c:v>
                </c:pt>
                <c:pt idx="462">
                  <c:v>5.212915395328769</c:v>
                </c:pt>
                <c:pt idx="463">
                  <c:v>7.464172511940279</c:v>
                </c:pt>
                <c:pt idx="464">
                  <c:v>1.217198248051087</c:v>
                </c:pt>
                <c:pt idx="465">
                  <c:v>7.18354715899004</c:v>
                </c:pt>
                <c:pt idx="466">
                  <c:v>2.493899870787534</c:v>
                </c:pt>
                <c:pt idx="467">
                  <c:v>8.37874904139646</c:v>
                </c:pt>
                <c:pt idx="468">
                  <c:v>1.76451491351458</c:v>
                </c:pt>
                <c:pt idx="469">
                  <c:v>1.217198248051087</c:v>
                </c:pt>
                <c:pt idx="470">
                  <c:v>1.986034908531402</c:v>
                </c:pt>
                <c:pt idx="471">
                  <c:v>5.52829175142065</c:v>
                </c:pt>
                <c:pt idx="472">
                  <c:v>8.799099672123016</c:v>
                </c:pt>
                <c:pt idx="473">
                  <c:v>1.56393850647472</c:v>
                </c:pt>
                <c:pt idx="474">
                  <c:v>1.986034908531402</c:v>
                </c:pt>
                <c:pt idx="475">
                  <c:v>5.52829175142065</c:v>
                </c:pt>
                <c:pt idx="476">
                  <c:v>1.38226350264707</c:v>
                </c:pt>
                <c:pt idx="477">
                  <c:v>4.960989651377464</c:v>
                </c:pt>
                <c:pt idx="478">
                  <c:v>5.707460071716198</c:v>
                </c:pt>
                <c:pt idx="479">
                  <c:v>4.492733411603691</c:v>
                </c:pt>
                <c:pt idx="480">
                  <c:v>6.91196986491091</c:v>
                </c:pt>
                <c:pt idx="481">
                  <c:v>13.2653907388124</c:v>
                </c:pt>
                <c:pt idx="482">
                  <c:v>7.054095132334822</c:v>
                </c:pt>
                <c:pt idx="483">
                  <c:v>3.616978254408797</c:v>
                </c:pt>
                <c:pt idx="484">
                  <c:v>4.492733411603691</c:v>
                </c:pt>
                <c:pt idx="485">
                  <c:v>4.66330276039085</c:v>
                </c:pt>
                <c:pt idx="486">
                  <c:v>6.71225029269733</c:v>
                </c:pt>
                <c:pt idx="487">
                  <c:v>8.221391631369059</c:v>
                </c:pt>
                <c:pt idx="488">
                  <c:v>4.304759672157787</c:v>
                </c:pt>
                <c:pt idx="489">
                  <c:v>4.818711854301974</c:v>
                </c:pt>
                <c:pt idx="490">
                  <c:v>3.86800747780906</c:v>
                </c:pt>
                <c:pt idx="491">
                  <c:v>2.22954950721981</c:v>
                </c:pt>
                <c:pt idx="492">
                  <c:v>2.493899870787534</c:v>
                </c:pt>
                <c:pt idx="493">
                  <c:v>1.38226350264707</c:v>
                </c:pt>
                <c:pt idx="494">
                  <c:v>1.06656025387023</c:v>
                </c:pt>
                <c:pt idx="495">
                  <c:v>6.57781575473838</c:v>
                </c:pt>
                <c:pt idx="496">
                  <c:v>6.429759697740741</c:v>
                </c:pt>
                <c:pt idx="497">
                  <c:v>3.062136843131925</c:v>
                </c:pt>
                <c:pt idx="498">
                  <c:v>5.32531223250212</c:v>
                </c:pt>
                <c:pt idx="499">
                  <c:v>8.392239381911252</c:v>
                </c:pt>
                <c:pt idx="500">
                  <c:v>7.18354715899004</c:v>
                </c:pt>
                <c:pt idx="501">
                  <c:v>10.3161323839801</c:v>
                </c:pt>
                <c:pt idx="502">
                  <c:v>3.346295700218104</c:v>
                </c:pt>
                <c:pt idx="503">
                  <c:v>1.06656025387023</c:v>
                </c:pt>
                <c:pt idx="504">
                  <c:v>1.986034908531402</c:v>
                </c:pt>
                <c:pt idx="505">
                  <c:v>6.012246551085727</c:v>
                </c:pt>
                <c:pt idx="506">
                  <c:v>1.38226350264707</c:v>
                </c:pt>
                <c:pt idx="507">
                  <c:v>7.330640055538928</c:v>
                </c:pt>
                <c:pt idx="508">
                  <c:v>5.32531223250212</c:v>
                </c:pt>
                <c:pt idx="509">
                  <c:v>0.573533055111298</c:v>
                </c:pt>
                <c:pt idx="510">
                  <c:v>2.493899870787534</c:v>
                </c:pt>
                <c:pt idx="511">
                  <c:v>8.457863255604024</c:v>
                </c:pt>
                <c:pt idx="512">
                  <c:v>7.586426734013883</c:v>
                </c:pt>
                <c:pt idx="513">
                  <c:v>7.244185940946374</c:v>
                </c:pt>
                <c:pt idx="514">
                  <c:v>7.632576982945069</c:v>
                </c:pt>
                <c:pt idx="515">
                  <c:v>8.309339981269014</c:v>
                </c:pt>
                <c:pt idx="516">
                  <c:v>12.32393405047812</c:v>
                </c:pt>
                <c:pt idx="517">
                  <c:v>3.346295700218104</c:v>
                </c:pt>
                <c:pt idx="518">
                  <c:v>12.61988571873892</c:v>
                </c:pt>
                <c:pt idx="519">
                  <c:v>7.514319524635606</c:v>
                </c:pt>
                <c:pt idx="520">
                  <c:v>6.57781575473838</c:v>
                </c:pt>
                <c:pt idx="521">
                  <c:v>8.96179162948472</c:v>
                </c:pt>
                <c:pt idx="522">
                  <c:v>6.57781575473838</c:v>
                </c:pt>
                <c:pt idx="523">
                  <c:v>6.265065049860905</c:v>
                </c:pt>
                <c:pt idx="524">
                  <c:v>3.346295700218104</c:v>
                </c:pt>
                <c:pt idx="525">
                  <c:v>4.960989651377464</c:v>
                </c:pt>
                <c:pt idx="526">
                  <c:v>2.493899870787534</c:v>
                </c:pt>
                <c:pt idx="527">
                  <c:v>4.66330276039085</c:v>
                </c:pt>
                <c:pt idx="528">
                  <c:v>10.151280885191</c:v>
                </c:pt>
                <c:pt idx="529">
                  <c:v>4.66330276039085</c:v>
                </c:pt>
                <c:pt idx="530">
                  <c:v>7.562787819482996</c:v>
                </c:pt>
                <c:pt idx="531">
                  <c:v>5.9416784820832</c:v>
                </c:pt>
                <c:pt idx="532">
                  <c:v>3.346295700218104</c:v>
                </c:pt>
                <c:pt idx="533">
                  <c:v>6.795451326478926</c:v>
                </c:pt>
                <c:pt idx="534">
                  <c:v>4.66330276039085</c:v>
                </c:pt>
                <c:pt idx="535">
                  <c:v>6.48079296117859</c:v>
                </c:pt>
                <c:pt idx="536">
                  <c:v>4.66330276039085</c:v>
                </c:pt>
                <c:pt idx="537">
                  <c:v>3.346295700218104</c:v>
                </c:pt>
                <c:pt idx="538">
                  <c:v>0.801092924087484</c:v>
                </c:pt>
                <c:pt idx="539">
                  <c:v>6.530108201493261</c:v>
                </c:pt>
                <c:pt idx="540">
                  <c:v>7.302390949761937</c:v>
                </c:pt>
                <c:pt idx="541">
                  <c:v>5.707460071716198</c:v>
                </c:pt>
                <c:pt idx="542">
                  <c:v>2.774344021256396</c:v>
                </c:pt>
                <c:pt idx="543">
                  <c:v>1.986034908531402</c:v>
                </c:pt>
                <c:pt idx="544">
                  <c:v>1.06656025387023</c:v>
                </c:pt>
                <c:pt idx="545">
                  <c:v>2.774344021256396</c:v>
                </c:pt>
                <c:pt idx="546">
                  <c:v>4.304759672157787</c:v>
                </c:pt>
                <c:pt idx="547">
                  <c:v>3.86800747780906</c:v>
                </c:pt>
                <c:pt idx="548">
                  <c:v>5.789664730680213</c:v>
                </c:pt>
                <c:pt idx="549">
                  <c:v>6.012246551085727</c:v>
                </c:pt>
                <c:pt idx="550">
                  <c:v>2.493899870787534</c:v>
                </c:pt>
                <c:pt idx="551">
                  <c:v>4.66330276039085</c:v>
                </c:pt>
                <c:pt idx="552">
                  <c:v>7.18354715899004</c:v>
                </c:pt>
                <c:pt idx="553">
                  <c:v>1.986034908531402</c:v>
                </c:pt>
                <c:pt idx="554">
                  <c:v>2.493899870787534</c:v>
                </c:pt>
                <c:pt idx="555">
                  <c:v>4.818711854301974</c:v>
                </c:pt>
                <c:pt idx="556">
                  <c:v>5.091893465040593</c:v>
                </c:pt>
                <c:pt idx="557">
                  <c:v>9.285714684154912</c:v>
                </c:pt>
                <c:pt idx="558">
                  <c:v>2.774344021256396</c:v>
                </c:pt>
                <c:pt idx="559">
                  <c:v>3.062136843131925</c:v>
                </c:pt>
                <c:pt idx="560">
                  <c:v>2.493899870787534</c:v>
                </c:pt>
                <c:pt idx="561">
                  <c:v>5.32531223250212</c:v>
                </c:pt>
                <c:pt idx="562">
                  <c:v>0.928412760549643</c:v>
                </c:pt>
                <c:pt idx="563">
                  <c:v>1.56393850647472</c:v>
                </c:pt>
                <c:pt idx="564">
                  <c:v>6.32203837082677</c:v>
                </c:pt>
                <c:pt idx="565">
                  <c:v>4.66330276039085</c:v>
                </c:pt>
                <c:pt idx="566">
                  <c:v>5.091893465040593</c:v>
                </c:pt>
                <c:pt idx="567">
                  <c:v>3.616978254408797</c:v>
                </c:pt>
                <c:pt idx="568">
                  <c:v>3.346295700218104</c:v>
                </c:pt>
                <c:pt idx="569">
                  <c:v>1.56393850647472</c:v>
                </c:pt>
                <c:pt idx="570">
                  <c:v>3.346295700218104</c:v>
                </c:pt>
                <c:pt idx="571">
                  <c:v>5.091893465040593</c:v>
                </c:pt>
                <c:pt idx="572">
                  <c:v>6.012246551085727</c:v>
                </c:pt>
                <c:pt idx="573">
                  <c:v>5.707460071716198</c:v>
                </c:pt>
                <c:pt idx="574">
                  <c:v>3.062136843131925</c:v>
                </c:pt>
                <c:pt idx="575">
                  <c:v>6.012246551085727</c:v>
                </c:pt>
                <c:pt idx="576">
                  <c:v>3.346295700218104</c:v>
                </c:pt>
                <c:pt idx="577">
                  <c:v>12.5311122432107</c:v>
                </c:pt>
                <c:pt idx="578">
                  <c:v>8.444974872208632</c:v>
                </c:pt>
                <c:pt idx="579">
                  <c:v>3.346295700218104</c:v>
                </c:pt>
                <c:pt idx="580">
                  <c:v>2.22954950721981</c:v>
                </c:pt>
                <c:pt idx="581">
                  <c:v>3.062136843131925</c:v>
                </c:pt>
                <c:pt idx="582">
                  <c:v>13.88681759534703</c:v>
                </c:pt>
                <c:pt idx="583">
                  <c:v>4.818711854301974</c:v>
                </c:pt>
                <c:pt idx="584">
                  <c:v>5.8676021485442</c:v>
                </c:pt>
                <c:pt idx="585">
                  <c:v>3.86800747780906</c:v>
                </c:pt>
                <c:pt idx="586">
                  <c:v>0.801092924087484</c:v>
                </c:pt>
                <c:pt idx="587">
                  <c:v>6.429759697740741</c:v>
                </c:pt>
                <c:pt idx="588">
                  <c:v>2.493899870787534</c:v>
                </c:pt>
                <c:pt idx="589">
                  <c:v>4.818711854301974</c:v>
                </c:pt>
                <c:pt idx="590">
                  <c:v>5.091893465040593</c:v>
                </c:pt>
                <c:pt idx="591">
                  <c:v>4.960989651377464</c:v>
                </c:pt>
                <c:pt idx="592">
                  <c:v>6.012246551085727</c:v>
                </c:pt>
                <c:pt idx="593">
                  <c:v>5.9416784820832</c:v>
                </c:pt>
                <c:pt idx="594">
                  <c:v>5.8676021485442</c:v>
                </c:pt>
                <c:pt idx="595">
                  <c:v>6.429759697740741</c:v>
                </c:pt>
                <c:pt idx="596">
                  <c:v>2.493899870787534</c:v>
                </c:pt>
                <c:pt idx="597">
                  <c:v>1.217198248051087</c:v>
                </c:pt>
                <c:pt idx="598">
                  <c:v>3.062136843131925</c:v>
                </c:pt>
                <c:pt idx="599">
                  <c:v>2.493899870787534</c:v>
                </c:pt>
                <c:pt idx="600">
                  <c:v>2.493899870787534</c:v>
                </c:pt>
                <c:pt idx="601">
                  <c:v>1.56393850647472</c:v>
                </c:pt>
                <c:pt idx="602">
                  <c:v>4.818711854301974</c:v>
                </c:pt>
                <c:pt idx="603">
                  <c:v>6.012246551085727</c:v>
                </c:pt>
                <c:pt idx="604">
                  <c:v>0.928412760549643</c:v>
                </c:pt>
                <c:pt idx="605">
                  <c:v>12.9493477838697</c:v>
                </c:pt>
                <c:pt idx="606">
                  <c:v>4.818711854301974</c:v>
                </c:pt>
                <c:pt idx="607">
                  <c:v>4.66330276039085</c:v>
                </c:pt>
                <c:pt idx="608">
                  <c:v>3.346295700218104</c:v>
                </c:pt>
                <c:pt idx="609">
                  <c:v>0.801092924087484</c:v>
                </c:pt>
                <c:pt idx="610">
                  <c:v>11.7935385318718</c:v>
                </c:pt>
                <c:pt idx="611">
                  <c:v>9.24073072579675</c:v>
                </c:pt>
                <c:pt idx="612">
                  <c:v>11.28508666332292</c:v>
                </c:pt>
                <c:pt idx="613">
                  <c:v>7.385538365151786</c:v>
                </c:pt>
                <c:pt idx="614">
                  <c:v>4.818711854301974</c:v>
                </c:pt>
                <c:pt idx="615">
                  <c:v>7.562787819482996</c:v>
                </c:pt>
                <c:pt idx="616">
                  <c:v>5.091893465040593</c:v>
                </c:pt>
                <c:pt idx="617">
                  <c:v>4.492733411603691</c:v>
                </c:pt>
                <c:pt idx="618">
                  <c:v>3.062136843131925</c:v>
                </c:pt>
                <c:pt idx="619">
                  <c:v>1.986034908531402</c:v>
                </c:pt>
                <c:pt idx="620">
                  <c:v>4.492733411603691</c:v>
                </c:pt>
                <c:pt idx="621">
                  <c:v>1.56393850647472</c:v>
                </c:pt>
                <c:pt idx="622">
                  <c:v>0.801092924087484</c:v>
                </c:pt>
                <c:pt idx="623">
                  <c:v>4.818711854301974</c:v>
                </c:pt>
                <c:pt idx="624">
                  <c:v>1.986034908531402</c:v>
                </c:pt>
                <c:pt idx="625">
                  <c:v>14.5707911339579</c:v>
                </c:pt>
                <c:pt idx="626">
                  <c:v>8.997547075998802</c:v>
                </c:pt>
                <c:pt idx="627">
                  <c:v>13.6357914197275</c:v>
                </c:pt>
                <c:pt idx="628">
                  <c:v>1.217198248051087</c:v>
                </c:pt>
                <c:pt idx="629">
                  <c:v>2.774344021256396</c:v>
                </c:pt>
                <c:pt idx="630">
                  <c:v>4.66330276039085</c:v>
                </c:pt>
                <c:pt idx="631">
                  <c:v>7.741896876802198</c:v>
                </c:pt>
                <c:pt idx="632">
                  <c:v>4.097119923911944</c:v>
                </c:pt>
                <c:pt idx="633">
                  <c:v>6.48079296117859</c:v>
                </c:pt>
                <c:pt idx="634">
                  <c:v>2.493899870787534</c:v>
                </c:pt>
                <c:pt idx="635">
                  <c:v>2.493899870787534</c:v>
                </c:pt>
                <c:pt idx="636">
                  <c:v>3.062136843131925</c:v>
                </c:pt>
                <c:pt idx="637">
                  <c:v>2.493899870787534</c:v>
                </c:pt>
                <c:pt idx="638">
                  <c:v>1.986034908531402</c:v>
                </c:pt>
                <c:pt idx="639">
                  <c:v>8.76838443829867</c:v>
                </c:pt>
                <c:pt idx="640">
                  <c:v>5.789664730680213</c:v>
                </c:pt>
                <c:pt idx="641">
                  <c:v>5.52829175142065</c:v>
                </c:pt>
                <c:pt idx="642">
                  <c:v>6.205798979247445</c:v>
                </c:pt>
                <c:pt idx="643">
                  <c:v>1.38226350264707</c:v>
                </c:pt>
                <c:pt idx="644">
                  <c:v>1.217198248051087</c:v>
                </c:pt>
                <c:pt idx="645">
                  <c:v>2.493899870787534</c:v>
                </c:pt>
                <c:pt idx="646">
                  <c:v>2.493899870787534</c:v>
                </c:pt>
                <c:pt idx="647">
                  <c:v>8.37874904139646</c:v>
                </c:pt>
                <c:pt idx="648">
                  <c:v>3.346295700218104</c:v>
                </c:pt>
                <c:pt idx="649">
                  <c:v>4.097119923911944</c:v>
                </c:pt>
                <c:pt idx="650">
                  <c:v>1.38226350264707</c:v>
                </c:pt>
                <c:pt idx="651">
                  <c:v>1.76451491351458</c:v>
                </c:pt>
                <c:pt idx="652">
                  <c:v>4.960989651377464</c:v>
                </c:pt>
                <c:pt idx="653">
                  <c:v>2.493899870787534</c:v>
                </c:pt>
                <c:pt idx="654">
                  <c:v>5.32531223250212</c:v>
                </c:pt>
                <c:pt idx="655">
                  <c:v>6.874157134797945</c:v>
                </c:pt>
                <c:pt idx="656">
                  <c:v>5.789664730680213</c:v>
                </c:pt>
                <c:pt idx="657">
                  <c:v>5.789664730680213</c:v>
                </c:pt>
                <c:pt idx="658">
                  <c:v>7.464172511940279</c:v>
                </c:pt>
                <c:pt idx="659">
                  <c:v>8.67211161204581</c:v>
                </c:pt>
                <c:pt idx="660">
                  <c:v>4.097119923911944</c:v>
                </c:pt>
                <c:pt idx="661">
                  <c:v>6.012246551085727</c:v>
                </c:pt>
                <c:pt idx="662">
                  <c:v>5.32531223250212</c:v>
                </c:pt>
                <c:pt idx="663">
                  <c:v>5.091893465040593</c:v>
                </c:pt>
                <c:pt idx="664">
                  <c:v>5.789664730680213</c:v>
                </c:pt>
                <c:pt idx="665">
                  <c:v>1.986034908531402</c:v>
                </c:pt>
                <c:pt idx="666">
                  <c:v>6.205798979247445</c:v>
                </c:pt>
                <c:pt idx="667">
                  <c:v>3.062136843131925</c:v>
                </c:pt>
                <c:pt idx="668">
                  <c:v>7.464172511940279</c:v>
                </c:pt>
                <c:pt idx="669">
                  <c:v>4.492733411603691</c:v>
                </c:pt>
                <c:pt idx="670">
                  <c:v>5.091893465040593</c:v>
                </c:pt>
                <c:pt idx="671">
                  <c:v>8.431970429322048</c:v>
                </c:pt>
                <c:pt idx="672">
                  <c:v>2.774344021256396</c:v>
                </c:pt>
                <c:pt idx="673">
                  <c:v>0.928412760549643</c:v>
                </c:pt>
                <c:pt idx="674">
                  <c:v>0.375097227357806</c:v>
                </c:pt>
                <c:pt idx="675">
                  <c:v>2.22954950721981</c:v>
                </c:pt>
                <c:pt idx="676">
                  <c:v>4.304759672157787</c:v>
                </c:pt>
                <c:pt idx="677">
                  <c:v>1.76451491351458</c:v>
                </c:pt>
                <c:pt idx="678">
                  <c:v>5.9416784820832</c:v>
                </c:pt>
                <c:pt idx="679">
                  <c:v>2.22954950721981</c:v>
                </c:pt>
                <c:pt idx="680">
                  <c:v>13.86882660526462</c:v>
                </c:pt>
                <c:pt idx="681">
                  <c:v>4.304759672157787</c:v>
                </c:pt>
                <c:pt idx="682">
                  <c:v>2.493899870787534</c:v>
                </c:pt>
                <c:pt idx="683">
                  <c:v>6.265065049860905</c:v>
                </c:pt>
                <c:pt idx="684">
                  <c:v>3.616978254408797</c:v>
                </c:pt>
                <c:pt idx="685">
                  <c:v>7.214183354945686</c:v>
                </c:pt>
                <c:pt idx="686">
                  <c:v>6.429759697740741</c:v>
                </c:pt>
                <c:pt idx="687">
                  <c:v>5.9416784820832</c:v>
                </c:pt>
                <c:pt idx="688">
                  <c:v>0.471114010145351</c:v>
                </c:pt>
                <c:pt idx="689">
                  <c:v>1.56393850647472</c:v>
                </c:pt>
                <c:pt idx="690">
                  <c:v>10.0052137392055</c:v>
                </c:pt>
                <c:pt idx="691">
                  <c:v>3.616978254408797</c:v>
                </c:pt>
                <c:pt idx="692">
                  <c:v>6.265065049860905</c:v>
                </c:pt>
                <c:pt idx="693">
                  <c:v>1.217198248051087</c:v>
                </c:pt>
                <c:pt idx="694">
                  <c:v>4.304759672157787</c:v>
                </c:pt>
                <c:pt idx="695">
                  <c:v>1.76451491351458</c:v>
                </c:pt>
                <c:pt idx="696">
                  <c:v>4.66330276039085</c:v>
                </c:pt>
                <c:pt idx="697">
                  <c:v>3.062136843131925</c:v>
                </c:pt>
                <c:pt idx="698">
                  <c:v>10.5894685040702</c:v>
                </c:pt>
                <c:pt idx="699">
                  <c:v>4.097119923911944</c:v>
                </c:pt>
                <c:pt idx="700">
                  <c:v>7.214183354945686</c:v>
                </c:pt>
                <c:pt idx="701">
                  <c:v>6.205798979247445</c:v>
                </c:pt>
                <c:pt idx="702">
                  <c:v>4.818711854301974</c:v>
                </c:pt>
                <c:pt idx="703">
                  <c:v>4.492733411603691</c:v>
                </c:pt>
                <c:pt idx="704">
                  <c:v>6.795451326478926</c:v>
                </c:pt>
                <c:pt idx="705">
                  <c:v>4.960989651377464</c:v>
                </c:pt>
                <c:pt idx="706">
                  <c:v>5.091893465040593</c:v>
                </c:pt>
                <c:pt idx="707">
                  <c:v>4.818711854301974</c:v>
                </c:pt>
                <c:pt idx="708">
                  <c:v>4.304759672157787</c:v>
                </c:pt>
                <c:pt idx="709">
                  <c:v>5.52829175142065</c:v>
                </c:pt>
                <c:pt idx="710">
                  <c:v>5.4301408577121</c:v>
                </c:pt>
                <c:pt idx="711">
                  <c:v>4.818711854301974</c:v>
                </c:pt>
                <c:pt idx="712">
                  <c:v>7.699154918318796</c:v>
                </c:pt>
                <c:pt idx="713">
                  <c:v>6.265065049860905</c:v>
                </c:pt>
                <c:pt idx="714">
                  <c:v>5.9416784820832</c:v>
                </c:pt>
                <c:pt idx="715">
                  <c:v>0.284771235927853</c:v>
                </c:pt>
                <c:pt idx="716">
                  <c:v>1.56393850647472</c:v>
                </c:pt>
                <c:pt idx="717">
                  <c:v>3.86800747780906</c:v>
                </c:pt>
                <c:pt idx="718">
                  <c:v>6.835335868161874</c:v>
                </c:pt>
                <c:pt idx="719">
                  <c:v>5.212915395328769</c:v>
                </c:pt>
                <c:pt idx="720">
                  <c:v>5.212915395328769</c:v>
                </c:pt>
                <c:pt idx="721">
                  <c:v>7.18354715899004</c:v>
                </c:pt>
                <c:pt idx="722">
                  <c:v>6.0796144314014</c:v>
                </c:pt>
                <c:pt idx="723">
                  <c:v>1.217198248051087</c:v>
                </c:pt>
                <c:pt idx="724">
                  <c:v>1.06656025387023</c:v>
                </c:pt>
                <c:pt idx="725">
                  <c:v>6.265065049860905</c:v>
                </c:pt>
                <c:pt idx="726">
                  <c:v>1.06656025387023</c:v>
                </c:pt>
                <c:pt idx="727">
                  <c:v>8.266035015995006</c:v>
                </c:pt>
                <c:pt idx="728">
                  <c:v>6.530108201493261</c:v>
                </c:pt>
                <c:pt idx="729">
                  <c:v>6.795451326478926</c:v>
                </c:pt>
                <c:pt idx="730">
                  <c:v>6.874157134797945</c:v>
                </c:pt>
                <c:pt idx="731">
                  <c:v>6.012246551085727</c:v>
                </c:pt>
                <c:pt idx="732">
                  <c:v>4.492733411603691</c:v>
                </c:pt>
                <c:pt idx="733">
                  <c:v>5.32531223250212</c:v>
                </c:pt>
                <c:pt idx="734">
                  <c:v>3.062136843131925</c:v>
                </c:pt>
                <c:pt idx="735">
                  <c:v>6.795451326478926</c:v>
                </c:pt>
                <c:pt idx="736">
                  <c:v>7.699154918318796</c:v>
                </c:pt>
                <c:pt idx="737">
                  <c:v>6.265065049860905</c:v>
                </c:pt>
                <c:pt idx="738">
                  <c:v>4.304759672157787</c:v>
                </c:pt>
                <c:pt idx="739">
                  <c:v>9.73557078826797</c:v>
                </c:pt>
                <c:pt idx="740">
                  <c:v>5.091893465040593</c:v>
                </c:pt>
                <c:pt idx="741">
                  <c:v>5.52829175142065</c:v>
                </c:pt>
                <c:pt idx="742">
                  <c:v>8.59252596897976</c:v>
                </c:pt>
                <c:pt idx="743">
                  <c:v>1.76451491351458</c:v>
                </c:pt>
                <c:pt idx="744">
                  <c:v>6.265065049860905</c:v>
                </c:pt>
                <c:pt idx="745">
                  <c:v>5.52829175142065</c:v>
                </c:pt>
                <c:pt idx="746">
                  <c:v>5.620518097185334</c:v>
                </c:pt>
                <c:pt idx="747">
                  <c:v>4.304759672157787</c:v>
                </c:pt>
                <c:pt idx="748">
                  <c:v>5.789664730680213</c:v>
                </c:pt>
                <c:pt idx="749">
                  <c:v>3.062136843131925</c:v>
                </c:pt>
                <c:pt idx="750">
                  <c:v>4.818711854301974</c:v>
                </c:pt>
                <c:pt idx="751">
                  <c:v>5.091893465040593</c:v>
                </c:pt>
                <c:pt idx="752">
                  <c:v>9.46882790628234</c:v>
                </c:pt>
                <c:pt idx="753">
                  <c:v>4.492733411603691</c:v>
                </c:pt>
                <c:pt idx="754">
                  <c:v>0.928412760549643</c:v>
                </c:pt>
                <c:pt idx="755">
                  <c:v>1.56393850647472</c:v>
                </c:pt>
                <c:pt idx="756">
                  <c:v>0.471114010145351</c:v>
                </c:pt>
                <c:pt idx="757">
                  <c:v>5.091893465040593</c:v>
                </c:pt>
                <c:pt idx="758">
                  <c:v>6.530108201493261</c:v>
                </c:pt>
                <c:pt idx="759">
                  <c:v>3.616978254408797</c:v>
                </c:pt>
                <c:pt idx="760">
                  <c:v>11.6962343497501</c:v>
                </c:pt>
                <c:pt idx="761">
                  <c:v>13.1642543847434</c:v>
                </c:pt>
                <c:pt idx="762">
                  <c:v>10.0612077988633</c:v>
                </c:pt>
                <c:pt idx="763">
                  <c:v>6.376886524928889</c:v>
                </c:pt>
                <c:pt idx="764">
                  <c:v>4.097119923911944</c:v>
                </c:pt>
                <c:pt idx="765">
                  <c:v>6.012246551085727</c:v>
                </c:pt>
                <c:pt idx="766">
                  <c:v>5.091893465040593</c:v>
                </c:pt>
                <c:pt idx="767">
                  <c:v>3.062136843131925</c:v>
                </c:pt>
                <c:pt idx="768">
                  <c:v>0.928412760549643</c:v>
                </c:pt>
                <c:pt idx="769">
                  <c:v>2.22954950721981</c:v>
                </c:pt>
                <c:pt idx="770">
                  <c:v>4.097119923911944</c:v>
                </c:pt>
                <c:pt idx="771">
                  <c:v>0.284771235927853</c:v>
                </c:pt>
                <c:pt idx="772">
                  <c:v>6.32203837082677</c:v>
                </c:pt>
                <c:pt idx="773">
                  <c:v>1.217198248051087</c:v>
                </c:pt>
                <c:pt idx="774">
                  <c:v>7.302390949761937</c:v>
                </c:pt>
                <c:pt idx="775">
                  <c:v>5.789664730680213</c:v>
                </c:pt>
                <c:pt idx="776">
                  <c:v>7.302390949761937</c:v>
                </c:pt>
                <c:pt idx="777">
                  <c:v>8.19084404046565</c:v>
                </c:pt>
                <c:pt idx="778">
                  <c:v>3.062136843131925</c:v>
                </c:pt>
                <c:pt idx="779">
                  <c:v>6.205798979247445</c:v>
                </c:pt>
                <c:pt idx="780">
                  <c:v>4.66330276039085</c:v>
                </c:pt>
                <c:pt idx="781">
                  <c:v>4.66330276039085</c:v>
                </c:pt>
                <c:pt idx="782">
                  <c:v>13.3391143958187</c:v>
                </c:pt>
                <c:pt idx="783">
                  <c:v>4.304759672157787</c:v>
                </c:pt>
                <c:pt idx="784">
                  <c:v>9.648273023292837</c:v>
                </c:pt>
                <c:pt idx="785">
                  <c:v>8.55702747512468</c:v>
                </c:pt>
                <c:pt idx="786">
                  <c:v>10.7965148133904</c:v>
                </c:pt>
                <c:pt idx="787">
                  <c:v>0.801092924087484</c:v>
                </c:pt>
                <c:pt idx="788">
                  <c:v>7.99261038386075</c:v>
                </c:pt>
                <c:pt idx="789">
                  <c:v>11.65203527024212</c:v>
                </c:pt>
                <c:pt idx="790">
                  <c:v>7.35834913762793</c:v>
                </c:pt>
                <c:pt idx="791">
                  <c:v>9.04103070680265</c:v>
                </c:pt>
                <c:pt idx="792">
                  <c:v>1.56393850647472</c:v>
                </c:pt>
                <c:pt idx="793">
                  <c:v>5.091893465040593</c:v>
                </c:pt>
                <c:pt idx="794">
                  <c:v>9.32846151149727</c:v>
                </c:pt>
                <c:pt idx="795">
                  <c:v>1.38226350264707</c:v>
                </c:pt>
                <c:pt idx="796">
                  <c:v>12.65530265522293</c:v>
                </c:pt>
                <c:pt idx="797">
                  <c:v>7.632576982945069</c:v>
                </c:pt>
                <c:pt idx="798">
                  <c:v>2.774344021256396</c:v>
                </c:pt>
                <c:pt idx="799">
                  <c:v>4.492733411603691</c:v>
                </c:pt>
                <c:pt idx="800">
                  <c:v>7.48946306676798</c:v>
                </c:pt>
                <c:pt idx="801">
                  <c:v>5.091893465040593</c:v>
                </c:pt>
                <c:pt idx="802">
                  <c:v>8.111523984898183</c:v>
                </c:pt>
                <c:pt idx="803">
                  <c:v>4.492733411603691</c:v>
                </c:pt>
                <c:pt idx="804">
                  <c:v>1.76451491351458</c:v>
                </c:pt>
                <c:pt idx="805">
                  <c:v>4.818711854301974</c:v>
                </c:pt>
                <c:pt idx="806">
                  <c:v>1.38226350264707</c:v>
                </c:pt>
                <c:pt idx="807">
                  <c:v>13.3378070463617</c:v>
                </c:pt>
                <c:pt idx="808">
                  <c:v>4.304759672157787</c:v>
                </c:pt>
                <c:pt idx="809">
                  <c:v>5.707460071716198</c:v>
                </c:pt>
                <c:pt idx="810">
                  <c:v>4.818711854301974</c:v>
                </c:pt>
                <c:pt idx="811">
                  <c:v>2.22954950721981</c:v>
                </c:pt>
                <c:pt idx="812">
                  <c:v>1.38226350264707</c:v>
                </c:pt>
                <c:pt idx="813">
                  <c:v>2.774344021256396</c:v>
                </c:pt>
                <c:pt idx="814">
                  <c:v>0.928412760549643</c:v>
                </c:pt>
                <c:pt idx="815">
                  <c:v>0.284771235927853</c:v>
                </c:pt>
                <c:pt idx="816">
                  <c:v>3.616978254408797</c:v>
                </c:pt>
                <c:pt idx="817">
                  <c:v>3.346295700218104</c:v>
                </c:pt>
                <c:pt idx="818">
                  <c:v>4.492733411603691</c:v>
                </c:pt>
                <c:pt idx="819">
                  <c:v>6.57781575473838</c:v>
                </c:pt>
                <c:pt idx="820">
                  <c:v>6.144052461109009</c:v>
                </c:pt>
                <c:pt idx="821">
                  <c:v>1.986034908531402</c:v>
                </c:pt>
                <c:pt idx="822">
                  <c:v>2.774344021256396</c:v>
                </c:pt>
                <c:pt idx="823">
                  <c:v>6.48079296117859</c:v>
                </c:pt>
                <c:pt idx="824">
                  <c:v>6.012246551085727</c:v>
                </c:pt>
                <c:pt idx="825">
                  <c:v>6.624015800396188</c:v>
                </c:pt>
                <c:pt idx="826">
                  <c:v>7.783412084193473</c:v>
                </c:pt>
                <c:pt idx="827">
                  <c:v>6.795451326478926</c:v>
                </c:pt>
                <c:pt idx="828">
                  <c:v>1.06656025387023</c:v>
                </c:pt>
                <c:pt idx="829">
                  <c:v>1.56393850647472</c:v>
                </c:pt>
                <c:pt idx="830">
                  <c:v>6.012246551085727</c:v>
                </c:pt>
                <c:pt idx="831">
                  <c:v>2.493899870787534</c:v>
                </c:pt>
                <c:pt idx="832">
                  <c:v>5.212915395328769</c:v>
                </c:pt>
                <c:pt idx="833">
                  <c:v>4.097119923911944</c:v>
                </c:pt>
                <c:pt idx="834">
                  <c:v>3.86800747780906</c:v>
                </c:pt>
                <c:pt idx="835">
                  <c:v>1.56393850647472</c:v>
                </c:pt>
                <c:pt idx="836">
                  <c:v>4.66330276039085</c:v>
                </c:pt>
                <c:pt idx="837">
                  <c:v>4.304759672157787</c:v>
                </c:pt>
                <c:pt idx="838">
                  <c:v>7.35834913762793</c:v>
                </c:pt>
                <c:pt idx="839">
                  <c:v>1.217198248051087</c:v>
                </c:pt>
                <c:pt idx="840">
                  <c:v>5.620518097185334</c:v>
                </c:pt>
                <c:pt idx="841">
                  <c:v>4.492733411603691</c:v>
                </c:pt>
                <c:pt idx="842">
                  <c:v>3.062136843131925</c:v>
                </c:pt>
                <c:pt idx="843">
                  <c:v>3.616978254408797</c:v>
                </c:pt>
                <c:pt idx="844">
                  <c:v>3.062136843131925</c:v>
                </c:pt>
                <c:pt idx="845">
                  <c:v>4.818711854301974</c:v>
                </c:pt>
                <c:pt idx="846">
                  <c:v>6.530108201493261</c:v>
                </c:pt>
                <c:pt idx="847">
                  <c:v>7.514319524635606</c:v>
                </c:pt>
                <c:pt idx="848">
                  <c:v>5.091893465040593</c:v>
                </c:pt>
                <c:pt idx="849">
                  <c:v>4.097119923911944</c:v>
                </c:pt>
                <c:pt idx="850">
                  <c:v>8.94357617993735</c:v>
                </c:pt>
                <c:pt idx="851">
                  <c:v>6.91196986491091</c:v>
                </c:pt>
                <c:pt idx="852">
                  <c:v>7.60968579625497</c:v>
                </c:pt>
                <c:pt idx="853">
                  <c:v>7.632576982945069</c:v>
                </c:pt>
                <c:pt idx="854">
                  <c:v>10.4252003495151</c:v>
                </c:pt>
                <c:pt idx="855">
                  <c:v>10.57178375804962</c:v>
                </c:pt>
                <c:pt idx="856">
                  <c:v>1.56393850647472</c:v>
                </c:pt>
                <c:pt idx="857">
                  <c:v>7.12026345188466</c:v>
                </c:pt>
                <c:pt idx="858">
                  <c:v>4.492733411603691</c:v>
                </c:pt>
                <c:pt idx="859">
                  <c:v>5.620518097185334</c:v>
                </c:pt>
                <c:pt idx="860">
                  <c:v>4.097119923911944</c:v>
                </c:pt>
                <c:pt idx="861">
                  <c:v>0.928412760549643</c:v>
                </c:pt>
                <c:pt idx="862">
                  <c:v>1.56393850647472</c:v>
                </c:pt>
                <c:pt idx="863">
                  <c:v>4.66330276039085</c:v>
                </c:pt>
                <c:pt idx="864">
                  <c:v>5.707460071716198</c:v>
                </c:pt>
                <c:pt idx="865">
                  <c:v>1.56393850647472</c:v>
                </c:pt>
                <c:pt idx="866">
                  <c:v>4.960989651377464</c:v>
                </c:pt>
                <c:pt idx="867">
                  <c:v>1.38226350264707</c:v>
                </c:pt>
                <c:pt idx="868">
                  <c:v>6.376886524928889</c:v>
                </c:pt>
                <c:pt idx="869">
                  <c:v>7.244185940946374</c:v>
                </c:pt>
                <c:pt idx="870">
                  <c:v>4.818711854301974</c:v>
                </c:pt>
                <c:pt idx="871">
                  <c:v>7.514319524635606</c:v>
                </c:pt>
                <c:pt idx="872">
                  <c:v>12.9658037625623</c:v>
                </c:pt>
                <c:pt idx="873">
                  <c:v>0.683194170687785</c:v>
                </c:pt>
                <c:pt idx="874">
                  <c:v>6.012246551085727</c:v>
                </c:pt>
                <c:pt idx="875">
                  <c:v>1.06656025387023</c:v>
                </c:pt>
                <c:pt idx="876">
                  <c:v>3.616978254408797</c:v>
                </c:pt>
                <c:pt idx="877">
                  <c:v>1.56393850647472</c:v>
                </c:pt>
                <c:pt idx="878">
                  <c:v>4.492733411603691</c:v>
                </c:pt>
                <c:pt idx="879">
                  <c:v>7.438432489904906</c:v>
                </c:pt>
                <c:pt idx="880">
                  <c:v>5.789664730680213</c:v>
                </c:pt>
                <c:pt idx="881">
                  <c:v>6.94882471115178</c:v>
                </c:pt>
                <c:pt idx="882">
                  <c:v>3.062136843131925</c:v>
                </c:pt>
                <c:pt idx="883">
                  <c:v>3.86800747780906</c:v>
                </c:pt>
                <c:pt idx="884">
                  <c:v>4.818711854301974</c:v>
                </c:pt>
                <c:pt idx="885">
                  <c:v>5.4301408577121</c:v>
                </c:pt>
                <c:pt idx="886">
                  <c:v>7.18354715899004</c:v>
                </c:pt>
                <c:pt idx="887">
                  <c:v>5.789664730680213</c:v>
                </c:pt>
                <c:pt idx="888">
                  <c:v>4.304759672157787</c:v>
                </c:pt>
                <c:pt idx="889">
                  <c:v>6.265065049860905</c:v>
                </c:pt>
                <c:pt idx="890">
                  <c:v>4.66330276039085</c:v>
                </c:pt>
                <c:pt idx="891">
                  <c:v>11.4014552611064</c:v>
                </c:pt>
                <c:pt idx="892">
                  <c:v>4.66330276039085</c:v>
                </c:pt>
                <c:pt idx="893">
                  <c:v>4.66330276039085</c:v>
                </c:pt>
                <c:pt idx="894">
                  <c:v>13.6333291329667</c:v>
                </c:pt>
                <c:pt idx="895">
                  <c:v>7.95675723922151</c:v>
                </c:pt>
                <c:pt idx="896">
                  <c:v>9.389877069109134</c:v>
                </c:pt>
                <c:pt idx="897">
                  <c:v>6.624015800396188</c:v>
                </c:pt>
                <c:pt idx="898">
                  <c:v>11.9477540903339</c:v>
                </c:pt>
                <c:pt idx="899">
                  <c:v>5.4301408577121</c:v>
                </c:pt>
              </c:numCache>
            </c:numRef>
          </c:xVal>
          <c:yVal>
            <c:numRef>
              <c:f>normalizedData_II!$E$2:$E$901</c:f>
              <c:numCache>
                <c:formatCode>General</c:formatCode>
                <c:ptCount val="900"/>
                <c:pt idx="0">
                  <c:v>5.551262569035361</c:v>
                </c:pt>
                <c:pt idx="1">
                  <c:v>9.190329440861392</c:v>
                </c:pt>
                <c:pt idx="2">
                  <c:v>1.872119146535612</c:v>
                </c:pt>
                <c:pt idx="3">
                  <c:v>4.101188696201207</c:v>
                </c:pt>
                <c:pt idx="4">
                  <c:v>11.41653926500814</c:v>
                </c:pt>
                <c:pt idx="5">
                  <c:v>3.69823237686768</c:v>
                </c:pt>
                <c:pt idx="6">
                  <c:v>7.037396093102811</c:v>
                </c:pt>
                <c:pt idx="7">
                  <c:v>7.303250230025347</c:v>
                </c:pt>
                <c:pt idx="8">
                  <c:v>5.84091383374484</c:v>
                </c:pt>
                <c:pt idx="9">
                  <c:v>4.101188696201207</c:v>
                </c:pt>
                <c:pt idx="10">
                  <c:v>4.101188696201207</c:v>
                </c:pt>
                <c:pt idx="11">
                  <c:v>5.967173449535478</c:v>
                </c:pt>
                <c:pt idx="12">
                  <c:v>5.193593331129009</c:v>
                </c:pt>
                <c:pt idx="13">
                  <c:v>2.28140266783979</c:v>
                </c:pt>
                <c:pt idx="14">
                  <c:v>5.382727250805376</c:v>
                </c:pt>
                <c:pt idx="15">
                  <c:v>6.63690710527279</c:v>
                </c:pt>
                <c:pt idx="16">
                  <c:v>7.44212892891392</c:v>
                </c:pt>
                <c:pt idx="17">
                  <c:v>6.71177283417151</c:v>
                </c:pt>
                <c:pt idx="18">
                  <c:v>6.557995941099742</c:v>
                </c:pt>
                <c:pt idx="19">
                  <c:v>3.69823237686768</c:v>
                </c:pt>
                <c:pt idx="20">
                  <c:v>11.7648550718159</c:v>
                </c:pt>
                <c:pt idx="21">
                  <c:v>4.442468823888</c:v>
                </c:pt>
                <c:pt idx="22">
                  <c:v>11.9841081456583</c:v>
                </c:pt>
                <c:pt idx="23">
                  <c:v>3.69823237686768</c:v>
                </c:pt>
                <c:pt idx="24">
                  <c:v>1.872119146535612</c:v>
                </c:pt>
                <c:pt idx="25">
                  <c:v>5.551262569035361</c:v>
                </c:pt>
                <c:pt idx="26">
                  <c:v>13.764558367644</c:v>
                </c:pt>
                <c:pt idx="27">
                  <c:v>1.872119146535612</c:v>
                </c:pt>
                <c:pt idx="28">
                  <c:v>2.28140266783979</c:v>
                </c:pt>
                <c:pt idx="29">
                  <c:v>7.793194207095716</c:v>
                </c:pt>
                <c:pt idx="30">
                  <c:v>5.967173449535478</c:v>
                </c:pt>
                <c:pt idx="31">
                  <c:v>3.23671565222965</c:v>
                </c:pt>
                <c:pt idx="32">
                  <c:v>5.967173449535478</c:v>
                </c:pt>
                <c:pt idx="33">
                  <c:v>0.762581994521999</c:v>
                </c:pt>
                <c:pt idx="34">
                  <c:v>2.747588711306626</c:v>
                </c:pt>
                <c:pt idx="35">
                  <c:v>3.69823237686768</c:v>
                </c:pt>
                <c:pt idx="36">
                  <c:v>4.101188696201207</c:v>
                </c:pt>
                <c:pt idx="37">
                  <c:v>8.993148779810101</c:v>
                </c:pt>
                <c:pt idx="38">
                  <c:v>2.747588711306626</c:v>
                </c:pt>
                <c:pt idx="39">
                  <c:v>2.747588711306626</c:v>
                </c:pt>
                <c:pt idx="40">
                  <c:v>6.850876136722229</c:v>
                </c:pt>
                <c:pt idx="41">
                  <c:v>6.557995941099742</c:v>
                </c:pt>
                <c:pt idx="42">
                  <c:v>1.23139598790184</c:v>
                </c:pt>
                <c:pt idx="43">
                  <c:v>7.647560187865094</c:v>
                </c:pt>
                <c:pt idx="44">
                  <c:v>4.73138130166941</c:v>
                </c:pt>
                <c:pt idx="45">
                  <c:v>3.69823237686768</c:v>
                </c:pt>
                <c:pt idx="46">
                  <c:v>6.47458388718138</c:v>
                </c:pt>
                <c:pt idx="47">
                  <c:v>6.191462694520443</c:v>
                </c:pt>
                <c:pt idx="48">
                  <c:v>3.23671565222965</c:v>
                </c:pt>
                <c:pt idx="49">
                  <c:v>5.551262569035361</c:v>
                </c:pt>
                <c:pt idx="50">
                  <c:v>2.28140266783979</c:v>
                </c:pt>
                <c:pt idx="51">
                  <c:v>6.191462694520443</c:v>
                </c:pt>
                <c:pt idx="52">
                  <c:v>2.747588711306626</c:v>
                </c:pt>
                <c:pt idx="53">
                  <c:v>1.23139598790184</c:v>
                </c:pt>
                <c:pt idx="54">
                  <c:v>2.747588711306626</c:v>
                </c:pt>
                <c:pt idx="55">
                  <c:v>6.47458388718138</c:v>
                </c:pt>
                <c:pt idx="56">
                  <c:v>1.23139598790184</c:v>
                </c:pt>
                <c:pt idx="57">
                  <c:v>5.193593331129009</c:v>
                </c:pt>
                <c:pt idx="58">
                  <c:v>1.52502369198622</c:v>
                </c:pt>
                <c:pt idx="59">
                  <c:v>4.73138130166941</c:v>
                </c:pt>
                <c:pt idx="60">
                  <c:v>6.97784187213006</c:v>
                </c:pt>
                <c:pt idx="61">
                  <c:v>5.703023485101176</c:v>
                </c:pt>
                <c:pt idx="62">
                  <c:v>1.872119146535612</c:v>
                </c:pt>
                <c:pt idx="63">
                  <c:v>2.747588711306626</c:v>
                </c:pt>
                <c:pt idx="64">
                  <c:v>4.442468823888</c:v>
                </c:pt>
                <c:pt idx="65">
                  <c:v>4.442468823888</c:v>
                </c:pt>
                <c:pt idx="66">
                  <c:v>5.967173449535478</c:v>
                </c:pt>
                <c:pt idx="67">
                  <c:v>5.84091383374484</c:v>
                </c:pt>
                <c:pt idx="68">
                  <c:v>3.23671565222965</c:v>
                </c:pt>
                <c:pt idx="69">
                  <c:v>5.703023485101176</c:v>
                </c:pt>
                <c:pt idx="70">
                  <c:v>6.292015181331601</c:v>
                </c:pt>
                <c:pt idx="71">
                  <c:v>6.292015181331601</c:v>
                </c:pt>
                <c:pt idx="72">
                  <c:v>3.69823237686768</c:v>
                </c:pt>
                <c:pt idx="73">
                  <c:v>2.747588711306626</c:v>
                </c:pt>
                <c:pt idx="74">
                  <c:v>2.747588711306626</c:v>
                </c:pt>
                <c:pt idx="75">
                  <c:v>3.23671565222965</c:v>
                </c:pt>
                <c:pt idx="76">
                  <c:v>1.52502369198622</c:v>
                </c:pt>
                <c:pt idx="77">
                  <c:v>3.69823237686768</c:v>
                </c:pt>
                <c:pt idx="78">
                  <c:v>5.382727250805376</c:v>
                </c:pt>
                <c:pt idx="79">
                  <c:v>2.747588711306626</c:v>
                </c:pt>
                <c:pt idx="80">
                  <c:v>6.083557603570601</c:v>
                </c:pt>
                <c:pt idx="81">
                  <c:v>5.84091383374484</c:v>
                </c:pt>
                <c:pt idx="82">
                  <c:v>2.28140266783979</c:v>
                </c:pt>
                <c:pt idx="83">
                  <c:v>1.52502369198622</c:v>
                </c:pt>
                <c:pt idx="84">
                  <c:v>2.747588711306626</c:v>
                </c:pt>
                <c:pt idx="85">
                  <c:v>5.551262569035361</c:v>
                </c:pt>
                <c:pt idx="86">
                  <c:v>5.382727250805376</c:v>
                </c:pt>
                <c:pt idx="87">
                  <c:v>4.978758063260552</c:v>
                </c:pt>
                <c:pt idx="88">
                  <c:v>2.28140266783979</c:v>
                </c:pt>
                <c:pt idx="89">
                  <c:v>8.07547589648131</c:v>
                </c:pt>
                <c:pt idx="90">
                  <c:v>10.4407803828924</c:v>
                </c:pt>
                <c:pt idx="91">
                  <c:v>10.0187051744498</c:v>
                </c:pt>
                <c:pt idx="92">
                  <c:v>6.38613537586332</c:v>
                </c:pt>
                <c:pt idx="93">
                  <c:v>5.703023485101176</c:v>
                </c:pt>
                <c:pt idx="94">
                  <c:v>13.9779667381838</c:v>
                </c:pt>
                <c:pt idx="95">
                  <c:v>5.703023485101176</c:v>
                </c:pt>
                <c:pt idx="96">
                  <c:v>8.471691280096148</c:v>
                </c:pt>
                <c:pt idx="97">
                  <c:v>5.193593331129009</c:v>
                </c:pt>
                <c:pt idx="98">
                  <c:v>3.23671565222965</c:v>
                </c:pt>
                <c:pt idx="99">
                  <c:v>1.23139598790184</c:v>
                </c:pt>
                <c:pt idx="100">
                  <c:v>10.01127134553376</c:v>
                </c:pt>
                <c:pt idx="101">
                  <c:v>7.485613177232263</c:v>
                </c:pt>
                <c:pt idx="102">
                  <c:v>6.083557603570601</c:v>
                </c:pt>
                <c:pt idx="103">
                  <c:v>5.84091383374484</c:v>
                </c:pt>
                <c:pt idx="104">
                  <c:v>4.978758063260552</c:v>
                </c:pt>
                <c:pt idx="105">
                  <c:v>7.82742170589584</c:v>
                </c:pt>
                <c:pt idx="106">
                  <c:v>5.84091383374484</c:v>
                </c:pt>
                <c:pt idx="107">
                  <c:v>3.69823237686768</c:v>
                </c:pt>
                <c:pt idx="108">
                  <c:v>1.872119146535612</c:v>
                </c:pt>
                <c:pt idx="109">
                  <c:v>8.26230414059961</c:v>
                </c:pt>
                <c:pt idx="110">
                  <c:v>4.978758063260552</c:v>
                </c:pt>
                <c:pt idx="111">
                  <c:v>6.38613537586332</c:v>
                </c:pt>
                <c:pt idx="112">
                  <c:v>5.703023485101176</c:v>
                </c:pt>
                <c:pt idx="113">
                  <c:v>5.193593331129009</c:v>
                </c:pt>
                <c:pt idx="114">
                  <c:v>5.551262569035361</c:v>
                </c:pt>
                <c:pt idx="115">
                  <c:v>0.762581994521999</c:v>
                </c:pt>
                <c:pt idx="116">
                  <c:v>1.52502369198622</c:v>
                </c:pt>
                <c:pt idx="117">
                  <c:v>5.967173449535478</c:v>
                </c:pt>
                <c:pt idx="118">
                  <c:v>0.980320618660067</c:v>
                </c:pt>
                <c:pt idx="119">
                  <c:v>4.73138130166941</c:v>
                </c:pt>
                <c:pt idx="120">
                  <c:v>2.747588711306626</c:v>
                </c:pt>
                <c:pt idx="121">
                  <c:v>7.485613177232263</c:v>
                </c:pt>
                <c:pt idx="122">
                  <c:v>2.747588711306626</c:v>
                </c:pt>
                <c:pt idx="123">
                  <c:v>2.747588711306626</c:v>
                </c:pt>
                <c:pt idx="124">
                  <c:v>5.967173449535478</c:v>
                </c:pt>
                <c:pt idx="125">
                  <c:v>1.872119146535612</c:v>
                </c:pt>
                <c:pt idx="126">
                  <c:v>5.382727250805376</c:v>
                </c:pt>
                <c:pt idx="127">
                  <c:v>2.747588711306626</c:v>
                </c:pt>
                <c:pt idx="128">
                  <c:v>1.52502369198622</c:v>
                </c:pt>
                <c:pt idx="129">
                  <c:v>1.872119146535612</c:v>
                </c:pt>
                <c:pt idx="130">
                  <c:v>2.28140266783979</c:v>
                </c:pt>
                <c:pt idx="131">
                  <c:v>11.661791324706</c:v>
                </c:pt>
                <c:pt idx="132">
                  <c:v>4.978758063260552</c:v>
                </c:pt>
                <c:pt idx="133">
                  <c:v>3.23671565222965</c:v>
                </c:pt>
                <c:pt idx="134">
                  <c:v>3.23671565222965</c:v>
                </c:pt>
                <c:pt idx="135">
                  <c:v>4.73138130166941</c:v>
                </c:pt>
                <c:pt idx="136">
                  <c:v>5.382727250805376</c:v>
                </c:pt>
                <c:pt idx="137">
                  <c:v>6.557995941099742</c:v>
                </c:pt>
                <c:pt idx="138">
                  <c:v>9.066701229072364</c:v>
                </c:pt>
                <c:pt idx="139">
                  <c:v>4.442468823888</c:v>
                </c:pt>
                <c:pt idx="140">
                  <c:v>1.872119146535612</c:v>
                </c:pt>
                <c:pt idx="141">
                  <c:v>1.872119146535612</c:v>
                </c:pt>
                <c:pt idx="142">
                  <c:v>1.23139598790184</c:v>
                </c:pt>
                <c:pt idx="143">
                  <c:v>1.872119146535612</c:v>
                </c:pt>
                <c:pt idx="144">
                  <c:v>1.872119146535612</c:v>
                </c:pt>
                <c:pt idx="145">
                  <c:v>1.872119146535612</c:v>
                </c:pt>
                <c:pt idx="146">
                  <c:v>4.73138130166941</c:v>
                </c:pt>
                <c:pt idx="147">
                  <c:v>5.382727250805376</c:v>
                </c:pt>
                <c:pt idx="148">
                  <c:v>5.382727250805376</c:v>
                </c:pt>
                <c:pt idx="149">
                  <c:v>6.191462694520443</c:v>
                </c:pt>
                <c:pt idx="150">
                  <c:v>8.94714821731671</c:v>
                </c:pt>
                <c:pt idx="151">
                  <c:v>8.673484376256556</c:v>
                </c:pt>
                <c:pt idx="152">
                  <c:v>5.703023485101176</c:v>
                </c:pt>
                <c:pt idx="153">
                  <c:v>1.872119146535612</c:v>
                </c:pt>
                <c:pt idx="154">
                  <c:v>1.872119146535612</c:v>
                </c:pt>
                <c:pt idx="155">
                  <c:v>1.872119146535612</c:v>
                </c:pt>
                <c:pt idx="156">
                  <c:v>4.978758063260552</c:v>
                </c:pt>
                <c:pt idx="157">
                  <c:v>5.703023485101176</c:v>
                </c:pt>
                <c:pt idx="158">
                  <c:v>2.747588711306626</c:v>
                </c:pt>
                <c:pt idx="159">
                  <c:v>6.083557603570601</c:v>
                </c:pt>
                <c:pt idx="160">
                  <c:v>6.292015181331601</c:v>
                </c:pt>
                <c:pt idx="161">
                  <c:v>4.442468823888</c:v>
                </c:pt>
                <c:pt idx="162">
                  <c:v>4.101188696201207</c:v>
                </c:pt>
                <c:pt idx="163">
                  <c:v>4.978758063260552</c:v>
                </c:pt>
                <c:pt idx="164">
                  <c:v>5.967173449535478</c:v>
                </c:pt>
                <c:pt idx="165">
                  <c:v>6.63690710527279</c:v>
                </c:pt>
                <c:pt idx="166">
                  <c:v>5.193593331129009</c:v>
                </c:pt>
                <c:pt idx="167">
                  <c:v>6.083557603570601</c:v>
                </c:pt>
                <c:pt idx="168">
                  <c:v>10.85624770373892</c:v>
                </c:pt>
                <c:pt idx="169">
                  <c:v>4.73138130166941</c:v>
                </c:pt>
                <c:pt idx="170">
                  <c:v>1.52502369198622</c:v>
                </c:pt>
                <c:pt idx="171">
                  <c:v>4.442468823888</c:v>
                </c:pt>
                <c:pt idx="172">
                  <c:v>6.38613537586332</c:v>
                </c:pt>
                <c:pt idx="173">
                  <c:v>4.442468823888</c:v>
                </c:pt>
                <c:pt idx="174">
                  <c:v>5.551262569035361</c:v>
                </c:pt>
                <c:pt idx="175">
                  <c:v>5.703023485101176</c:v>
                </c:pt>
                <c:pt idx="176">
                  <c:v>1.23139598790184</c:v>
                </c:pt>
                <c:pt idx="177">
                  <c:v>3.69823237686768</c:v>
                </c:pt>
                <c:pt idx="178">
                  <c:v>4.978758063260552</c:v>
                </c:pt>
                <c:pt idx="179">
                  <c:v>3.23671565222965</c:v>
                </c:pt>
                <c:pt idx="180">
                  <c:v>7.14964560351608</c:v>
                </c:pt>
                <c:pt idx="181">
                  <c:v>7.14964560351608</c:v>
                </c:pt>
                <c:pt idx="182">
                  <c:v>10.3075275008815</c:v>
                </c:pt>
                <c:pt idx="183">
                  <c:v>11.5456575632928</c:v>
                </c:pt>
                <c:pt idx="184">
                  <c:v>6.191462694520443</c:v>
                </c:pt>
                <c:pt idx="185">
                  <c:v>10.37279410496673</c:v>
                </c:pt>
                <c:pt idx="186">
                  <c:v>12.2070958189994</c:v>
                </c:pt>
                <c:pt idx="187">
                  <c:v>5.382727250805376</c:v>
                </c:pt>
                <c:pt idx="188">
                  <c:v>6.850876136722229</c:v>
                </c:pt>
                <c:pt idx="189">
                  <c:v>1.872119146535612</c:v>
                </c:pt>
                <c:pt idx="190">
                  <c:v>1.872119146535612</c:v>
                </c:pt>
                <c:pt idx="191">
                  <c:v>1.23139598790184</c:v>
                </c:pt>
                <c:pt idx="192">
                  <c:v>2.747588711306626</c:v>
                </c:pt>
                <c:pt idx="193">
                  <c:v>6.191462694520443</c:v>
                </c:pt>
                <c:pt idx="194">
                  <c:v>2.28140266783979</c:v>
                </c:pt>
                <c:pt idx="195">
                  <c:v>3.69823237686768</c:v>
                </c:pt>
                <c:pt idx="196">
                  <c:v>1.23139598790184</c:v>
                </c:pt>
                <c:pt idx="197">
                  <c:v>3.69823237686768</c:v>
                </c:pt>
                <c:pt idx="198">
                  <c:v>4.978758063260552</c:v>
                </c:pt>
                <c:pt idx="199">
                  <c:v>5.967173449535478</c:v>
                </c:pt>
                <c:pt idx="200">
                  <c:v>4.101188696201207</c:v>
                </c:pt>
                <c:pt idx="201">
                  <c:v>3.69823237686768</c:v>
                </c:pt>
                <c:pt idx="202">
                  <c:v>5.193593331129009</c:v>
                </c:pt>
                <c:pt idx="203">
                  <c:v>4.101188696201207</c:v>
                </c:pt>
                <c:pt idx="204">
                  <c:v>4.978758063260552</c:v>
                </c:pt>
                <c:pt idx="205">
                  <c:v>4.73138130166941</c:v>
                </c:pt>
                <c:pt idx="206">
                  <c:v>8.40521225963015</c:v>
                </c:pt>
                <c:pt idx="207">
                  <c:v>6.38613537586332</c:v>
                </c:pt>
                <c:pt idx="208">
                  <c:v>5.967173449535478</c:v>
                </c:pt>
                <c:pt idx="209">
                  <c:v>4.442468823888</c:v>
                </c:pt>
                <c:pt idx="210">
                  <c:v>6.191462694520443</c:v>
                </c:pt>
                <c:pt idx="211">
                  <c:v>3.23671565222965</c:v>
                </c:pt>
                <c:pt idx="212">
                  <c:v>8.01733787351476</c:v>
                </c:pt>
                <c:pt idx="213">
                  <c:v>12.0252877287387</c:v>
                </c:pt>
                <c:pt idx="214">
                  <c:v>10.34349293529551</c:v>
                </c:pt>
                <c:pt idx="215">
                  <c:v>10.9211559454088</c:v>
                </c:pt>
                <c:pt idx="216">
                  <c:v>8.10369072488075</c:v>
                </c:pt>
                <c:pt idx="217">
                  <c:v>3.69823237686768</c:v>
                </c:pt>
                <c:pt idx="218">
                  <c:v>4.442468823888</c:v>
                </c:pt>
                <c:pt idx="219">
                  <c:v>2.28140266783979</c:v>
                </c:pt>
                <c:pt idx="220">
                  <c:v>9.677322048553668</c:v>
                </c:pt>
                <c:pt idx="221">
                  <c:v>6.63690710527279</c:v>
                </c:pt>
                <c:pt idx="222">
                  <c:v>2.747588711306626</c:v>
                </c:pt>
                <c:pt idx="223">
                  <c:v>2.28140266783979</c:v>
                </c:pt>
                <c:pt idx="224">
                  <c:v>12.278507020225</c:v>
                </c:pt>
                <c:pt idx="225">
                  <c:v>0.980320618660067</c:v>
                </c:pt>
                <c:pt idx="226">
                  <c:v>1.23139598790184</c:v>
                </c:pt>
                <c:pt idx="227">
                  <c:v>4.73138130166941</c:v>
                </c:pt>
                <c:pt idx="228">
                  <c:v>0.762581994521999</c:v>
                </c:pt>
                <c:pt idx="229">
                  <c:v>5.703023485101176</c:v>
                </c:pt>
                <c:pt idx="230">
                  <c:v>8.427713674760468</c:v>
                </c:pt>
                <c:pt idx="231">
                  <c:v>4.101188696201207</c:v>
                </c:pt>
                <c:pt idx="232">
                  <c:v>1.872119146535612</c:v>
                </c:pt>
                <c:pt idx="233">
                  <c:v>5.382727250805376</c:v>
                </c:pt>
                <c:pt idx="234">
                  <c:v>3.69823237686768</c:v>
                </c:pt>
                <c:pt idx="235">
                  <c:v>5.382727250805376</c:v>
                </c:pt>
                <c:pt idx="236">
                  <c:v>1.23139598790184</c:v>
                </c:pt>
                <c:pt idx="237">
                  <c:v>3.23671565222965</c:v>
                </c:pt>
                <c:pt idx="238">
                  <c:v>2.747588711306626</c:v>
                </c:pt>
                <c:pt idx="239">
                  <c:v>6.38613537586332</c:v>
                </c:pt>
                <c:pt idx="240">
                  <c:v>1.872119146535612</c:v>
                </c:pt>
                <c:pt idx="241">
                  <c:v>1.23139598790184</c:v>
                </c:pt>
                <c:pt idx="242">
                  <c:v>12.58680675930633</c:v>
                </c:pt>
                <c:pt idx="243">
                  <c:v>0.980320618660067</c:v>
                </c:pt>
                <c:pt idx="244">
                  <c:v>3.69823237686768</c:v>
                </c:pt>
                <c:pt idx="245">
                  <c:v>1.23139598790184</c:v>
                </c:pt>
                <c:pt idx="246">
                  <c:v>7.485613177232263</c:v>
                </c:pt>
                <c:pt idx="247">
                  <c:v>4.978758063260552</c:v>
                </c:pt>
                <c:pt idx="248">
                  <c:v>9.63924854553167</c:v>
                </c:pt>
                <c:pt idx="249">
                  <c:v>9.49747574754027</c:v>
                </c:pt>
                <c:pt idx="250">
                  <c:v>4.978758063260552</c:v>
                </c:pt>
                <c:pt idx="251">
                  <c:v>4.442468823888</c:v>
                </c:pt>
                <c:pt idx="252">
                  <c:v>7.253834256349712</c:v>
                </c:pt>
                <c:pt idx="253">
                  <c:v>6.191462694520443</c:v>
                </c:pt>
                <c:pt idx="254">
                  <c:v>7.253834256349712</c:v>
                </c:pt>
                <c:pt idx="255">
                  <c:v>10.0553104431478</c:v>
                </c:pt>
                <c:pt idx="256">
                  <c:v>4.101188696201207</c:v>
                </c:pt>
                <c:pt idx="257">
                  <c:v>6.557995941099742</c:v>
                </c:pt>
                <c:pt idx="258">
                  <c:v>4.101188696201207</c:v>
                </c:pt>
                <c:pt idx="259">
                  <c:v>5.551262569035361</c:v>
                </c:pt>
                <c:pt idx="260">
                  <c:v>4.442468823888</c:v>
                </c:pt>
                <c:pt idx="261">
                  <c:v>1.872119146535612</c:v>
                </c:pt>
                <c:pt idx="262">
                  <c:v>4.101188696201207</c:v>
                </c:pt>
                <c:pt idx="263">
                  <c:v>6.915743581173552</c:v>
                </c:pt>
                <c:pt idx="264">
                  <c:v>0.762581994521999</c:v>
                </c:pt>
                <c:pt idx="265">
                  <c:v>0.108289172014273</c:v>
                </c:pt>
                <c:pt idx="266">
                  <c:v>4.73138130166941</c:v>
                </c:pt>
                <c:pt idx="267">
                  <c:v>1.872119146535612</c:v>
                </c:pt>
                <c:pt idx="268">
                  <c:v>5.703023485101176</c:v>
                </c:pt>
                <c:pt idx="269">
                  <c:v>4.101188696201207</c:v>
                </c:pt>
                <c:pt idx="270">
                  <c:v>2.747588711306626</c:v>
                </c:pt>
                <c:pt idx="271">
                  <c:v>3.69823237686768</c:v>
                </c:pt>
                <c:pt idx="272">
                  <c:v>6.557995941099742</c:v>
                </c:pt>
                <c:pt idx="273">
                  <c:v>4.978758063260552</c:v>
                </c:pt>
                <c:pt idx="274">
                  <c:v>4.978758063260552</c:v>
                </c:pt>
                <c:pt idx="275">
                  <c:v>4.73138130166941</c:v>
                </c:pt>
                <c:pt idx="276">
                  <c:v>2.28140266783979</c:v>
                </c:pt>
                <c:pt idx="277">
                  <c:v>2.747588711306626</c:v>
                </c:pt>
                <c:pt idx="278">
                  <c:v>4.442468823888</c:v>
                </c:pt>
                <c:pt idx="279">
                  <c:v>4.442468823888</c:v>
                </c:pt>
                <c:pt idx="280">
                  <c:v>5.551262569035361</c:v>
                </c:pt>
                <c:pt idx="281">
                  <c:v>2.747588711306626</c:v>
                </c:pt>
                <c:pt idx="282">
                  <c:v>4.442468823888</c:v>
                </c:pt>
                <c:pt idx="283">
                  <c:v>3.69823237686768</c:v>
                </c:pt>
                <c:pt idx="284">
                  <c:v>1.872119146535612</c:v>
                </c:pt>
                <c:pt idx="285">
                  <c:v>8.359129591437106</c:v>
                </c:pt>
                <c:pt idx="286">
                  <c:v>0.762581994521999</c:v>
                </c:pt>
                <c:pt idx="287">
                  <c:v>2.28140266783979</c:v>
                </c:pt>
                <c:pt idx="288">
                  <c:v>4.73138130166941</c:v>
                </c:pt>
                <c:pt idx="289">
                  <c:v>8.44986987411192</c:v>
                </c:pt>
                <c:pt idx="290">
                  <c:v>3.23671565222965</c:v>
                </c:pt>
                <c:pt idx="291">
                  <c:v>3.69823237686768</c:v>
                </c:pt>
                <c:pt idx="292">
                  <c:v>6.083557603570601</c:v>
                </c:pt>
                <c:pt idx="293">
                  <c:v>10.6985570090139</c:v>
                </c:pt>
                <c:pt idx="294">
                  <c:v>9.023021030170746</c:v>
                </c:pt>
                <c:pt idx="295">
                  <c:v>8.311528024815429</c:v>
                </c:pt>
                <c:pt idx="296">
                  <c:v>9.267231157812998</c:v>
                </c:pt>
                <c:pt idx="297">
                  <c:v>6.850876136722229</c:v>
                </c:pt>
                <c:pt idx="298">
                  <c:v>4.442468823888</c:v>
                </c:pt>
                <c:pt idx="299">
                  <c:v>4.73138130166941</c:v>
                </c:pt>
                <c:pt idx="300">
                  <c:v>2.747588711306626</c:v>
                </c:pt>
                <c:pt idx="301">
                  <c:v>7.485613177232263</c:v>
                </c:pt>
                <c:pt idx="302">
                  <c:v>1.872119146535612</c:v>
                </c:pt>
                <c:pt idx="303">
                  <c:v>4.978758063260552</c:v>
                </c:pt>
                <c:pt idx="304">
                  <c:v>4.442468823888</c:v>
                </c:pt>
                <c:pt idx="305">
                  <c:v>4.978758063260552</c:v>
                </c:pt>
                <c:pt idx="306">
                  <c:v>6.850876136722229</c:v>
                </c:pt>
                <c:pt idx="307">
                  <c:v>8.21134359858227</c:v>
                </c:pt>
                <c:pt idx="308">
                  <c:v>5.551262569035361</c:v>
                </c:pt>
                <c:pt idx="309">
                  <c:v>5.382727250805376</c:v>
                </c:pt>
                <c:pt idx="310">
                  <c:v>3.23671565222965</c:v>
                </c:pt>
                <c:pt idx="311">
                  <c:v>5.382727250805376</c:v>
                </c:pt>
                <c:pt idx="312">
                  <c:v>6.850876136722229</c:v>
                </c:pt>
                <c:pt idx="313">
                  <c:v>5.551262569035361</c:v>
                </c:pt>
                <c:pt idx="314">
                  <c:v>3.69823237686768</c:v>
                </c:pt>
                <c:pt idx="315">
                  <c:v>5.193593331129009</c:v>
                </c:pt>
                <c:pt idx="316">
                  <c:v>6.47458388718138</c:v>
                </c:pt>
                <c:pt idx="317">
                  <c:v>5.84091383374484</c:v>
                </c:pt>
                <c:pt idx="318">
                  <c:v>2.747588711306626</c:v>
                </c:pt>
                <c:pt idx="319">
                  <c:v>4.442468823888</c:v>
                </c:pt>
                <c:pt idx="320">
                  <c:v>6.38613537586332</c:v>
                </c:pt>
                <c:pt idx="321">
                  <c:v>5.382727250805376</c:v>
                </c:pt>
                <c:pt idx="322">
                  <c:v>7.485613177232263</c:v>
                </c:pt>
                <c:pt idx="323">
                  <c:v>5.551262569035361</c:v>
                </c:pt>
                <c:pt idx="324">
                  <c:v>5.382727250805376</c:v>
                </c:pt>
                <c:pt idx="325">
                  <c:v>6.97784187213006</c:v>
                </c:pt>
                <c:pt idx="326">
                  <c:v>4.978758063260552</c:v>
                </c:pt>
                <c:pt idx="327">
                  <c:v>3.69823237686768</c:v>
                </c:pt>
                <c:pt idx="328">
                  <c:v>5.382727250805376</c:v>
                </c:pt>
                <c:pt idx="329">
                  <c:v>6.083557603570601</c:v>
                </c:pt>
                <c:pt idx="330">
                  <c:v>5.382727250805376</c:v>
                </c:pt>
                <c:pt idx="331">
                  <c:v>8.764704112927846</c:v>
                </c:pt>
                <c:pt idx="332">
                  <c:v>12.6213993905788</c:v>
                </c:pt>
                <c:pt idx="333">
                  <c:v>6.191462694520443</c:v>
                </c:pt>
                <c:pt idx="334">
                  <c:v>12.405868324176</c:v>
                </c:pt>
                <c:pt idx="335">
                  <c:v>2.747588711306626</c:v>
                </c:pt>
                <c:pt idx="336">
                  <c:v>12.4965124405043</c:v>
                </c:pt>
                <c:pt idx="337">
                  <c:v>4.101188696201207</c:v>
                </c:pt>
                <c:pt idx="338">
                  <c:v>4.101188696201207</c:v>
                </c:pt>
                <c:pt idx="339">
                  <c:v>6.292015181331601</c:v>
                </c:pt>
                <c:pt idx="340">
                  <c:v>6.292015181331601</c:v>
                </c:pt>
                <c:pt idx="341">
                  <c:v>11.22095008371338</c:v>
                </c:pt>
                <c:pt idx="342">
                  <c:v>11.40240016376951</c:v>
                </c:pt>
                <c:pt idx="343">
                  <c:v>1.52502369198622</c:v>
                </c:pt>
                <c:pt idx="344">
                  <c:v>4.442468823888</c:v>
                </c:pt>
                <c:pt idx="345">
                  <c:v>4.442468823888</c:v>
                </c:pt>
                <c:pt idx="346">
                  <c:v>4.101188696201207</c:v>
                </c:pt>
                <c:pt idx="347">
                  <c:v>6.850876136722229</c:v>
                </c:pt>
                <c:pt idx="348">
                  <c:v>11.2778206075219</c:v>
                </c:pt>
                <c:pt idx="349">
                  <c:v>5.703023485101176</c:v>
                </c:pt>
                <c:pt idx="350">
                  <c:v>1.52502369198622</c:v>
                </c:pt>
                <c:pt idx="351">
                  <c:v>2.747588711306626</c:v>
                </c:pt>
                <c:pt idx="352">
                  <c:v>3.23671565222965</c:v>
                </c:pt>
                <c:pt idx="353">
                  <c:v>5.382727250805376</c:v>
                </c:pt>
                <c:pt idx="354">
                  <c:v>6.191462694520443</c:v>
                </c:pt>
                <c:pt idx="355">
                  <c:v>1.23139598790184</c:v>
                </c:pt>
                <c:pt idx="356">
                  <c:v>6.47458388718138</c:v>
                </c:pt>
                <c:pt idx="357">
                  <c:v>3.69823237686768</c:v>
                </c:pt>
                <c:pt idx="358">
                  <c:v>8.21134359858227</c:v>
                </c:pt>
                <c:pt idx="359">
                  <c:v>6.557995941099742</c:v>
                </c:pt>
                <c:pt idx="360">
                  <c:v>7.647560187865094</c:v>
                </c:pt>
                <c:pt idx="361">
                  <c:v>9.918943208554451</c:v>
                </c:pt>
                <c:pt idx="362">
                  <c:v>6.71177283417151</c:v>
                </c:pt>
                <c:pt idx="363">
                  <c:v>7.485613177232263</c:v>
                </c:pt>
                <c:pt idx="364">
                  <c:v>0.400741597956965</c:v>
                </c:pt>
                <c:pt idx="365">
                  <c:v>5.551262569035361</c:v>
                </c:pt>
                <c:pt idx="366">
                  <c:v>6.47458388718138</c:v>
                </c:pt>
                <c:pt idx="367">
                  <c:v>8.69219524983432</c:v>
                </c:pt>
                <c:pt idx="368">
                  <c:v>5.382727250805376</c:v>
                </c:pt>
                <c:pt idx="369">
                  <c:v>7.202674968808028</c:v>
                </c:pt>
                <c:pt idx="370">
                  <c:v>7.14964560351608</c:v>
                </c:pt>
                <c:pt idx="371">
                  <c:v>13.8257014960991</c:v>
                </c:pt>
                <c:pt idx="372">
                  <c:v>9.518601920291148</c:v>
                </c:pt>
                <c:pt idx="373">
                  <c:v>4.442468823888</c:v>
                </c:pt>
                <c:pt idx="374">
                  <c:v>1.23139598790184</c:v>
                </c:pt>
                <c:pt idx="375">
                  <c:v>2.747588711306626</c:v>
                </c:pt>
                <c:pt idx="376">
                  <c:v>6.191462694520443</c:v>
                </c:pt>
                <c:pt idx="377">
                  <c:v>7.202674968808028</c:v>
                </c:pt>
                <c:pt idx="378">
                  <c:v>3.23671565222965</c:v>
                </c:pt>
                <c:pt idx="379">
                  <c:v>5.84091383374484</c:v>
                </c:pt>
                <c:pt idx="380">
                  <c:v>7.397298816908036</c:v>
                </c:pt>
                <c:pt idx="381">
                  <c:v>3.69823237686768</c:v>
                </c:pt>
                <c:pt idx="382">
                  <c:v>5.703023485101176</c:v>
                </c:pt>
                <c:pt idx="383">
                  <c:v>2.747588711306626</c:v>
                </c:pt>
                <c:pt idx="384">
                  <c:v>8.576110144769392</c:v>
                </c:pt>
                <c:pt idx="385">
                  <c:v>5.382727250805376</c:v>
                </c:pt>
                <c:pt idx="386">
                  <c:v>6.292015181331601</c:v>
                </c:pt>
                <c:pt idx="387">
                  <c:v>3.23671565222965</c:v>
                </c:pt>
                <c:pt idx="388">
                  <c:v>5.703023485101176</c:v>
                </c:pt>
                <c:pt idx="389">
                  <c:v>3.69823237686768</c:v>
                </c:pt>
                <c:pt idx="390">
                  <c:v>1.52502369198622</c:v>
                </c:pt>
                <c:pt idx="391">
                  <c:v>1.52502369198622</c:v>
                </c:pt>
                <c:pt idx="392">
                  <c:v>7.685365970801254</c:v>
                </c:pt>
                <c:pt idx="393">
                  <c:v>5.84091383374484</c:v>
                </c:pt>
                <c:pt idx="394">
                  <c:v>4.73138130166941</c:v>
                </c:pt>
                <c:pt idx="395">
                  <c:v>2.28140266783979</c:v>
                </c:pt>
                <c:pt idx="396">
                  <c:v>6.38613537586332</c:v>
                </c:pt>
                <c:pt idx="397">
                  <c:v>3.23671565222965</c:v>
                </c:pt>
                <c:pt idx="398">
                  <c:v>4.978758063260552</c:v>
                </c:pt>
                <c:pt idx="399">
                  <c:v>2.747588711306626</c:v>
                </c:pt>
                <c:pt idx="400">
                  <c:v>5.193593331129009</c:v>
                </c:pt>
                <c:pt idx="401">
                  <c:v>5.193593331129009</c:v>
                </c:pt>
                <c:pt idx="402">
                  <c:v>5.193593331129009</c:v>
                </c:pt>
                <c:pt idx="403">
                  <c:v>4.101188696201207</c:v>
                </c:pt>
                <c:pt idx="404">
                  <c:v>1.23139598790184</c:v>
                </c:pt>
                <c:pt idx="405">
                  <c:v>4.442468823888</c:v>
                </c:pt>
                <c:pt idx="406">
                  <c:v>2.747588711306626</c:v>
                </c:pt>
                <c:pt idx="407">
                  <c:v>5.551262569035361</c:v>
                </c:pt>
                <c:pt idx="408">
                  <c:v>6.97784187213006</c:v>
                </c:pt>
                <c:pt idx="409">
                  <c:v>1.23139598790184</c:v>
                </c:pt>
                <c:pt idx="410">
                  <c:v>3.69823237686768</c:v>
                </c:pt>
                <c:pt idx="411">
                  <c:v>3.69823237686768</c:v>
                </c:pt>
                <c:pt idx="412">
                  <c:v>5.967173449535478</c:v>
                </c:pt>
                <c:pt idx="413">
                  <c:v>8.799637057820325</c:v>
                </c:pt>
                <c:pt idx="414">
                  <c:v>0.247452062997191</c:v>
                </c:pt>
                <c:pt idx="415">
                  <c:v>3.69823237686768</c:v>
                </c:pt>
                <c:pt idx="416">
                  <c:v>10.2830426155903</c:v>
                </c:pt>
                <c:pt idx="417">
                  <c:v>10.7795557047611</c:v>
                </c:pt>
                <c:pt idx="418">
                  <c:v>2.28140266783979</c:v>
                </c:pt>
                <c:pt idx="419">
                  <c:v>3.69823237686768</c:v>
                </c:pt>
                <c:pt idx="420">
                  <c:v>4.978758063260552</c:v>
                </c:pt>
                <c:pt idx="421">
                  <c:v>5.551262569035361</c:v>
                </c:pt>
                <c:pt idx="422">
                  <c:v>3.69823237686768</c:v>
                </c:pt>
                <c:pt idx="423">
                  <c:v>4.73138130166941</c:v>
                </c:pt>
                <c:pt idx="424">
                  <c:v>1.52502369198622</c:v>
                </c:pt>
                <c:pt idx="425">
                  <c:v>3.23671565222965</c:v>
                </c:pt>
                <c:pt idx="426">
                  <c:v>1.52502369198622</c:v>
                </c:pt>
                <c:pt idx="427">
                  <c:v>4.442468823888</c:v>
                </c:pt>
                <c:pt idx="428">
                  <c:v>5.551262569035361</c:v>
                </c:pt>
                <c:pt idx="429">
                  <c:v>1.872119146535612</c:v>
                </c:pt>
                <c:pt idx="430">
                  <c:v>4.442468823888</c:v>
                </c:pt>
                <c:pt idx="431">
                  <c:v>12.7588415079447</c:v>
                </c:pt>
                <c:pt idx="432">
                  <c:v>1.23139598790184</c:v>
                </c:pt>
                <c:pt idx="433">
                  <c:v>5.382727250805376</c:v>
                </c:pt>
                <c:pt idx="434">
                  <c:v>4.978758063260552</c:v>
                </c:pt>
                <c:pt idx="435">
                  <c:v>7.037396093102811</c:v>
                </c:pt>
                <c:pt idx="436">
                  <c:v>5.967173449535478</c:v>
                </c:pt>
                <c:pt idx="437">
                  <c:v>5.967173449535478</c:v>
                </c:pt>
                <c:pt idx="438">
                  <c:v>4.978758063260552</c:v>
                </c:pt>
                <c:pt idx="439">
                  <c:v>1.872119146535612</c:v>
                </c:pt>
                <c:pt idx="440">
                  <c:v>0.980320618660067</c:v>
                </c:pt>
                <c:pt idx="441">
                  <c:v>6.71177283417151</c:v>
                </c:pt>
                <c:pt idx="442">
                  <c:v>5.967173449535478</c:v>
                </c:pt>
                <c:pt idx="443">
                  <c:v>6.71177283417151</c:v>
                </c:pt>
                <c:pt idx="444">
                  <c:v>1.872119146535612</c:v>
                </c:pt>
                <c:pt idx="445">
                  <c:v>2.747588711306626</c:v>
                </c:pt>
                <c:pt idx="446">
                  <c:v>6.191462694520443</c:v>
                </c:pt>
                <c:pt idx="447">
                  <c:v>6.38613537586332</c:v>
                </c:pt>
                <c:pt idx="448">
                  <c:v>3.69823237686768</c:v>
                </c:pt>
                <c:pt idx="449">
                  <c:v>6.191462694520443</c:v>
                </c:pt>
                <c:pt idx="450">
                  <c:v>3.23671565222965</c:v>
                </c:pt>
                <c:pt idx="451">
                  <c:v>5.703023485101176</c:v>
                </c:pt>
                <c:pt idx="452">
                  <c:v>4.101188696201207</c:v>
                </c:pt>
                <c:pt idx="453">
                  <c:v>4.978758063260552</c:v>
                </c:pt>
                <c:pt idx="454">
                  <c:v>2.747588711306626</c:v>
                </c:pt>
                <c:pt idx="455">
                  <c:v>3.23671565222965</c:v>
                </c:pt>
                <c:pt idx="456">
                  <c:v>7.094605139506549</c:v>
                </c:pt>
                <c:pt idx="457">
                  <c:v>4.442468823888</c:v>
                </c:pt>
                <c:pt idx="458">
                  <c:v>4.101188696201207</c:v>
                </c:pt>
                <c:pt idx="459">
                  <c:v>5.382727250805376</c:v>
                </c:pt>
                <c:pt idx="460">
                  <c:v>3.69823237686768</c:v>
                </c:pt>
                <c:pt idx="461">
                  <c:v>4.442468823888</c:v>
                </c:pt>
                <c:pt idx="462">
                  <c:v>5.382727250805376</c:v>
                </c:pt>
                <c:pt idx="463">
                  <c:v>8.85050085703257</c:v>
                </c:pt>
                <c:pt idx="464">
                  <c:v>1.23139598790184</c:v>
                </c:pt>
                <c:pt idx="465">
                  <c:v>6.97784187213006</c:v>
                </c:pt>
                <c:pt idx="466">
                  <c:v>5.382727250805376</c:v>
                </c:pt>
                <c:pt idx="467">
                  <c:v>8.18517297754815</c:v>
                </c:pt>
                <c:pt idx="468">
                  <c:v>5.967173449535478</c:v>
                </c:pt>
                <c:pt idx="469">
                  <c:v>1.23139598790184</c:v>
                </c:pt>
                <c:pt idx="470">
                  <c:v>4.978758063260552</c:v>
                </c:pt>
                <c:pt idx="471">
                  <c:v>5.551262569035361</c:v>
                </c:pt>
                <c:pt idx="472">
                  <c:v>9.242049832180274</c:v>
                </c:pt>
                <c:pt idx="473">
                  <c:v>2.28140266783979</c:v>
                </c:pt>
                <c:pt idx="474">
                  <c:v>1.872119146535612</c:v>
                </c:pt>
                <c:pt idx="475">
                  <c:v>5.382727250805376</c:v>
                </c:pt>
                <c:pt idx="476">
                  <c:v>5.193593331129009</c:v>
                </c:pt>
                <c:pt idx="477">
                  <c:v>4.442468823888</c:v>
                </c:pt>
                <c:pt idx="478">
                  <c:v>6.191462694520443</c:v>
                </c:pt>
                <c:pt idx="479">
                  <c:v>5.193593331129009</c:v>
                </c:pt>
                <c:pt idx="480">
                  <c:v>5.967173449535478</c:v>
                </c:pt>
                <c:pt idx="481">
                  <c:v>13.323808455938</c:v>
                </c:pt>
                <c:pt idx="482">
                  <c:v>7.956762900178553</c:v>
                </c:pt>
                <c:pt idx="483">
                  <c:v>2.747588711306626</c:v>
                </c:pt>
                <c:pt idx="484">
                  <c:v>4.442468823888</c:v>
                </c:pt>
                <c:pt idx="485">
                  <c:v>3.69823237686768</c:v>
                </c:pt>
                <c:pt idx="486">
                  <c:v>6.191462694520443</c:v>
                </c:pt>
                <c:pt idx="487">
                  <c:v>9.476035684108063</c:v>
                </c:pt>
                <c:pt idx="488">
                  <c:v>4.101188696201207</c:v>
                </c:pt>
                <c:pt idx="489">
                  <c:v>4.442468823888</c:v>
                </c:pt>
                <c:pt idx="490">
                  <c:v>2.747588711306626</c:v>
                </c:pt>
                <c:pt idx="491">
                  <c:v>1.23139598790184</c:v>
                </c:pt>
                <c:pt idx="492">
                  <c:v>3.69823237686768</c:v>
                </c:pt>
                <c:pt idx="493">
                  <c:v>4.73138130166941</c:v>
                </c:pt>
                <c:pt idx="494">
                  <c:v>1.872119146535612</c:v>
                </c:pt>
                <c:pt idx="495">
                  <c:v>6.71177283417151</c:v>
                </c:pt>
                <c:pt idx="496">
                  <c:v>6.292015181331601</c:v>
                </c:pt>
                <c:pt idx="497">
                  <c:v>3.69823237686768</c:v>
                </c:pt>
                <c:pt idx="498">
                  <c:v>5.193593331129009</c:v>
                </c:pt>
                <c:pt idx="499">
                  <c:v>7.5278297296222</c:v>
                </c:pt>
                <c:pt idx="500">
                  <c:v>7.094605139506549</c:v>
                </c:pt>
                <c:pt idx="501">
                  <c:v>9.15028526227983</c:v>
                </c:pt>
                <c:pt idx="502">
                  <c:v>2.28140266783979</c:v>
                </c:pt>
                <c:pt idx="503">
                  <c:v>0.980320618660067</c:v>
                </c:pt>
                <c:pt idx="504">
                  <c:v>1.52502369198622</c:v>
                </c:pt>
                <c:pt idx="505">
                  <c:v>5.84091383374484</c:v>
                </c:pt>
                <c:pt idx="506">
                  <c:v>3.69823237686768</c:v>
                </c:pt>
                <c:pt idx="507">
                  <c:v>7.094605139506549</c:v>
                </c:pt>
                <c:pt idx="508">
                  <c:v>2.28140266783979</c:v>
                </c:pt>
                <c:pt idx="509">
                  <c:v>1.23139598790184</c:v>
                </c:pt>
                <c:pt idx="510">
                  <c:v>5.382727250805376</c:v>
                </c:pt>
                <c:pt idx="511">
                  <c:v>8.10369072488075</c:v>
                </c:pt>
                <c:pt idx="512">
                  <c:v>6.915743581173552</c:v>
                </c:pt>
                <c:pt idx="513">
                  <c:v>7.86085778910688</c:v>
                </c:pt>
                <c:pt idx="514">
                  <c:v>7.7222090170971</c:v>
                </c:pt>
                <c:pt idx="515">
                  <c:v>9.486795533903155</c:v>
                </c:pt>
                <c:pt idx="516">
                  <c:v>12.2070958189994</c:v>
                </c:pt>
                <c:pt idx="517">
                  <c:v>3.69823237686768</c:v>
                </c:pt>
                <c:pt idx="518">
                  <c:v>12.03448503932132</c:v>
                </c:pt>
                <c:pt idx="519">
                  <c:v>8.07547589648131</c:v>
                </c:pt>
                <c:pt idx="520">
                  <c:v>4.27907100537879</c:v>
                </c:pt>
                <c:pt idx="521">
                  <c:v>11.36789002169491</c:v>
                </c:pt>
                <c:pt idx="522">
                  <c:v>6.97784187213006</c:v>
                </c:pt>
                <c:pt idx="523">
                  <c:v>5.84091383374484</c:v>
                </c:pt>
                <c:pt idx="524">
                  <c:v>4.442468823888</c:v>
                </c:pt>
                <c:pt idx="525">
                  <c:v>5.193593331129009</c:v>
                </c:pt>
                <c:pt idx="526">
                  <c:v>1.52502369198622</c:v>
                </c:pt>
                <c:pt idx="527">
                  <c:v>3.23671565222965</c:v>
                </c:pt>
                <c:pt idx="528">
                  <c:v>10.40718765767392</c:v>
                </c:pt>
                <c:pt idx="529">
                  <c:v>1.52502369198622</c:v>
                </c:pt>
                <c:pt idx="530">
                  <c:v>8.359129591437106</c:v>
                </c:pt>
                <c:pt idx="531">
                  <c:v>5.193593331129009</c:v>
                </c:pt>
                <c:pt idx="532">
                  <c:v>2.28140266783979</c:v>
                </c:pt>
                <c:pt idx="533">
                  <c:v>6.850876136722229</c:v>
                </c:pt>
                <c:pt idx="534">
                  <c:v>4.978758063260552</c:v>
                </c:pt>
                <c:pt idx="535">
                  <c:v>6.191462694520443</c:v>
                </c:pt>
                <c:pt idx="536">
                  <c:v>4.978758063260552</c:v>
                </c:pt>
                <c:pt idx="537">
                  <c:v>1.872119146535612</c:v>
                </c:pt>
                <c:pt idx="538">
                  <c:v>1.52502369198622</c:v>
                </c:pt>
                <c:pt idx="539">
                  <c:v>6.97784187213006</c:v>
                </c:pt>
                <c:pt idx="540">
                  <c:v>6.191462694520443</c:v>
                </c:pt>
                <c:pt idx="541">
                  <c:v>6.191462694520443</c:v>
                </c:pt>
                <c:pt idx="542">
                  <c:v>3.23671565222965</c:v>
                </c:pt>
                <c:pt idx="543">
                  <c:v>3.69823237686768</c:v>
                </c:pt>
                <c:pt idx="544">
                  <c:v>1.872119146535612</c:v>
                </c:pt>
                <c:pt idx="545">
                  <c:v>3.69823237686768</c:v>
                </c:pt>
                <c:pt idx="546">
                  <c:v>7.685365970801254</c:v>
                </c:pt>
                <c:pt idx="547">
                  <c:v>3.23671565222965</c:v>
                </c:pt>
                <c:pt idx="548">
                  <c:v>3.23671565222965</c:v>
                </c:pt>
                <c:pt idx="549">
                  <c:v>5.382727250805376</c:v>
                </c:pt>
                <c:pt idx="550">
                  <c:v>3.69823237686768</c:v>
                </c:pt>
                <c:pt idx="551">
                  <c:v>4.978758063260552</c:v>
                </c:pt>
                <c:pt idx="552">
                  <c:v>6.97784187213006</c:v>
                </c:pt>
                <c:pt idx="553">
                  <c:v>0.980320618660067</c:v>
                </c:pt>
                <c:pt idx="554">
                  <c:v>3.69823237686768</c:v>
                </c:pt>
                <c:pt idx="555">
                  <c:v>4.978758063260552</c:v>
                </c:pt>
                <c:pt idx="556">
                  <c:v>5.193593331129009</c:v>
                </c:pt>
                <c:pt idx="557">
                  <c:v>8.10369072488075</c:v>
                </c:pt>
                <c:pt idx="558">
                  <c:v>3.23671565222965</c:v>
                </c:pt>
                <c:pt idx="559">
                  <c:v>0.980320618660067</c:v>
                </c:pt>
                <c:pt idx="560">
                  <c:v>1.872119146535612</c:v>
                </c:pt>
                <c:pt idx="561">
                  <c:v>3.69823237686768</c:v>
                </c:pt>
                <c:pt idx="562">
                  <c:v>1.52502369198622</c:v>
                </c:pt>
                <c:pt idx="563">
                  <c:v>0.762581994521999</c:v>
                </c:pt>
                <c:pt idx="564">
                  <c:v>6.850876136722229</c:v>
                </c:pt>
                <c:pt idx="565">
                  <c:v>3.23671565222965</c:v>
                </c:pt>
                <c:pt idx="566">
                  <c:v>5.551262569035361</c:v>
                </c:pt>
                <c:pt idx="567">
                  <c:v>4.978758063260552</c:v>
                </c:pt>
                <c:pt idx="568">
                  <c:v>1.23139598790184</c:v>
                </c:pt>
                <c:pt idx="569">
                  <c:v>2.28140266783979</c:v>
                </c:pt>
                <c:pt idx="570">
                  <c:v>4.978758063260552</c:v>
                </c:pt>
                <c:pt idx="571">
                  <c:v>2.28140266783979</c:v>
                </c:pt>
                <c:pt idx="572">
                  <c:v>3.69823237686768</c:v>
                </c:pt>
                <c:pt idx="573">
                  <c:v>6.71177283417151</c:v>
                </c:pt>
                <c:pt idx="574">
                  <c:v>4.73138130166941</c:v>
                </c:pt>
                <c:pt idx="575">
                  <c:v>6.083557603570601</c:v>
                </c:pt>
                <c:pt idx="576">
                  <c:v>2.28140266783979</c:v>
                </c:pt>
                <c:pt idx="577">
                  <c:v>11.91183597122392</c:v>
                </c:pt>
                <c:pt idx="578">
                  <c:v>9.559948433308925</c:v>
                </c:pt>
                <c:pt idx="579">
                  <c:v>4.101188696201207</c:v>
                </c:pt>
                <c:pt idx="580">
                  <c:v>3.23671565222965</c:v>
                </c:pt>
                <c:pt idx="581">
                  <c:v>4.442468823888</c:v>
                </c:pt>
                <c:pt idx="582">
                  <c:v>13.7139357788625</c:v>
                </c:pt>
                <c:pt idx="583">
                  <c:v>1.872119146535612</c:v>
                </c:pt>
                <c:pt idx="584">
                  <c:v>7.202674968808028</c:v>
                </c:pt>
                <c:pt idx="585">
                  <c:v>0.762581994521999</c:v>
                </c:pt>
                <c:pt idx="586">
                  <c:v>0.571140339878539</c:v>
                </c:pt>
                <c:pt idx="587">
                  <c:v>6.47458388718138</c:v>
                </c:pt>
                <c:pt idx="588">
                  <c:v>3.23671565222965</c:v>
                </c:pt>
                <c:pt idx="589">
                  <c:v>4.978758063260552</c:v>
                </c:pt>
                <c:pt idx="590">
                  <c:v>6.292015181331601</c:v>
                </c:pt>
                <c:pt idx="591">
                  <c:v>5.382727250805376</c:v>
                </c:pt>
                <c:pt idx="592">
                  <c:v>5.382727250805376</c:v>
                </c:pt>
                <c:pt idx="593">
                  <c:v>5.703023485101176</c:v>
                </c:pt>
                <c:pt idx="594">
                  <c:v>4.442468823888</c:v>
                </c:pt>
                <c:pt idx="595">
                  <c:v>5.703023485101176</c:v>
                </c:pt>
                <c:pt idx="596">
                  <c:v>2.747588711306626</c:v>
                </c:pt>
                <c:pt idx="597">
                  <c:v>0.247452062997191</c:v>
                </c:pt>
                <c:pt idx="598">
                  <c:v>2.747588711306626</c:v>
                </c:pt>
                <c:pt idx="599">
                  <c:v>2.747588711306626</c:v>
                </c:pt>
                <c:pt idx="600">
                  <c:v>3.69823237686768</c:v>
                </c:pt>
                <c:pt idx="601">
                  <c:v>1.52502369198622</c:v>
                </c:pt>
                <c:pt idx="602">
                  <c:v>4.73138130166941</c:v>
                </c:pt>
                <c:pt idx="603">
                  <c:v>4.73138130166941</c:v>
                </c:pt>
                <c:pt idx="604">
                  <c:v>3.69823237686768</c:v>
                </c:pt>
                <c:pt idx="605">
                  <c:v>12.5436548133748</c:v>
                </c:pt>
                <c:pt idx="606">
                  <c:v>5.967173449535478</c:v>
                </c:pt>
                <c:pt idx="607">
                  <c:v>4.442468823888</c:v>
                </c:pt>
                <c:pt idx="608">
                  <c:v>4.442468823888</c:v>
                </c:pt>
                <c:pt idx="609">
                  <c:v>3.69823237686768</c:v>
                </c:pt>
                <c:pt idx="610">
                  <c:v>11.2014839200556</c:v>
                </c:pt>
                <c:pt idx="611">
                  <c:v>8.993148779810101</c:v>
                </c:pt>
                <c:pt idx="612">
                  <c:v>11.2716112396064</c:v>
                </c:pt>
                <c:pt idx="613">
                  <c:v>6.850876136722229</c:v>
                </c:pt>
                <c:pt idx="614">
                  <c:v>3.69823237686768</c:v>
                </c:pt>
                <c:pt idx="615">
                  <c:v>6.191462694520443</c:v>
                </c:pt>
                <c:pt idx="616">
                  <c:v>3.69823237686768</c:v>
                </c:pt>
                <c:pt idx="617">
                  <c:v>5.967173449535478</c:v>
                </c:pt>
                <c:pt idx="618">
                  <c:v>5.193593331129009</c:v>
                </c:pt>
                <c:pt idx="619">
                  <c:v>1.52502369198622</c:v>
                </c:pt>
                <c:pt idx="620">
                  <c:v>6.63690710527279</c:v>
                </c:pt>
                <c:pt idx="621">
                  <c:v>2.747588711306626</c:v>
                </c:pt>
                <c:pt idx="622">
                  <c:v>1.23139598790184</c:v>
                </c:pt>
                <c:pt idx="623">
                  <c:v>5.551262569035361</c:v>
                </c:pt>
                <c:pt idx="624">
                  <c:v>2.28140266783979</c:v>
                </c:pt>
                <c:pt idx="625">
                  <c:v>13.53295238522791</c:v>
                </c:pt>
                <c:pt idx="626">
                  <c:v>8.899633262424554</c:v>
                </c:pt>
                <c:pt idx="627">
                  <c:v>13.3804481905711</c:v>
                </c:pt>
                <c:pt idx="628">
                  <c:v>1.23139598790184</c:v>
                </c:pt>
                <c:pt idx="629">
                  <c:v>1.872119146535612</c:v>
                </c:pt>
                <c:pt idx="630">
                  <c:v>4.73138130166941</c:v>
                </c:pt>
                <c:pt idx="631">
                  <c:v>8.287125745373718</c:v>
                </c:pt>
                <c:pt idx="632">
                  <c:v>4.73138130166941</c:v>
                </c:pt>
                <c:pt idx="633">
                  <c:v>7.647560187865094</c:v>
                </c:pt>
                <c:pt idx="634">
                  <c:v>1.872119146535612</c:v>
                </c:pt>
                <c:pt idx="635">
                  <c:v>2.747588711306626</c:v>
                </c:pt>
                <c:pt idx="636">
                  <c:v>4.978758063260552</c:v>
                </c:pt>
                <c:pt idx="637">
                  <c:v>2.747588711306626</c:v>
                </c:pt>
                <c:pt idx="638">
                  <c:v>2.747588711306626</c:v>
                </c:pt>
                <c:pt idx="639">
                  <c:v>8.131365181694564</c:v>
                </c:pt>
                <c:pt idx="640">
                  <c:v>4.978758063260552</c:v>
                </c:pt>
                <c:pt idx="641">
                  <c:v>6.63690710527279</c:v>
                </c:pt>
                <c:pt idx="642">
                  <c:v>7.793194207095716</c:v>
                </c:pt>
                <c:pt idx="643">
                  <c:v>1.23139598790184</c:v>
                </c:pt>
                <c:pt idx="644">
                  <c:v>0.762581994521999</c:v>
                </c:pt>
                <c:pt idx="645">
                  <c:v>1.52502369198622</c:v>
                </c:pt>
                <c:pt idx="646">
                  <c:v>5.703023485101176</c:v>
                </c:pt>
                <c:pt idx="647">
                  <c:v>8.359129591437106</c:v>
                </c:pt>
                <c:pt idx="648">
                  <c:v>0.762581994521999</c:v>
                </c:pt>
                <c:pt idx="649">
                  <c:v>3.69823237686768</c:v>
                </c:pt>
                <c:pt idx="650">
                  <c:v>1.872119146535612</c:v>
                </c:pt>
                <c:pt idx="651">
                  <c:v>0.980320618660067</c:v>
                </c:pt>
                <c:pt idx="652">
                  <c:v>4.73138130166941</c:v>
                </c:pt>
                <c:pt idx="653">
                  <c:v>4.101188696201207</c:v>
                </c:pt>
                <c:pt idx="654">
                  <c:v>3.69823237686768</c:v>
                </c:pt>
                <c:pt idx="655">
                  <c:v>6.191462694520443</c:v>
                </c:pt>
                <c:pt idx="656">
                  <c:v>3.69823237686768</c:v>
                </c:pt>
                <c:pt idx="657">
                  <c:v>6.557995941099742</c:v>
                </c:pt>
                <c:pt idx="658">
                  <c:v>6.557995941099742</c:v>
                </c:pt>
                <c:pt idx="659">
                  <c:v>9.340241499882548</c:v>
                </c:pt>
                <c:pt idx="660">
                  <c:v>2.747588711306626</c:v>
                </c:pt>
                <c:pt idx="661">
                  <c:v>7.485613177232263</c:v>
                </c:pt>
                <c:pt idx="662">
                  <c:v>4.73138130166941</c:v>
                </c:pt>
                <c:pt idx="663">
                  <c:v>5.84091383374484</c:v>
                </c:pt>
                <c:pt idx="664">
                  <c:v>5.84091383374484</c:v>
                </c:pt>
                <c:pt idx="665">
                  <c:v>2.747588711306626</c:v>
                </c:pt>
                <c:pt idx="666">
                  <c:v>5.382727250805376</c:v>
                </c:pt>
                <c:pt idx="667">
                  <c:v>4.101188696201207</c:v>
                </c:pt>
                <c:pt idx="668">
                  <c:v>7.86085778910688</c:v>
                </c:pt>
                <c:pt idx="669">
                  <c:v>5.382727250805376</c:v>
                </c:pt>
                <c:pt idx="670">
                  <c:v>2.28140266783979</c:v>
                </c:pt>
                <c:pt idx="671">
                  <c:v>9.75948299593487</c:v>
                </c:pt>
                <c:pt idx="672">
                  <c:v>2.747588711306626</c:v>
                </c:pt>
                <c:pt idx="673">
                  <c:v>0.762581994521999</c:v>
                </c:pt>
                <c:pt idx="674">
                  <c:v>0.762581994521999</c:v>
                </c:pt>
                <c:pt idx="675">
                  <c:v>1.872119146535612</c:v>
                </c:pt>
                <c:pt idx="676">
                  <c:v>4.101188696201207</c:v>
                </c:pt>
                <c:pt idx="677">
                  <c:v>1.52502369198622</c:v>
                </c:pt>
                <c:pt idx="678">
                  <c:v>4.101188696201207</c:v>
                </c:pt>
                <c:pt idx="679">
                  <c:v>4.442468823888</c:v>
                </c:pt>
                <c:pt idx="680">
                  <c:v>13.24275455468842</c:v>
                </c:pt>
                <c:pt idx="681">
                  <c:v>2.28140266783979</c:v>
                </c:pt>
                <c:pt idx="682">
                  <c:v>3.69823237686768</c:v>
                </c:pt>
                <c:pt idx="683">
                  <c:v>4.101188696201207</c:v>
                </c:pt>
                <c:pt idx="684">
                  <c:v>3.23671565222965</c:v>
                </c:pt>
                <c:pt idx="685">
                  <c:v>7.647560187865094</c:v>
                </c:pt>
                <c:pt idx="686">
                  <c:v>6.47458388718138</c:v>
                </c:pt>
                <c:pt idx="687">
                  <c:v>5.703023485101176</c:v>
                </c:pt>
                <c:pt idx="688">
                  <c:v>1.23139598790184</c:v>
                </c:pt>
                <c:pt idx="689">
                  <c:v>2.28140266783979</c:v>
                </c:pt>
                <c:pt idx="690">
                  <c:v>10.0407795857732</c:v>
                </c:pt>
                <c:pt idx="691">
                  <c:v>3.23671565222965</c:v>
                </c:pt>
                <c:pt idx="692">
                  <c:v>5.551262569035361</c:v>
                </c:pt>
                <c:pt idx="693">
                  <c:v>2.28140266783979</c:v>
                </c:pt>
                <c:pt idx="694">
                  <c:v>4.442468823888</c:v>
                </c:pt>
                <c:pt idx="695">
                  <c:v>3.69823237686768</c:v>
                </c:pt>
                <c:pt idx="696">
                  <c:v>5.382727250805376</c:v>
                </c:pt>
                <c:pt idx="697">
                  <c:v>4.101188696201207</c:v>
                </c:pt>
                <c:pt idx="698">
                  <c:v>10.55255318529961</c:v>
                </c:pt>
                <c:pt idx="699">
                  <c:v>1.872119146535612</c:v>
                </c:pt>
                <c:pt idx="700">
                  <c:v>6.557995941099742</c:v>
                </c:pt>
                <c:pt idx="701">
                  <c:v>5.382727250805376</c:v>
                </c:pt>
                <c:pt idx="702">
                  <c:v>5.382727250805376</c:v>
                </c:pt>
                <c:pt idx="703">
                  <c:v>1.872119146535612</c:v>
                </c:pt>
                <c:pt idx="704">
                  <c:v>6.191462694520443</c:v>
                </c:pt>
                <c:pt idx="705">
                  <c:v>5.382727250805376</c:v>
                </c:pt>
                <c:pt idx="706">
                  <c:v>4.442468823888</c:v>
                </c:pt>
                <c:pt idx="707">
                  <c:v>1.872119146535612</c:v>
                </c:pt>
                <c:pt idx="708">
                  <c:v>2.747588711306626</c:v>
                </c:pt>
                <c:pt idx="709">
                  <c:v>6.083557603570601</c:v>
                </c:pt>
                <c:pt idx="710">
                  <c:v>5.193593331129009</c:v>
                </c:pt>
                <c:pt idx="711">
                  <c:v>4.101188696201207</c:v>
                </c:pt>
                <c:pt idx="712">
                  <c:v>6.292015181331601</c:v>
                </c:pt>
                <c:pt idx="713">
                  <c:v>4.978758063260552</c:v>
                </c:pt>
                <c:pt idx="714">
                  <c:v>5.703023485101176</c:v>
                </c:pt>
                <c:pt idx="715">
                  <c:v>1.23139598790184</c:v>
                </c:pt>
                <c:pt idx="716">
                  <c:v>1.872119146535612</c:v>
                </c:pt>
                <c:pt idx="717">
                  <c:v>2.747588711306626</c:v>
                </c:pt>
                <c:pt idx="718">
                  <c:v>6.63690710527279</c:v>
                </c:pt>
                <c:pt idx="719">
                  <c:v>4.101188696201207</c:v>
                </c:pt>
                <c:pt idx="720">
                  <c:v>2.747588711306626</c:v>
                </c:pt>
                <c:pt idx="721">
                  <c:v>6.850876136722229</c:v>
                </c:pt>
                <c:pt idx="722">
                  <c:v>6.191462694520443</c:v>
                </c:pt>
                <c:pt idx="723">
                  <c:v>4.73138130166941</c:v>
                </c:pt>
                <c:pt idx="724">
                  <c:v>1.872119146535612</c:v>
                </c:pt>
                <c:pt idx="725">
                  <c:v>5.193593331129009</c:v>
                </c:pt>
                <c:pt idx="726">
                  <c:v>2.747588711306626</c:v>
                </c:pt>
                <c:pt idx="727">
                  <c:v>9.316312794790768</c:v>
                </c:pt>
                <c:pt idx="728">
                  <c:v>6.38613537586332</c:v>
                </c:pt>
                <c:pt idx="729">
                  <c:v>8.131365181694564</c:v>
                </c:pt>
                <c:pt idx="730">
                  <c:v>7.094605139506549</c:v>
                </c:pt>
                <c:pt idx="731">
                  <c:v>4.101188696201207</c:v>
                </c:pt>
                <c:pt idx="732">
                  <c:v>5.703023485101176</c:v>
                </c:pt>
                <c:pt idx="733">
                  <c:v>5.703023485101176</c:v>
                </c:pt>
                <c:pt idx="734">
                  <c:v>4.101188696201207</c:v>
                </c:pt>
                <c:pt idx="735">
                  <c:v>7.758137015837938</c:v>
                </c:pt>
                <c:pt idx="736">
                  <c:v>8.359129591437106</c:v>
                </c:pt>
                <c:pt idx="737">
                  <c:v>6.38613537586332</c:v>
                </c:pt>
                <c:pt idx="738">
                  <c:v>4.442468823888</c:v>
                </c:pt>
                <c:pt idx="739">
                  <c:v>9.340241499882548</c:v>
                </c:pt>
                <c:pt idx="740">
                  <c:v>6.71177283417151</c:v>
                </c:pt>
                <c:pt idx="741">
                  <c:v>4.73138130166941</c:v>
                </c:pt>
                <c:pt idx="742">
                  <c:v>12.90940910556372</c:v>
                </c:pt>
                <c:pt idx="743">
                  <c:v>0.571140339878539</c:v>
                </c:pt>
                <c:pt idx="744">
                  <c:v>6.191462694520443</c:v>
                </c:pt>
                <c:pt idx="745">
                  <c:v>6.083557603570601</c:v>
                </c:pt>
                <c:pt idx="746">
                  <c:v>4.978758063260552</c:v>
                </c:pt>
                <c:pt idx="747">
                  <c:v>2.28140266783979</c:v>
                </c:pt>
                <c:pt idx="748">
                  <c:v>5.382727250805376</c:v>
                </c:pt>
                <c:pt idx="749">
                  <c:v>2.747588711306626</c:v>
                </c:pt>
                <c:pt idx="750">
                  <c:v>6.557995941099742</c:v>
                </c:pt>
                <c:pt idx="751">
                  <c:v>5.551262569035361</c:v>
                </c:pt>
                <c:pt idx="752">
                  <c:v>10.32562228116862</c:v>
                </c:pt>
                <c:pt idx="753">
                  <c:v>4.73138130166941</c:v>
                </c:pt>
                <c:pt idx="754">
                  <c:v>1.52502369198622</c:v>
                </c:pt>
                <c:pt idx="755">
                  <c:v>0.762581994521999</c:v>
                </c:pt>
                <c:pt idx="756">
                  <c:v>1.52502369198622</c:v>
                </c:pt>
                <c:pt idx="757">
                  <c:v>4.978758063260552</c:v>
                </c:pt>
                <c:pt idx="758">
                  <c:v>5.382727250805376</c:v>
                </c:pt>
                <c:pt idx="759">
                  <c:v>4.978758063260552</c:v>
                </c:pt>
                <c:pt idx="760">
                  <c:v>11.38236969856982</c:v>
                </c:pt>
                <c:pt idx="761">
                  <c:v>13.4480851916496</c:v>
                </c:pt>
                <c:pt idx="762">
                  <c:v>10.19350684648202</c:v>
                </c:pt>
                <c:pt idx="763">
                  <c:v>6.850876136722229</c:v>
                </c:pt>
                <c:pt idx="764">
                  <c:v>3.23671565222965</c:v>
                </c:pt>
                <c:pt idx="765">
                  <c:v>6.47458388718138</c:v>
                </c:pt>
                <c:pt idx="766">
                  <c:v>5.382727250805376</c:v>
                </c:pt>
                <c:pt idx="767">
                  <c:v>5.193593331129009</c:v>
                </c:pt>
                <c:pt idx="768">
                  <c:v>0.980320618660067</c:v>
                </c:pt>
                <c:pt idx="769">
                  <c:v>2.747588711306626</c:v>
                </c:pt>
                <c:pt idx="770">
                  <c:v>5.382727250805376</c:v>
                </c:pt>
                <c:pt idx="771">
                  <c:v>2.28140266783979</c:v>
                </c:pt>
                <c:pt idx="772">
                  <c:v>6.557995941099742</c:v>
                </c:pt>
                <c:pt idx="773">
                  <c:v>1.23139598790184</c:v>
                </c:pt>
                <c:pt idx="774">
                  <c:v>6.38613537586332</c:v>
                </c:pt>
                <c:pt idx="775">
                  <c:v>4.978758063260552</c:v>
                </c:pt>
                <c:pt idx="776">
                  <c:v>6.47458388718138</c:v>
                </c:pt>
                <c:pt idx="777">
                  <c:v>9.216421314908014</c:v>
                </c:pt>
                <c:pt idx="778">
                  <c:v>5.382727250805376</c:v>
                </c:pt>
                <c:pt idx="779">
                  <c:v>5.382727250805376</c:v>
                </c:pt>
                <c:pt idx="780">
                  <c:v>4.442468823888</c:v>
                </c:pt>
                <c:pt idx="781">
                  <c:v>4.73138130166941</c:v>
                </c:pt>
                <c:pt idx="782">
                  <c:v>12.8239400580585</c:v>
                </c:pt>
                <c:pt idx="783">
                  <c:v>2.747588711306626</c:v>
                </c:pt>
                <c:pt idx="784">
                  <c:v>9.66789743853649</c:v>
                </c:pt>
                <c:pt idx="785">
                  <c:v>8.44986987411192</c:v>
                </c:pt>
                <c:pt idx="786">
                  <c:v>10.1395503202155</c:v>
                </c:pt>
                <c:pt idx="787">
                  <c:v>0.400741597956965</c:v>
                </c:pt>
                <c:pt idx="788">
                  <c:v>8.710666727733018</c:v>
                </c:pt>
                <c:pt idx="789">
                  <c:v>11.5353282538798</c:v>
                </c:pt>
                <c:pt idx="790">
                  <c:v>6.63690710527279</c:v>
                </c:pt>
                <c:pt idx="791">
                  <c:v>9.190329440861392</c:v>
                </c:pt>
                <c:pt idx="792">
                  <c:v>0.980320618660067</c:v>
                </c:pt>
                <c:pt idx="793">
                  <c:v>4.101188696201207</c:v>
                </c:pt>
                <c:pt idx="794">
                  <c:v>9.92686692486572</c:v>
                </c:pt>
                <c:pt idx="795">
                  <c:v>1.52502369198622</c:v>
                </c:pt>
                <c:pt idx="796">
                  <c:v>12.47099645582733</c:v>
                </c:pt>
                <c:pt idx="797">
                  <c:v>7.485613177232263</c:v>
                </c:pt>
                <c:pt idx="798">
                  <c:v>2.747588711306626</c:v>
                </c:pt>
                <c:pt idx="799">
                  <c:v>5.193593331129009</c:v>
                </c:pt>
                <c:pt idx="800">
                  <c:v>8.01733787351476</c:v>
                </c:pt>
                <c:pt idx="801">
                  <c:v>5.382727250805376</c:v>
                </c:pt>
                <c:pt idx="802">
                  <c:v>6.850876136722229</c:v>
                </c:pt>
                <c:pt idx="803">
                  <c:v>5.703023485101176</c:v>
                </c:pt>
                <c:pt idx="804">
                  <c:v>1.52502369198622</c:v>
                </c:pt>
                <c:pt idx="805">
                  <c:v>2.747588711306626</c:v>
                </c:pt>
                <c:pt idx="806">
                  <c:v>1.872119146535612</c:v>
                </c:pt>
                <c:pt idx="807">
                  <c:v>13.6026291615682</c:v>
                </c:pt>
                <c:pt idx="808">
                  <c:v>1.23139598790184</c:v>
                </c:pt>
                <c:pt idx="809">
                  <c:v>6.292015181331601</c:v>
                </c:pt>
                <c:pt idx="810">
                  <c:v>2.747588711306626</c:v>
                </c:pt>
                <c:pt idx="811">
                  <c:v>0.980320618660067</c:v>
                </c:pt>
                <c:pt idx="812">
                  <c:v>1.23139598790184</c:v>
                </c:pt>
                <c:pt idx="813">
                  <c:v>4.978758063260552</c:v>
                </c:pt>
                <c:pt idx="814">
                  <c:v>1.872119146535612</c:v>
                </c:pt>
                <c:pt idx="815">
                  <c:v>0.762581994521999</c:v>
                </c:pt>
                <c:pt idx="816">
                  <c:v>1.23139598790184</c:v>
                </c:pt>
                <c:pt idx="817">
                  <c:v>3.69823237686768</c:v>
                </c:pt>
                <c:pt idx="818">
                  <c:v>5.193593331129009</c:v>
                </c:pt>
                <c:pt idx="819">
                  <c:v>7.094605139506549</c:v>
                </c:pt>
                <c:pt idx="820">
                  <c:v>6.083557603570601</c:v>
                </c:pt>
                <c:pt idx="821">
                  <c:v>3.69823237686768</c:v>
                </c:pt>
                <c:pt idx="822">
                  <c:v>3.23671565222965</c:v>
                </c:pt>
                <c:pt idx="823">
                  <c:v>6.557995941099742</c:v>
                </c:pt>
                <c:pt idx="824">
                  <c:v>5.703023485101176</c:v>
                </c:pt>
                <c:pt idx="825">
                  <c:v>5.967173449535478</c:v>
                </c:pt>
                <c:pt idx="826">
                  <c:v>7.202674968808028</c:v>
                </c:pt>
                <c:pt idx="827">
                  <c:v>7.202674968808028</c:v>
                </c:pt>
                <c:pt idx="828">
                  <c:v>0.980320618660067</c:v>
                </c:pt>
                <c:pt idx="829">
                  <c:v>0.762581994521999</c:v>
                </c:pt>
                <c:pt idx="830">
                  <c:v>5.551262569035361</c:v>
                </c:pt>
                <c:pt idx="831">
                  <c:v>0.980320618660067</c:v>
                </c:pt>
                <c:pt idx="832">
                  <c:v>5.193593331129009</c:v>
                </c:pt>
                <c:pt idx="833">
                  <c:v>2.747588711306626</c:v>
                </c:pt>
                <c:pt idx="834">
                  <c:v>2.747588711306626</c:v>
                </c:pt>
                <c:pt idx="835">
                  <c:v>2.28140266783979</c:v>
                </c:pt>
                <c:pt idx="836">
                  <c:v>2.747588711306626</c:v>
                </c:pt>
                <c:pt idx="837">
                  <c:v>3.69823237686768</c:v>
                </c:pt>
                <c:pt idx="838">
                  <c:v>7.485613177232263</c:v>
                </c:pt>
                <c:pt idx="839">
                  <c:v>4.101188696201207</c:v>
                </c:pt>
                <c:pt idx="840">
                  <c:v>6.191462694520443</c:v>
                </c:pt>
                <c:pt idx="841">
                  <c:v>3.69823237686768</c:v>
                </c:pt>
                <c:pt idx="842">
                  <c:v>1.872119146535612</c:v>
                </c:pt>
                <c:pt idx="843">
                  <c:v>2.747588711306626</c:v>
                </c:pt>
                <c:pt idx="844">
                  <c:v>1.872119146535612</c:v>
                </c:pt>
                <c:pt idx="845">
                  <c:v>5.703023485101176</c:v>
                </c:pt>
                <c:pt idx="846">
                  <c:v>6.47458388718138</c:v>
                </c:pt>
                <c:pt idx="847">
                  <c:v>7.92549612622736</c:v>
                </c:pt>
                <c:pt idx="848">
                  <c:v>3.69823237686768</c:v>
                </c:pt>
                <c:pt idx="849">
                  <c:v>1.872119146535612</c:v>
                </c:pt>
                <c:pt idx="850">
                  <c:v>8.615851294468052</c:v>
                </c:pt>
                <c:pt idx="851">
                  <c:v>6.38613537586332</c:v>
                </c:pt>
                <c:pt idx="852">
                  <c:v>8.335524895024777</c:v>
                </c:pt>
                <c:pt idx="853">
                  <c:v>8.69219524983432</c:v>
                </c:pt>
                <c:pt idx="854">
                  <c:v>10.0910099642863</c:v>
                </c:pt>
                <c:pt idx="855">
                  <c:v>9.996287791110098</c:v>
                </c:pt>
                <c:pt idx="856">
                  <c:v>0.247452062997191</c:v>
                </c:pt>
                <c:pt idx="857">
                  <c:v>6.191462694520443</c:v>
                </c:pt>
                <c:pt idx="858">
                  <c:v>4.978758063260552</c:v>
                </c:pt>
                <c:pt idx="859">
                  <c:v>6.38613537586332</c:v>
                </c:pt>
                <c:pt idx="860">
                  <c:v>4.73138130166941</c:v>
                </c:pt>
                <c:pt idx="861">
                  <c:v>3.69823237686768</c:v>
                </c:pt>
                <c:pt idx="862">
                  <c:v>2.28140266783979</c:v>
                </c:pt>
                <c:pt idx="863">
                  <c:v>4.978758063260552</c:v>
                </c:pt>
                <c:pt idx="864">
                  <c:v>4.978758063260552</c:v>
                </c:pt>
                <c:pt idx="865">
                  <c:v>1.23139598790184</c:v>
                </c:pt>
                <c:pt idx="866">
                  <c:v>5.382727250805376</c:v>
                </c:pt>
                <c:pt idx="867">
                  <c:v>0.400741597956965</c:v>
                </c:pt>
                <c:pt idx="868">
                  <c:v>6.557995941099742</c:v>
                </c:pt>
                <c:pt idx="869">
                  <c:v>7.685365970801254</c:v>
                </c:pt>
                <c:pt idx="870">
                  <c:v>2.747588711306626</c:v>
                </c:pt>
                <c:pt idx="871">
                  <c:v>7.5278297296222</c:v>
                </c:pt>
                <c:pt idx="872">
                  <c:v>12.48448215731842</c:v>
                </c:pt>
                <c:pt idx="873">
                  <c:v>2.747588711306626</c:v>
                </c:pt>
                <c:pt idx="874">
                  <c:v>5.382727250805376</c:v>
                </c:pt>
                <c:pt idx="875">
                  <c:v>1.872119146535612</c:v>
                </c:pt>
                <c:pt idx="876">
                  <c:v>3.23671565222965</c:v>
                </c:pt>
                <c:pt idx="877">
                  <c:v>1.52502369198622</c:v>
                </c:pt>
                <c:pt idx="878">
                  <c:v>2.747588711306626</c:v>
                </c:pt>
                <c:pt idx="879">
                  <c:v>8.26230414059961</c:v>
                </c:pt>
                <c:pt idx="880">
                  <c:v>5.967173449535478</c:v>
                </c:pt>
                <c:pt idx="881">
                  <c:v>7.485613177232263</c:v>
                </c:pt>
                <c:pt idx="882">
                  <c:v>3.69823237686768</c:v>
                </c:pt>
                <c:pt idx="883">
                  <c:v>4.73138130166941</c:v>
                </c:pt>
                <c:pt idx="884">
                  <c:v>3.23671565222965</c:v>
                </c:pt>
                <c:pt idx="885">
                  <c:v>4.73138130166941</c:v>
                </c:pt>
                <c:pt idx="886">
                  <c:v>8.18517297754815</c:v>
                </c:pt>
                <c:pt idx="887">
                  <c:v>5.382727250805376</c:v>
                </c:pt>
                <c:pt idx="888">
                  <c:v>3.69823237686768</c:v>
                </c:pt>
                <c:pt idx="889">
                  <c:v>5.967173449535478</c:v>
                </c:pt>
                <c:pt idx="890">
                  <c:v>5.703023485101176</c:v>
                </c:pt>
                <c:pt idx="891">
                  <c:v>10.3135843442125</c:v>
                </c:pt>
                <c:pt idx="892">
                  <c:v>5.551262569035361</c:v>
                </c:pt>
                <c:pt idx="893">
                  <c:v>2.747588711306626</c:v>
                </c:pt>
                <c:pt idx="894">
                  <c:v>12.943985785169</c:v>
                </c:pt>
                <c:pt idx="895">
                  <c:v>9.454272263942996</c:v>
                </c:pt>
                <c:pt idx="896">
                  <c:v>9.328326742600309</c:v>
                </c:pt>
                <c:pt idx="897">
                  <c:v>6.191462694520443</c:v>
                </c:pt>
                <c:pt idx="898">
                  <c:v>10.40151203382642</c:v>
                </c:pt>
                <c:pt idx="899">
                  <c:v>1.52502369198622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69096728"/>
        <c:axId val="2070806536"/>
      </c:scatterChart>
      <c:valAx>
        <c:axId val="2069096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070806536"/>
        <c:crosses val="autoZero"/>
        <c:crossBetween val="midCat"/>
      </c:valAx>
      <c:valAx>
        <c:axId val="2070806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206909672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normalizedData_II!$G$1</c:f>
              <c:strCache>
                <c:ptCount val="1"/>
                <c:pt idx="0">
                  <c:v>Sample05_2</c:v>
                </c:pt>
              </c:strCache>
            </c:strRef>
          </c:tx>
          <c:spPr>
            <a:ln w="28575">
              <a:noFill/>
            </a:ln>
          </c:spPr>
          <c:xVal>
            <c:numRef>
              <c:f>normalizedData_II!$F$2:$F$901</c:f>
              <c:numCache>
                <c:formatCode>General</c:formatCode>
                <c:ptCount val="900"/>
                <c:pt idx="0">
                  <c:v>5.89944236576744</c:v>
                </c:pt>
                <c:pt idx="1">
                  <c:v>8.47075052225872</c:v>
                </c:pt>
                <c:pt idx="2">
                  <c:v>1.532087884802892</c:v>
                </c:pt>
                <c:pt idx="3">
                  <c:v>4.148003210045779</c:v>
                </c:pt>
                <c:pt idx="4">
                  <c:v>11.7125850052536</c:v>
                </c:pt>
                <c:pt idx="5">
                  <c:v>2.91993372804187</c:v>
                </c:pt>
                <c:pt idx="6">
                  <c:v>7.149323680615003</c:v>
                </c:pt>
                <c:pt idx="7">
                  <c:v>7.31891849441508</c:v>
                </c:pt>
                <c:pt idx="8">
                  <c:v>6.65397947034173</c:v>
                </c:pt>
                <c:pt idx="9">
                  <c:v>1.20776173170161</c:v>
                </c:pt>
                <c:pt idx="10">
                  <c:v>5.587988824348765</c:v>
                </c:pt>
                <c:pt idx="11">
                  <c:v>4.515434571786218</c:v>
                </c:pt>
                <c:pt idx="12">
                  <c:v>3.191848655809094</c:v>
                </c:pt>
                <c:pt idx="13">
                  <c:v>3.70581031127434</c:v>
                </c:pt>
                <c:pt idx="14">
                  <c:v>5.587988824348765</c:v>
                </c:pt>
                <c:pt idx="15">
                  <c:v>7.088081561822968</c:v>
                </c:pt>
                <c:pt idx="16">
                  <c:v>7.056463904018012</c:v>
                </c:pt>
                <c:pt idx="17">
                  <c:v>4.67522216098693</c:v>
                </c:pt>
                <c:pt idx="18">
                  <c:v>6.887153651996388</c:v>
                </c:pt>
                <c:pt idx="19">
                  <c:v>3.70581031127434</c:v>
                </c:pt>
                <c:pt idx="20">
                  <c:v>11.8657216906739</c:v>
                </c:pt>
                <c:pt idx="21">
                  <c:v>4.67522216098693</c:v>
                </c:pt>
                <c:pt idx="22">
                  <c:v>11.0165333015861</c:v>
                </c:pt>
                <c:pt idx="23">
                  <c:v>1.71813351702816</c:v>
                </c:pt>
                <c:pt idx="24">
                  <c:v>3.93675730880041</c:v>
                </c:pt>
                <c:pt idx="25">
                  <c:v>2.91993372804187</c:v>
                </c:pt>
                <c:pt idx="26">
                  <c:v>13.91982398103518</c:v>
                </c:pt>
                <c:pt idx="27">
                  <c:v>1.532087884802892</c:v>
                </c:pt>
                <c:pt idx="28">
                  <c:v>3.93675730880041</c:v>
                </c:pt>
                <c:pt idx="29">
                  <c:v>6.887153651996388</c:v>
                </c:pt>
                <c:pt idx="30">
                  <c:v>6.324535137946704</c:v>
                </c:pt>
                <c:pt idx="31">
                  <c:v>4.3403397873352</c:v>
                </c:pt>
                <c:pt idx="32">
                  <c:v>6.2707969188569</c:v>
                </c:pt>
                <c:pt idx="33">
                  <c:v>1.20776173170161</c:v>
                </c:pt>
                <c:pt idx="34">
                  <c:v>2.389876690400479</c:v>
                </c:pt>
                <c:pt idx="35">
                  <c:v>4.821589900005205</c:v>
                </c:pt>
                <c:pt idx="36">
                  <c:v>5.404452827822449</c:v>
                </c:pt>
                <c:pt idx="37">
                  <c:v>8.45867171381542</c:v>
                </c:pt>
                <c:pt idx="38">
                  <c:v>5.30377730701974</c:v>
                </c:pt>
                <c:pt idx="39">
                  <c:v>0.497581030730641</c:v>
                </c:pt>
                <c:pt idx="40">
                  <c:v>5.89944236576744</c:v>
                </c:pt>
                <c:pt idx="41">
                  <c:v>5.96815244851957</c:v>
                </c:pt>
                <c:pt idx="42">
                  <c:v>0.934813615986557</c:v>
                </c:pt>
                <c:pt idx="43">
                  <c:v>7.921230358158899</c:v>
                </c:pt>
                <c:pt idx="44">
                  <c:v>4.515434571786218</c:v>
                </c:pt>
                <c:pt idx="45">
                  <c:v>1.71813351702816</c:v>
                </c:pt>
                <c:pt idx="46">
                  <c:v>4.3403397873352</c:v>
                </c:pt>
                <c:pt idx="47">
                  <c:v>6.15705766207542</c:v>
                </c:pt>
                <c:pt idx="48">
                  <c:v>2.91993372804187</c:v>
                </c:pt>
                <c:pt idx="49">
                  <c:v>6.03383041760847</c:v>
                </c:pt>
                <c:pt idx="50">
                  <c:v>3.93675730880041</c:v>
                </c:pt>
                <c:pt idx="51">
                  <c:v>6.567167773303749</c:v>
                </c:pt>
                <c:pt idx="52">
                  <c:v>2.649690856035556</c:v>
                </c:pt>
                <c:pt idx="53">
                  <c:v>2.91993372804187</c:v>
                </c:pt>
                <c:pt idx="54">
                  <c:v>0.405073464384971</c:v>
                </c:pt>
                <c:pt idx="55">
                  <c:v>6.957260693863596</c:v>
                </c:pt>
                <c:pt idx="56">
                  <c:v>0.934813615986557</c:v>
                </c:pt>
                <c:pt idx="57">
                  <c:v>6.2707969188569</c:v>
                </c:pt>
                <c:pt idx="58">
                  <c:v>1.06570631868884</c:v>
                </c:pt>
                <c:pt idx="59">
                  <c:v>6.15705766207542</c:v>
                </c:pt>
                <c:pt idx="60">
                  <c:v>6.52174925325401</c:v>
                </c:pt>
                <c:pt idx="61">
                  <c:v>7.024142757977745</c:v>
                </c:pt>
                <c:pt idx="62">
                  <c:v>1.532087884802892</c:v>
                </c:pt>
                <c:pt idx="63">
                  <c:v>1.71813351702816</c:v>
                </c:pt>
                <c:pt idx="64">
                  <c:v>4.3403397873352</c:v>
                </c:pt>
                <c:pt idx="65">
                  <c:v>4.148003210045779</c:v>
                </c:pt>
                <c:pt idx="66">
                  <c:v>6.52174925325401</c:v>
                </c:pt>
                <c:pt idx="67">
                  <c:v>3.70581031127434</c:v>
                </c:pt>
                <c:pt idx="68">
                  <c:v>3.70581031127434</c:v>
                </c:pt>
                <c:pt idx="69">
                  <c:v>4.95624495085128</c:v>
                </c:pt>
                <c:pt idx="70">
                  <c:v>6.567167773303749</c:v>
                </c:pt>
                <c:pt idx="71">
                  <c:v>6.15705766207542</c:v>
                </c:pt>
                <c:pt idx="72">
                  <c:v>3.456200382958737</c:v>
                </c:pt>
                <c:pt idx="73">
                  <c:v>3.93675730880041</c:v>
                </c:pt>
                <c:pt idx="74">
                  <c:v>3.93675730880041</c:v>
                </c:pt>
                <c:pt idx="75">
                  <c:v>2.91993372804187</c:v>
                </c:pt>
                <c:pt idx="76">
                  <c:v>4.515434571786218</c:v>
                </c:pt>
                <c:pt idx="77">
                  <c:v>4.67522216098693</c:v>
                </c:pt>
                <c:pt idx="78">
                  <c:v>5.196158578467828</c:v>
                </c:pt>
                <c:pt idx="79">
                  <c:v>2.146565336205877</c:v>
                </c:pt>
                <c:pt idx="80">
                  <c:v>4.95624495085128</c:v>
                </c:pt>
                <c:pt idx="81">
                  <c:v>3.191848655809094</c:v>
                </c:pt>
                <c:pt idx="82">
                  <c:v>3.456200382958737</c:v>
                </c:pt>
                <c:pt idx="83">
                  <c:v>1.06570631868884</c:v>
                </c:pt>
                <c:pt idx="84">
                  <c:v>1.9225618562312</c:v>
                </c:pt>
                <c:pt idx="85">
                  <c:v>3.70581031127434</c:v>
                </c:pt>
                <c:pt idx="86">
                  <c:v>6.15705766207542</c:v>
                </c:pt>
                <c:pt idx="87">
                  <c:v>3.191848655809094</c:v>
                </c:pt>
                <c:pt idx="88">
                  <c:v>3.70581031127434</c:v>
                </c:pt>
                <c:pt idx="89">
                  <c:v>7.71344639543485</c:v>
                </c:pt>
                <c:pt idx="90">
                  <c:v>9.398038206586624</c:v>
                </c:pt>
                <c:pt idx="91">
                  <c:v>9.647291991738672</c:v>
                </c:pt>
                <c:pt idx="92">
                  <c:v>5.89944236576744</c:v>
                </c:pt>
                <c:pt idx="93">
                  <c:v>2.389876690400479</c:v>
                </c:pt>
                <c:pt idx="94">
                  <c:v>14.5496433885397</c:v>
                </c:pt>
                <c:pt idx="95">
                  <c:v>3.191848655809094</c:v>
                </c:pt>
                <c:pt idx="96">
                  <c:v>7.83046489080055</c:v>
                </c:pt>
                <c:pt idx="97">
                  <c:v>4.515434571786218</c:v>
                </c:pt>
                <c:pt idx="98">
                  <c:v>2.389876690400479</c:v>
                </c:pt>
                <c:pt idx="99">
                  <c:v>2.389876690400479</c:v>
                </c:pt>
                <c:pt idx="100">
                  <c:v>8.67248985513265</c:v>
                </c:pt>
                <c:pt idx="101">
                  <c:v>6.03383041760847</c:v>
                </c:pt>
                <c:pt idx="102">
                  <c:v>3.191848655809094</c:v>
                </c:pt>
                <c:pt idx="103">
                  <c:v>5.49896761243309</c:v>
                </c:pt>
                <c:pt idx="104">
                  <c:v>5.404452827822449</c:v>
                </c:pt>
                <c:pt idx="105">
                  <c:v>8.193096026587406</c:v>
                </c:pt>
                <c:pt idx="106">
                  <c:v>5.404452827822449</c:v>
                </c:pt>
                <c:pt idx="107">
                  <c:v>2.91993372804187</c:v>
                </c:pt>
                <c:pt idx="108">
                  <c:v>0.596002080762688</c:v>
                </c:pt>
                <c:pt idx="109">
                  <c:v>6.611218176770087</c:v>
                </c:pt>
                <c:pt idx="110">
                  <c:v>6.2707969188569</c:v>
                </c:pt>
                <c:pt idx="111">
                  <c:v>6.775224324921111</c:v>
                </c:pt>
                <c:pt idx="112">
                  <c:v>2.91993372804187</c:v>
                </c:pt>
                <c:pt idx="113">
                  <c:v>5.75175565389294</c:v>
                </c:pt>
                <c:pt idx="114">
                  <c:v>3.456200382958737</c:v>
                </c:pt>
                <c:pt idx="115">
                  <c:v>1.71813351702816</c:v>
                </c:pt>
                <c:pt idx="116">
                  <c:v>3.456200382958737</c:v>
                </c:pt>
                <c:pt idx="117">
                  <c:v>6.03383041760847</c:v>
                </c:pt>
                <c:pt idx="118">
                  <c:v>1.06570631868884</c:v>
                </c:pt>
                <c:pt idx="119">
                  <c:v>5.587988824348765</c:v>
                </c:pt>
                <c:pt idx="120">
                  <c:v>1.532087884802892</c:v>
                </c:pt>
                <c:pt idx="121">
                  <c:v>7.024142757977745</c:v>
                </c:pt>
                <c:pt idx="122">
                  <c:v>1.532087884802892</c:v>
                </c:pt>
                <c:pt idx="123">
                  <c:v>1.06570631868884</c:v>
                </c:pt>
                <c:pt idx="124">
                  <c:v>5.544127168161276</c:v>
                </c:pt>
                <c:pt idx="125">
                  <c:v>1.36261135804338</c:v>
                </c:pt>
                <c:pt idx="126">
                  <c:v>5.196158578467828</c:v>
                </c:pt>
                <c:pt idx="127">
                  <c:v>3.456200382958737</c:v>
                </c:pt>
                <c:pt idx="128">
                  <c:v>3.456200382958737</c:v>
                </c:pt>
                <c:pt idx="129">
                  <c:v>1.9225618562312</c:v>
                </c:pt>
                <c:pt idx="130">
                  <c:v>3.456200382958737</c:v>
                </c:pt>
                <c:pt idx="131">
                  <c:v>11.8985921935407</c:v>
                </c:pt>
                <c:pt idx="132">
                  <c:v>4.95624495085128</c:v>
                </c:pt>
                <c:pt idx="133">
                  <c:v>3.456200382958737</c:v>
                </c:pt>
                <c:pt idx="134">
                  <c:v>5.404452827822449</c:v>
                </c:pt>
                <c:pt idx="135">
                  <c:v>2.389876690400479</c:v>
                </c:pt>
                <c:pt idx="136">
                  <c:v>5.75175565389294</c:v>
                </c:pt>
                <c:pt idx="137">
                  <c:v>5.89944236576744</c:v>
                </c:pt>
                <c:pt idx="138">
                  <c:v>9.201786233384765</c:v>
                </c:pt>
                <c:pt idx="139">
                  <c:v>4.67522216098693</c:v>
                </c:pt>
                <c:pt idx="140">
                  <c:v>0.701076011806683</c:v>
                </c:pt>
                <c:pt idx="141">
                  <c:v>3.191848655809094</c:v>
                </c:pt>
                <c:pt idx="142">
                  <c:v>1.20776173170161</c:v>
                </c:pt>
                <c:pt idx="143">
                  <c:v>0.934813615986557</c:v>
                </c:pt>
                <c:pt idx="144">
                  <c:v>1.9225618562312</c:v>
                </c:pt>
                <c:pt idx="145">
                  <c:v>1.532087884802892</c:v>
                </c:pt>
                <c:pt idx="146">
                  <c:v>2.649690856035556</c:v>
                </c:pt>
                <c:pt idx="147">
                  <c:v>5.672087700830406</c:v>
                </c:pt>
                <c:pt idx="148">
                  <c:v>3.456200382958737</c:v>
                </c:pt>
                <c:pt idx="149">
                  <c:v>6.03383041760847</c:v>
                </c:pt>
                <c:pt idx="150">
                  <c:v>8.207600781605228</c:v>
                </c:pt>
                <c:pt idx="151">
                  <c:v>7.867457562366998</c:v>
                </c:pt>
                <c:pt idx="152">
                  <c:v>6.03383041760847</c:v>
                </c:pt>
                <c:pt idx="153">
                  <c:v>0.813671938676799</c:v>
                </c:pt>
                <c:pt idx="154">
                  <c:v>2.146565336205877</c:v>
                </c:pt>
                <c:pt idx="155">
                  <c:v>2.91993372804187</c:v>
                </c:pt>
                <c:pt idx="156">
                  <c:v>2.649690856035556</c:v>
                </c:pt>
                <c:pt idx="157">
                  <c:v>4.3403397873352</c:v>
                </c:pt>
                <c:pt idx="158">
                  <c:v>1.06570631868884</c:v>
                </c:pt>
                <c:pt idx="159">
                  <c:v>6.735918606610586</c:v>
                </c:pt>
                <c:pt idx="160">
                  <c:v>6.813497828762578</c:v>
                </c:pt>
                <c:pt idx="161">
                  <c:v>2.91993372804187</c:v>
                </c:pt>
                <c:pt idx="162">
                  <c:v>4.821589900005205</c:v>
                </c:pt>
                <c:pt idx="163">
                  <c:v>2.91993372804187</c:v>
                </c:pt>
                <c:pt idx="164">
                  <c:v>5.89944236576744</c:v>
                </c:pt>
                <c:pt idx="165">
                  <c:v>7.088081561822968</c:v>
                </c:pt>
                <c:pt idx="166">
                  <c:v>5.587988824348765</c:v>
                </c:pt>
                <c:pt idx="167">
                  <c:v>5.89944236576744</c:v>
                </c:pt>
                <c:pt idx="168">
                  <c:v>11.2128851840978</c:v>
                </c:pt>
                <c:pt idx="169">
                  <c:v>4.515434571786218</c:v>
                </c:pt>
                <c:pt idx="170">
                  <c:v>1.36261135804338</c:v>
                </c:pt>
                <c:pt idx="171">
                  <c:v>5.080676009903038</c:v>
                </c:pt>
                <c:pt idx="172">
                  <c:v>6.03383041760847</c:v>
                </c:pt>
                <c:pt idx="173">
                  <c:v>5.080676009903038</c:v>
                </c:pt>
                <c:pt idx="174">
                  <c:v>5.827417511918175</c:v>
                </c:pt>
                <c:pt idx="175">
                  <c:v>5.404452827822449</c:v>
                </c:pt>
                <c:pt idx="176">
                  <c:v>2.389876690400479</c:v>
                </c:pt>
                <c:pt idx="177">
                  <c:v>2.91993372804187</c:v>
                </c:pt>
                <c:pt idx="178">
                  <c:v>4.67522216098693</c:v>
                </c:pt>
                <c:pt idx="179">
                  <c:v>5.49896761243309</c:v>
                </c:pt>
                <c:pt idx="180">
                  <c:v>6.611218176770087</c:v>
                </c:pt>
                <c:pt idx="181">
                  <c:v>7.088081561822968</c:v>
                </c:pt>
                <c:pt idx="182">
                  <c:v>10.5819815643013</c:v>
                </c:pt>
                <c:pt idx="183">
                  <c:v>11.02462536315178</c:v>
                </c:pt>
                <c:pt idx="184">
                  <c:v>4.515434571786218</c:v>
                </c:pt>
                <c:pt idx="185">
                  <c:v>8.93915195969596</c:v>
                </c:pt>
                <c:pt idx="186">
                  <c:v>12.1419548487049</c:v>
                </c:pt>
                <c:pt idx="187">
                  <c:v>6.474876234805984</c:v>
                </c:pt>
                <c:pt idx="188">
                  <c:v>7.088081561822968</c:v>
                </c:pt>
                <c:pt idx="189">
                  <c:v>1.532087884802892</c:v>
                </c:pt>
                <c:pt idx="190">
                  <c:v>1.532087884802892</c:v>
                </c:pt>
                <c:pt idx="191">
                  <c:v>3.93675730880041</c:v>
                </c:pt>
                <c:pt idx="192">
                  <c:v>2.91993372804187</c:v>
                </c:pt>
                <c:pt idx="193">
                  <c:v>5.89944236576744</c:v>
                </c:pt>
                <c:pt idx="194">
                  <c:v>2.389876690400479</c:v>
                </c:pt>
                <c:pt idx="195">
                  <c:v>4.3403397873352</c:v>
                </c:pt>
                <c:pt idx="196">
                  <c:v>0.813671938676799</c:v>
                </c:pt>
                <c:pt idx="197">
                  <c:v>3.93675730880041</c:v>
                </c:pt>
                <c:pt idx="198">
                  <c:v>6.15705766207542</c:v>
                </c:pt>
                <c:pt idx="199">
                  <c:v>6.15705766207542</c:v>
                </c:pt>
                <c:pt idx="200">
                  <c:v>5.196158578467828</c:v>
                </c:pt>
                <c:pt idx="201">
                  <c:v>5.587988824348765</c:v>
                </c:pt>
                <c:pt idx="202">
                  <c:v>2.389876690400479</c:v>
                </c:pt>
                <c:pt idx="203">
                  <c:v>5.89944236576744</c:v>
                </c:pt>
                <c:pt idx="204">
                  <c:v>5.080676009903038</c:v>
                </c:pt>
                <c:pt idx="205">
                  <c:v>4.515434571786218</c:v>
                </c:pt>
                <c:pt idx="206">
                  <c:v>7.088081561822968</c:v>
                </c:pt>
                <c:pt idx="207">
                  <c:v>6.99108634333178</c:v>
                </c:pt>
                <c:pt idx="208">
                  <c:v>6.567167773303749</c:v>
                </c:pt>
                <c:pt idx="209">
                  <c:v>3.93675730880041</c:v>
                </c:pt>
                <c:pt idx="210">
                  <c:v>8.42181703023734</c:v>
                </c:pt>
                <c:pt idx="211">
                  <c:v>3.93675730880041</c:v>
                </c:pt>
                <c:pt idx="212">
                  <c:v>7.236598330231542</c:v>
                </c:pt>
                <c:pt idx="213">
                  <c:v>11.5369379456008</c:v>
                </c:pt>
                <c:pt idx="214">
                  <c:v>9.44778930127405</c:v>
                </c:pt>
                <c:pt idx="215">
                  <c:v>11.27966488740092</c:v>
                </c:pt>
                <c:pt idx="216">
                  <c:v>7.54106535849973</c:v>
                </c:pt>
                <c:pt idx="217">
                  <c:v>3.70581031127434</c:v>
                </c:pt>
                <c:pt idx="218">
                  <c:v>3.456200382958737</c:v>
                </c:pt>
                <c:pt idx="219">
                  <c:v>1.71813351702816</c:v>
                </c:pt>
                <c:pt idx="220">
                  <c:v>9.441663410057847</c:v>
                </c:pt>
                <c:pt idx="221">
                  <c:v>6.567167773303749</c:v>
                </c:pt>
                <c:pt idx="222">
                  <c:v>4.148003210045779</c:v>
                </c:pt>
                <c:pt idx="223">
                  <c:v>1.9225618562312</c:v>
                </c:pt>
                <c:pt idx="224">
                  <c:v>12.1485523732463</c:v>
                </c:pt>
                <c:pt idx="225">
                  <c:v>1.532087884802892</c:v>
                </c:pt>
                <c:pt idx="226">
                  <c:v>2.146565336205877</c:v>
                </c:pt>
                <c:pt idx="227">
                  <c:v>6.21502326296638</c:v>
                </c:pt>
                <c:pt idx="228">
                  <c:v>1.20776173170161</c:v>
                </c:pt>
                <c:pt idx="229">
                  <c:v>5.587988824348765</c:v>
                </c:pt>
                <c:pt idx="230">
                  <c:v>8.44649102410862</c:v>
                </c:pt>
                <c:pt idx="231">
                  <c:v>4.515434571786218</c:v>
                </c:pt>
                <c:pt idx="232">
                  <c:v>2.91993372804187</c:v>
                </c:pt>
                <c:pt idx="233">
                  <c:v>5.404452827822449</c:v>
                </c:pt>
                <c:pt idx="234">
                  <c:v>2.91993372804187</c:v>
                </c:pt>
                <c:pt idx="235">
                  <c:v>5.587988824348765</c:v>
                </c:pt>
                <c:pt idx="236">
                  <c:v>1.36261135804338</c:v>
                </c:pt>
                <c:pt idx="237">
                  <c:v>4.148003210045779</c:v>
                </c:pt>
                <c:pt idx="238">
                  <c:v>6.15705766207542</c:v>
                </c:pt>
                <c:pt idx="239">
                  <c:v>6.474876234805984</c:v>
                </c:pt>
                <c:pt idx="240">
                  <c:v>1.9225618562312</c:v>
                </c:pt>
                <c:pt idx="241">
                  <c:v>0.934813615986557</c:v>
                </c:pt>
                <c:pt idx="242">
                  <c:v>12.2950715095897</c:v>
                </c:pt>
                <c:pt idx="243">
                  <c:v>0.934813615986557</c:v>
                </c:pt>
                <c:pt idx="244">
                  <c:v>5.080676009903038</c:v>
                </c:pt>
                <c:pt idx="245">
                  <c:v>1.532087884802892</c:v>
                </c:pt>
                <c:pt idx="246">
                  <c:v>8.264205941777302</c:v>
                </c:pt>
                <c:pt idx="247">
                  <c:v>4.148003210045779</c:v>
                </c:pt>
                <c:pt idx="248">
                  <c:v>8.597348088598972</c:v>
                </c:pt>
                <c:pt idx="249">
                  <c:v>9.31334561025485</c:v>
                </c:pt>
                <c:pt idx="250">
                  <c:v>6.632755289674788</c:v>
                </c:pt>
                <c:pt idx="251">
                  <c:v>4.67522216098693</c:v>
                </c:pt>
                <c:pt idx="252">
                  <c:v>7.149323680615003</c:v>
                </c:pt>
                <c:pt idx="253">
                  <c:v>6.474876234805984</c:v>
                </c:pt>
                <c:pt idx="254">
                  <c:v>6.695524091129767</c:v>
                </c:pt>
                <c:pt idx="255">
                  <c:v>9.8505472921268</c:v>
                </c:pt>
                <c:pt idx="256">
                  <c:v>5.587988824348765</c:v>
                </c:pt>
                <c:pt idx="257">
                  <c:v>5.196158578467828</c:v>
                </c:pt>
                <c:pt idx="258">
                  <c:v>3.93675730880041</c:v>
                </c:pt>
                <c:pt idx="259">
                  <c:v>5.75175565389294</c:v>
                </c:pt>
                <c:pt idx="260">
                  <c:v>5.404452827822449</c:v>
                </c:pt>
                <c:pt idx="261">
                  <c:v>2.389876690400479</c:v>
                </c:pt>
                <c:pt idx="262">
                  <c:v>5.827417511918175</c:v>
                </c:pt>
                <c:pt idx="263">
                  <c:v>6.813497828762578</c:v>
                </c:pt>
                <c:pt idx="264">
                  <c:v>1.20776173170161</c:v>
                </c:pt>
                <c:pt idx="265">
                  <c:v>0.405073464384971</c:v>
                </c:pt>
                <c:pt idx="266">
                  <c:v>3.70581031127434</c:v>
                </c:pt>
                <c:pt idx="267">
                  <c:v>3.456200382958737</c:v>
                </c:pt>
                <c:pt idx="268">
                  <c:v>5.49896761243309</c:v>
                </c:pt>
                <c:pt idx="269">
                  <c:v>1.9225618562312</c:v>
                </c:pt>
                <c:pt idx="270">
                  <c:v>2.649690856035556</c:v>
                </c:pt>
                <c:pt idx="271">
                  <c:v>4.67522216098693</c:v>
                </c:pt>
                <c:pt idx="272">
                  <c:v>7.31891849441508</c:v>
                </c:pt>
                <c:pt idx="273">
                  <c:v>5.827417511918175</c:v>
                </c:pt>
                <c:pt idx="274">
                  <c:v>1.36261135804338</c:v>
                </c:pt>
                <c:pt idx="275">
                  <c:v>3.70581031127434</c:v>
                </c:pt>
                <c:pt idx="276">
                  <c:v>3.70581031127434</c:v>
                </c:pt>
                <c:pt idx="277">
                  <c:v>0.701076011806683</c:v>
                </c:pt>
                <c:pt idx="278">
                  <c:v>5.196158578467828</c:v>
                </c:pt>
                <c:pt idx="279">
                  <c:v>6.15705766207542</c:v>
                </c:pt>
                <c:pt idx="280">
                  <c:v>5.587988824348765</c:v>
                </c:pt>
                <c:pt idx="281">
                  <c:v>4.821589900005205</c:v>
                </c:pt>
                <c:pt idx="282">
                  <c:v>3.191848655809094</c:v>
                </c:pt>
                <c:pt idx="283">
                  <c:v>3.191848655809094</c:v>
                </c:pt>
                <c:pt idx="284">
                  <c:v>2.389876690400479</c:v>
                </c:pt>
                <c:pt idx="285">
                  <c:v>8.371167211505323</c:v>
                </c:pt>
                <c:pt idx="286">
                  <c:v>1.532087884802892</c:v>
                </c:pt>
                <c:pt idx="287">
                  <c:v>3.05628123787523</c:v>
                </c:pt>
                <c:pt idx="288">
                  <c:v>5.587988824348765</c:v>
                </c:pt>
                <c:pt idx="289">
                  <c:v>6.85079144396896</c:v>
                </c:pt>
                <c:pt idx="290">
                  <c:v>2.146565336205877</c:v>
                </c:pt>
                <c:pt idx="291">
                  <c:v>4.95624495085128</c:v>
                </c:pt>
                <c:pt idx="292">
                  <c:v>6.09672534479665</c:v>
                </c:pt>
                <c:pt idx="293">
                  <c:v>9.8412692911823</c:v>
                </c:pt>
                <c:pt idx="294">
                  <c:v>8.102869720882068</c:v>
                </c:pt>
                <c:pt idx="295">
                  <c:v>6.567167773303749</c:v>
                </c:pt>
                <c:pt idx="296">
                  <c:v>8.17844417206045</c:v>
                </c:pt>
                <c:pt idx="297">
                  <c:v>5.827417511918175</c:v>
                </c:pt>
                <c:pt idx="298">
                  <c:v>1.20776173170161</c:v>
                </c:pt>
                <c:pt idx="299">
                  <c:v>1.06570631868884</c:v>
                </c:pt>
                <c:pt idx="300">
                  <c:v>1.532087884802892</c:v>
                </c:pt>
                <c:pt idx="301">
                  <c:v>7.91240596573343</c:v>
                </c:pt>
                <c:pt idx="302">
                  <c:v>1.06570631868884</c:v>
                </c:pt>
                <c:pt idx="303">
                  <c:v>6.09672534479665</c:v>
                </c:pt>
                <c:pt idx="304">
                  <c:v>4.821589900005205</c:v>
                </c:pt>
                <c:pt idx="305">
                  <c:v>6.2707969188569</c:v>
                </c:pt>
                <c:pt idx="306">
                  <c:v>6.775224324921111</c:v>
                </c:pt>
                <c:pt idx="307">
                  <c:v>7.421875864367037</c:v>
                </c:pt>
                <c:pt idx="308">
                  <c:v>4.515434571786218</c:v>
                </c:pt>
                <c:pt idx="309">
                  <c:v>6.37637856884111</c:v>
                </c:pt>
                <c:pt idx="310">
                  <c:v>2.389876690400479</c:v>
                </c:pt>
                <c:pt idx="311">
                  <c:v>5.196158578467828</c:v>
                </c:pt>
                <c:pt idx="312">
                  <c:v>6.695524091129767</c:v>
                </c:pt>
                <c:pt idx="313">
                  <c:v>5.404452827822449</c:v>
                </c:pt>
                <c:pt idx="314">
                  <c:v>2.389876690400479</c:v>
                </c:pt>
                <c:pt idx="315">
                  <c:v>5.196158578467828</c:v>
                </c:pt>
                <c:pt idx="316">
                  <c:v>6.695524091129767</c:v>
                </c:pt>
                <c:pt idx="317">
                  <c:v>5.587988824348765</c:v>
                </c:pt>
                <c:pt idx="318">
                  <c:v>1.20776173170161</c:v>
                </c:pt>
                <c:pt idx="319">
                  <c:v>2.91993372804187</c:v>
                </c:pt>
                <c:pt idx="320">
                  <c:v>7.179002324009582</c:v>
                </c:pt>
                <c:pt idx="321">
                  <c:v>5.587988824348765</c:v>
                </c:pt>
                <c:pt idx="322">
                  <c:v>6.695524091129767</c:v>
                </c:pt>
                <c:pt idx="323">
                  <c:v>4.515434571786218</c:v>
                </c:pt>
                <c:pt idx="324">
                  <c:v>5.196158578467828</c:v>
                </c:pt>
                <c:pt idx="325">
                  <c:v>7.088081561822968</c:v>
                </c:pt>
                <c:pt idx="326">
                  <c:v>4.148003210045779</c:v>
                </c:pt>
                <c:pt idx="327">
                  <c:v>1.9225618562312</c:v>
                </c:pt>
                <c:pt idx="328">
                  <c:v>5.672087700830406</c:v>
                </c:pt>
                <c:pt idx="329">
                  <c:v>6.21502326296638</c:v>
                </c:pt>
                <c:pt idx="330">
                  <c:v>5.196158578467828</c:v>
                </c:pt>
                <c:pt idx="331">
                  <c:v>8.506392338825795</c:v>
                </c:pt>
                <c:pt idx="332">
                  <c:v>11.6998073754668</c:v>
                </c:pt>
                <c:pt idx="333">
                  <c:v>6.922629454114657</c:v>
                </c:pt>
                <c:pt idx="334">
                  <c:v>12.85094160236522</c:v>
                </c:pt>
                <c:pt idx="335">
                  <c:v>2.389876690400479</c:v>
                </c:pt>
                <c:pt idx="336">
                  <c:v>11.4510985267994</c:v>
                </c:pt>
                <c:pt idx="337">
                  <c:v>3.93675730880041</c:v>
                </c:pt>
                <c:pt idx="338">
                  <c:v>6.03383041760847</c:v>
                </c:pt>
                <c:pt idx="339">
                  <c:v>7.088081561822968</c:v>
                </c:pt>
                <c:pt idx="340">
                  <c:v>5.672087700830406</c:v>
                </c:pt>
                <c:pt idx="341">
                  <c:v>11.2110853948454</c:v>
                </c:pt>
                <c:pt idx="342">
                  <c:v>11.02462536315178</c:v>
                </c:pt>
                <c:pt idx="343">
                  <c:v>1.71813351702816</c:v>
                </c:pt>
                <c:pt idx="344">
                  <c:v>4.821589900005205</c:v>
                </c:pt>
                <c:pt idx="345">
                  <c:v>3.191848655809094</c:v>
                </c:pt>
                <c:pt idx="346">
                  <c:v>2.389876690400479</c:v>
                </c:pt>
                <c:pt idx="347">
                  <c:v>6.2707969188569</c:v>
                </c:pt>
                <c:pt idx="348">
                  <c:v>9.999777220878646</c:v>
                </c:pt>
                <c:pt idx="349">
                  <c:v>4.148003210045779</c:v>
                </c:pt>
                <c:pt idx="350">
                  <c:v>1.20776173170161</c:v>
                </c:pt>
                <c:pt idx="351">
                  <c:v>4.3403397873352</c:v>
                </c:pt>
                <c:pt idx="352">
                  <c:v>4.044823541791449</c:v>
                </c:pt>
                <c:pt idx="353">
                  <c:v>6.474876234805984</c:v>
                </c:pt>
                <c:pt idx="354">
                  <c:v>6.957260693863596</c:v>
                </c:pt>
                <c:pt idx="355">
                  <c:v>1.06570631868884</c:v>
                </c:pt>
                <c:pt idx="356">
                  <c:v>4.95624495085128</c:v>
                </c:pt>
                <c:pt idx="357">
                  <c:v>4.821589900005205</c:v>
                </c:pt>
                <c:pt idx="358">
                  <c:v>7.903527380811791</c:v>
                </c:pt>
                <c:pt idx="359">
                  <c:v>6.735918606610586</c:v>
                </c:pt>
                <c:pt idx="360">
                  <c:v>8.16364220826935</c:v>
                </c:pt>
                <c:pt idx="361">
                  <c:v>9.236699527704766</c:v>
                </c:pt>
                <c:pt idx="362">
                  <c:v>6.324535137946704</c:v>
                </c:pt>
                <c:pt idx="363">
                  <c:v>6.15705766207542</c:v>
                </c:pt>
                <c:pt idx="364">
                  <c:v>1.20776173170161</c:v>
                </c:pt>
                <c:pt idx="365">
                  <c:v>6.09672534479665</c:v>
                </c:pt>
                <c:pt idx="366">
                  <c:v>6.474876234805984</c:v>
                </c:pt>
                <c:pt idx="367">
                  <c:v>7.024142757977745</c:v>
                </c:pt>
                <c:pt idx="368">
                  <c:v>2.91993372804187</c:v>
                </c:pt>
                <c:pt idx="369">
                  <c:v>7.29199439788819</c:v>
                </c:pt>
                <c:pt idx="370">
                  <c:v>7.470734911483131</c:v>
                </c:pt>
                <c:pt idx="371">
                  <c:v>13.07530751857493</c:v>
                </c:pt>
                <c:pt idx="372">
                  <c:v>9.864353383991579</c:v>
                </c:pt>
                <c:pt idx="373">
                  <c:v>2.389876690400479</c:v>
                </c:pt>
                <c:pt idx="374">
                  <c:v>2.389876690400479</c:v>
                </c:pt>
                <c:pt idx="375">
                  <c:v>1.532087884802892</c:v>
                </c:pt>
                <c:pt idx="376">
                  <c:v>3.93675730880041</c:v>
                </c:pt>
                <c:pt idx="377">
                  <c:v>7.20808612466947</c:v>
                </c:pt>
                <c:pt idx="378">
                  <c:v>1.9225618562312</c:v>
                </c:pt>
                <c:pt idx="379">
                  <c:v>6.775224324921111</c:v>
                </c:pt>
                <c:pt idx="380">
                  <c:v>6.2707969188569</c:v>
                </c:pt>
                <c:pt idx="381">
                  <c:v>2.91993372804187</c:v>
                </c:pt>
                <c:pt idx="382">
                  <c:v>3.93675730880041</c:v>
                </c:pt>
                <c:pt idx="383">
                  <c:v>2.146565336205877</c:v>
                </c:pt>
                <c:pt idx="384">
                  <c:v>8.118304142468098</c:v>
                </c:pt>
                <c:pt idx="385">
                  <c:v>5.75175565389294</c:v>
                </c:pt>
                <c:pt idx="386">
                  <c:v>4.3403397873352</c:v>
                </c:pt>
                <c:pt idx="387">
                  <c:v>1.9225618562312</c:v>
                </c:pt>
                <c:pt idx="388">
                  <c:v>6.957260693863596</c:v>
                </c:pt>
                <c:pt idx="389">
                  <c:v>4.3403397873352</c:v>
                </c:pt>
                <c:pt idx="390">
                  <c:v>0.701076011806683</c:v>
                </c:pt>
                <c:pt idx="391">
                  <c:v>1.20776173170161</c:v>
                </c:pt>
                <c:pt idx="392">
                  <c:v>7.692988765736688</c:v>
                </c:pt>
                <c:pt idx="393">
                  <c:v>5.196158578467828</c:v>
                </c:pt>
                <c:pt idx="394">
                  <c:v>5.49896761243309</c:v>
                </c:pt>
                <c:pt idx="395">
                  <c:v>0.701076011806683</c:v>
                </c:pt>
                <c:pt idx="396">
                  <c:v>6.15705766207542</c:v>
                </c:pt>
                <c:pt idx="397">
                  <c:v>1.06570631868884</c:v>
                </c:pt>
                <c:pt idx="398">
                  <c:v>3.191848655809094</c:v>
                </c:pt>
                <c:pt idx="399">
                  <c:v>4.821589900005205</c:v>
                </c:pt>
                <c:pt idx="400">
                  <c:v>4.3403397873352</c:v>
                </c:pt>
                <c:pt idx="401">
                  <c:v>5.080676009903038</c:v>
                </c:pt>
                <c:pt idx="402">
                  <c:v>6.324535137946704</c:v>
                </c:pt>
                <c:pt idx="403">
                  <c:v>4.67522216098693</c:v>
                </c:pt>
                <c:pt idx="404">
                  <c:v>0.813671938676799</c:v>
                </c:pt>
                <c:pt idx="405">
                  <c:v>3.456200382958737</c:v>
                </c:pt>
                <c:pt idx="406">
                  <c:v>2.518022089223103</c:v>
                </c:pt>
                <c:pt idx="407">
                  <c:v>5.587988824348765</c:v>
                </c:pt>
                <c:pt idx="408">
                  <c:v>7.149323680615003</c:v>
                </c:pt>
                <c:pt idx="409">
                  <c:v>1.9225618562312</c:v>
                </c:pt>
                <c:pt idx="410">
                  <c:v>2.649690856035556</c:v>
                </c:pt>
                <c:pt idx="411">
                  <c:v>3.93675730880041</c:v>
                </c:pt>
                <c:pt idx="412">
                  <c:v>6.957260693863596</c:v>
                </c:pt>
                <c:pt idx="413">
                  <c:v>8.80244146095341</c:v>
                </c:pt>
                <c:pt idx="414">
                  <c:v>1.532087884802892</c:v>
                </c:pt>
                <c:pt idx="415">
                  <c:v>5.89944236576744</c:v>
                </c:pt>
                <c:pt idx="416">
                  <c:v>10.19451265786802</c:v>
                </c:pt>
                <c:pt idx="417">
                  <c:v>11.53117918041166</c:v>
                </c:pt>
                <c:pt idx="418">
                  <c:v>1.532087884802892</c:v>
                </c:pt>
                <c:pt idx="419">
                  <c:v>3.456200382958737</c:v>
                </c:pt>
                <c:pt idx="420">
                  <c:v>1.9225618562312</c:v>
                </c:pt>
                <c:pt idx="421">
                  <c:v>5.96815244851957</c:v>
                </c:pt>
                <c:pt idx="422">
                  <c:v>4.515434571786218</c:v>
                </c:pt>
                <c:pt idx="423">
                  <c:v>5.49896761243309</c:v>
                </c:pt>
                <c:pt idx="424">
                  <c:v>1.20776173170161</c:v>
                </c:pt>
                <c:pt idx="425">
                  <c:v>5.404452827822449</c:v>
                </c:pt>
                <c:pt idx="426">
                  <c:v>2.146565336205877</c:v>
                </c:pt>
                <c:pt idx="427">
                  <c:v>4.67522216098693</c:v>
                </c:pt>
                <c:pt idx="428">
                  <c:v>4.044823541791449</c:v>
                </c:pt>
                <c:pt idx="429">
                  <c:v>4.67522216098693</c:v>
                </c:pt>
                <c:pt idx="430">
                  <c:v>4.3403397873352</c:v>
                </c:pt>
                <c:pt idx="431">
                  <c:v>12.6403075605062</c:v>
                </c:pt>
                <c:pt idx="432">
                  <c:v>1.532087884802892</c:v>
                </c:pt>
                <c:pt idx="433">
                  <c:v>4.148003210045779</c:v>
                </c:pt>
                <c:pt idx="434">
                  <c:v>4.515434571786218</c:v>
                </c:pt>
                <c:pt idx="435">
                  <c:v>7.345351636608198</c:v>
                </c:pt>
                <c:pt idx="436">
                  <c:v>6.21502326296638</c:v>
                </c:pt>
                <c:pt idx="437">
                  <c:v>6.324535137946704</c:v>
                </c:pt>
                <c:pt idx="438">
                  <c:v>3.456200382958737</c:v>
                </c:pt>
                <c:pt idx="439">
                  <c:v>2.91993372804187</c:v>
                </c:pt>
                <c:pt idx="440">
                  <c:v>1.06570631868884</c:v>
                </c:pt>
                <c:pt idx="441">
                  <c:v>6.324535137946704</c:v>
                </c:pt>
                <c:pt idx="442">
                  <c:v>5.89944236576744</c:v>
                </c:pt>
                <c:pt idx="443">
                  <c:v>7.903527380811791</c:v>
                </c:pt>
                <c:pt idx="444">
                  <c:v>3.456200382958737</c:v>
                </c:pt>
                <c:pt idx="445">
                  <c:v>2.146565336205877</c:v>
                </c:pt>
                <c:pt idx="446">
                  <c:v>5.96815244851957</c:v>
                </c:pt>
                <c:pt idx="447">
                  <c:v>5.196158578467828</c:v>
                </c:pt>
                <c:pt idx="448">
                  <c:v>3.456200382958737</c:v>
                </c:pt>
                <c:pt idx="449">
                  <c:v>6.03383041760847</c:v>
                </c:pt>
                <c:pt idx="450">
                  <c:v>3.456200382958737</c:v>
                </c:pt>
                <c:pt idx="451">
                  <c:v>5.75175565389294</c:v>
                </c:pt>
                <c:pt idx="452">
                  <c:v>1.20776173170161</c:v>
                </c:pt>
                <c:pt idx="453">
                  <c:v>5.080676009903038</c:v>
                </c:pt>
                <c:pt idx="454">
                  <c:v>1.71813351702816</c:v>
                </c:pt>
                <c:pt idx="455">
                  <c:v>5.89944236576744</c:v>
                </c:pt>
                <c:pt idx="456">
                  <c:v>7.264560858796947</c:v>
                </c:pt>
                <c:pt idx="457">
                  <c:v>4.95624495085128</c:v>
                </c:pt>
                <c:pt idx="458">
                  <c:v>5.404452827822449</c:v>
                </c:pt>
                <c:pt idx="459">
                  <c:v>5.404452827822449</c:v>
                </c:pt>
                <c:pt idx="460">
                  <c:v>1.06570631868884</c:v>
                </c:pt>
                <c:pt idx="461">
                  <c:v>5.587988824348765</c:v>
                </c:pt>
                <c:pt idx="462">
                  <c:v>5.587988824348765</c:v>
                </c:pt>
                <c:pt idx="463">
                  <c:v>8.318676421450837</c:v>
                </c:pt>
                <c:pt idx="464">
                  <c:v>1.06570631868884</c:v>
                </c:pt>
                <c:pt idx="465">
                  <c:v>7.236598330231542</c:v>
                </c:pt>
                <c:pt idx="466">
                  <c:v>4.3403397873352</c:v>
                </c:pt>
                <c:pt idx="467">
                  <c:v>8.69325970585394</c:v>
                </c:pt>
                <c:pt idx="468">
                  <c:v>3.456200382958737</c:v>
                </c:pt>
                <c:pt idx="469">
                  <c:v>1.9225618562312</c:v>
                </c:pt>
                <c:pt idx="470">
                  <c:v>3.191848655809094</c:v>
                </c:pt>
                <c:pt idx="471">
                  <c:v>5.587988824348765</c:v>
                </c:pt>
                <c:pt idx="472">
                  <c:v>9.478034650506822</c:v>
                </c:pt>
                <c:pt idx="473">
                  <c:v>2.146565336205877</c:v>
                </c:pt>
                <c:pt idx="474">
                  <c:v>1.532087884802892</c:v>
                </c:pt>
                <c:pt idx="475">
                  <c:v>4.821589900005205</c:v>
                </c:pt>
                <c:pt idx="476">
                  <c:v>2.91993372804187</c:v>
                </c:pt>
                <c:pt idx="477">
                  <c:v>4.95624495085128</c:v>
                </c:pt>
                <c:pt idx="478">
                  <c:v>5.89944236576744</c:v>
                </c:pt>
                <c:pt idx="479">
                  <c:v>2.389876690400479</c:v>
                </c:pt>
                <c:pt idx="480">
                  <c:v>6.2707969188569</c:v>
                </c:pt>
                <c:pt idx="481">
                  <c:v>13.2093942305811</c:v>
                </c:pt>
                <c:pt idx="482">
                  <c:v>7.088081561822968</c:v>
                </c:pt>
                <c:pt idx="483">
                  <c:v>3.93675730880041</c:v>
                </c:pt>
                <c:pt idx="484">
                  <c:v>4.67522216098693</c:v>
                </c:pt>
                <c:pt idx="485">
                  <c:v>4.148003210045779</c:v>
                </c:pt>
                <c:pt idx="486">
                  <c:v>6.65397947034173</c:v>
                </c:pt>
                <c:pt idx="487">
                  <c:v>8.236180588155068</c:v>
                </c:pt>
                <c:pt idx="488">
                  <c:v>4.3403397873352</c:v>
                </c:pt>
                <c:pt idx="489">
                  <c:v>6.03383041760847</c:v>
                </c:pt>
                <c:pt idx="490">
                  <c:v>2.91993372804187</c:v>
                </c:pt>
                <c:pt idx="491">
                  <c:v>1.532087884802892</c:v>
                </c:pt>
                <c:pt idx="492">
                  <c:v>2.649690856035556</c:v>
                </c:pt>
                <c:pt idx="493">
                  <c:v>2.146565336205877</c:v>
                </c:pt>
                <c:pt idx="494">
                  <c:v>1.532087884802892</c:v>
                </c:pt>
                <c:pt idx="495">
                  <c:v>7.088081561822968</c:v>
                </c:pt>
                <c:pt idx="496">
                  <c:v>6.52174925325401</c:v>
                </c:pt>
                <c:pt idx="497">
                  <c:v>2.91993372804187</c:v>
                </c:pt>
                <c:pt idx="498">
                  <c:v>5.89944236576744</c:v>
                </c:pt>
                <c:pt idx="499">
                  <c:v>8.608325034408748</c:v>
                </c:pt>
                <c:pt idx="500">
                  <c:v>7.54106535849973</c:v>
                </c:pt>
                <c:pt idx="501">
                  <c:v>9.186757123998168</c:v>
                </c:pt>
                <c:pt idx="502">
                  <c:v>2.91993372804187</c:v>
                </c:pt>
                <c:pt idx="503">
                  <c:v>1.20776173170161</c:v>
                </c:pt>
                <c:pt idx="504">
                  <c:v>1.20776173170161</c:v>
                </c:pt>
                <c:pt idx="505">
                  <c:v>6.324535137946704</c:v>
                </c:pt>
                <c:pt idx="506">
                  <c:v>2.91993372804187</c:v>
                </c:pt>
                <c:pt idx="507">
                  <c:v>6.813497828762578</c:v>
                </c:pt>
                <c:pt idx="508">
                  <c:v>4.95624495085128</c:v>
                </c:pt>
                <c:pt idx="509">
                  <c:v>2.91993372804187</c:v>
                </c:pt>
                <c:pt idx="510">
                  <c:v>2.649690856035556</c:v>
                </c:pt>
                <c:pt idx="511">
                  <c:v>8.331979036410498</c:v>
                </c:pt>
                <c:pt idx="512">
                  <c:v>7.149323680615003</c:v>
                </c:pt>
                <c:pt idx="513">
                  <c:v>7.149323680615003</c:v>
                </c:pt>
                <c:pt idx="514">
                  <c:v>6.65397947034173</c:v>
                </c:pt>
                <c:pt idx="515">
                  <c:v>8.608325034408748</c:v>
                </c:pt>
                <c:pt idx="516">
                  <c:v>11.02257453214882</c:v>
                </c:pt>
                <c:pt idx="517">
                  <c:v>3.456200382958737</c:v>
                </c:pt>
                <c:pt idx="518">
                  <c:v>11.86914964818525</c:v>
                </c:pt>
                <c:pt idx="519">
                  <c:v>7.396814159516147</c:v>
                </c:pt>
                <c:pt idx="520">
                  <c:v>5.89944236576744</c:v>
                </c:pt>
                <c:pt idx="521">
                  <c:v>11.4571852884145</c:v>
                </c:pt>
                <c:pt idx="522">
                  <c:v>6.695524091129767</c:v>
                </c:pt>
                <c:pt idx="523">
                  <c:v>5.404452827822449</c:v>
                </c:pt>
                <c:pt idx="524">
                  <c:v>5.404452827822449</c:v>
                </c:pt>
                <c:pt idx="525">
                  <c:v>5.404452827822449</c:v>
                </c:pt>
                <c:pt idx="526">
                  <c:v>4.148003210045779</c:v>
                </c:pt>
                <c:pt idx="527">
                  <c:v>5.196158578467828</c:v>
                </c:pt>
                <c:pt idx="528">
                  <c:v>9.784312426718781</c:v>
                </c:pt>
                <c:pt idx="529">
                  <c:v>3.70581031127434</c:v>
                </c:pt>
                <c:pt idx="530">
                  <c:v>8.27801733246579</c:v>
                </c:pt>
                <c:pt idx="531">
                  <c:v>6.03383041760847</c:v>
                </c:pt>
                <c:pt idx="532">
                  <c:v>1.71813351702816</c:v>
                </c:pt>
                <c:pt idx="533">
                  <c:v>6.813497828762578</c:v>
                </c:pt>
                <c:pt idx="534">
                  <c:v>4.67522216098693</c:v>
                </c:pt>
                <c:pt idx="535">
                  <c:v>6.09672534479665</c:v>
                </c:pt>
                <c:pt idx="536">
                  <c:v>2.518022089223103</c:v>
                </c:pt>
                <c:pt idx="537">
                  <c:v>1.9225618562312</c:v>
                </c:pt>
                <c:pt idx="538">
                  <c:v>0.756373676661625</c:v>
                </c:pt>
                <c:pt idx="539">
                  <c:v>6.567167773303749</c:v>
                </c:pt>
                <c:pt idx="540">
                  <c:v>6.887153651996388</c:v>
                </c:pt>
                <c:pt idx="541">
                  <c:v>5.196158578467828</c:v>
                </c:pt>
                <c:pt idx="542">
                  <c:v>3.191848655809094</c:v>
                </c:pt>
                <c:pt idx="543">
                  <c:v>5.196158578467828</c:v>
                </c:pt>
                <c:pt idx="544">
                  <c:v>2.146565336205877</c:v>
                </c:pt>
                <c:pt idx="545">
                  <c:v>3.70581031127434</c:v>
                </c:pt>
                <c:pt idx="546">
                  <c:v>1.36261135804338</c:v>
                </c:pt>
                <c:pt idx="547">
                  <c:v>4.67522216098693</c:v>
                </c:pt>
                <c:pt idx="548">
                  <c:v>5.49896761243309</c:v>
                </c:pt>
                <c:pt idx="549">
                  <c:v>6.15705766207542</c:v>
                </c:pt>
                <c:pt idx="550">
                  <c:v>2.91993372804187</c:v>
                </c:pt>
                <c:pt idx="551">
                  <c:v>3.93675730880041</c:v>
                </c:pt>
                <c:pt idx="552">
                  <c:v>7.264560858796947</c:v>
                </c:pt>
                <c:pt idx="553">
                  <c:v>1.532087884802892</c:v>
                </c:pt>
                <c:pt idx="554">
                  <c:v>3.70581031127434</c:v>
                </c:pt>
                <c:pt idx="555">
                  <c:v>4.67522216098693</c:v>
                </c:pt>
                <c:pt idx="556">
                  <c:v>6.15705766207542</c:v>
                </c:pt>
                <c:pt idx="557">
                  <c:v>7.867457562366998</c:v>
                </c:pt>
                <c:pt idx="558">
                  <c:v>3.70581031127434</c:v>
                </c:pt>
                <c:pt idx="559">
                  <c:v>1.71813351702816</c:v>
                </c:pt>
                <c:pt idx="560">
                  <c:v>1.9225618562312</c:v>
                </c:pt>
                <c:pt idx="561">
                  <c:v>5.672087700830406</c:v>
                </c:pt>
                <c:pt idx="562">
                  <c:v>0.934813615986557</c:v>
                </c:pt>
                <c:pt idx="563">
                  <c:v>0.405073464384971</c:v>
                </c:pt>
                <c:pt idx="564">
                  <c:v>6.65397947034173</c:v>
                </c:pt>
                <c:pt idx="565">
                  <c:v>2.91993372804187</c:v>
                </c:pt>
                <c:pt idx="566">
                  <c:v>5.196158578467828</c:v>
                </c:pt>
                <c:pt idx="567">
                  <c:v>3.456200382958737</c:v>
                </c:pt>
                <c:pt idx="568">
                  <c:v>2.389876690400479</c:v>
                </c:pt>
                <c:pt idx="569">
                  <c:v>2.389876690400479</c:v>
                </c:pt>
                <c:pt idx="570">
                  <c:v>4.821589900005205</c:v>
                </c:pt>
                <c:pt idx="571">
                  <c:v>4.67522216098693</c:v>
                </c:pt>
                <c:pt idx="572">
                  <c:v>5.96815244851957</c:v>
                </c:pt>
                <c:pt idx="573">
                  <c:v>6.15705766207542</c:v>
                </c:pt>
                <c:pt idx="574">
                  <c:v>2.389876690400479</c:v>
                </c:pt>
                <c:pt idx="575">
                  <c:v>6.42645403057351</c:v>
                </c:pt>
                <c:pt idx="576">
                  <c:v>1.532087884802892</c:v>
                </c:pt>
                <c:pt idx="577">
                  <c:v>12.1884312237714</c:v>
                </c:pt>
                <c:pt idx="578">
                  <c:v>9.164613367589</c:v>
                </c:pt>
                <c:pt idx="579">
                  <c:v>1.28347686118903</c:v>
                </c:pt>
                <c:pt idx="580">
                  <c:v>1.9225618562312</c:v>
                </c:pt>
                <c:pt idx="581">
                  <c:v>4.515434571786218</c:v>
                </c:pt>
                <c:pt idx="582">
                  <c:v>13.5760732597151</c:v>
                </c:pt>
                <c:pt idx="583">
                  <c:v>1.532087884802892</c:v>
                </c:pt>
                <c:pt idx="584">
                  <c:v>6.37637856884111</c:v>
                </c:pt>
                <c:pt idx="585">
                  <c:v>1.9225618562312</c:v>
                </c:pt>
                <c:pt idx="586">
                  <c:v>0.934813615986557</c:v>
                </c:pt>
                <c:pt idx="587">
                  <c:v>6.21502326296638</c:v>
                </c:pt>
                <c:pt idx="588">
                  <c:v>4.95624495085128</c:v>
                </c:pt>
                <c:pt idx="589">
                  <c:v>6.03383041760847</c:v>
                </c:pt>
                <c:pt idx="590">
                  <c:v>6.474876234805984</c:v>
                </c:pt>
                <c:pt idx="591">
                  <c:v>4.67522216098693</c:v>
                </c:pt>
                <c:pt idx="592">
                  <c:v>5.96815244851957</c:v>
                </c:pt>
                <c:pt idx="593">
                  <c:v>6.15705766207542</c:v>
                </c:pt>
                <c:pt idx="594">
                  <c:v>4.821589900005205</c:v>
                </c:pt>
                <c:pt idx="595">
                  <c:v>6.09672534479665</c:v>
                </c:pt>
                <c:pt idx="596">
                  <c:v>4.67522216098693</c:v>
                </c:pt>
                <c:pt idx="597">
                  <c:v>1.20776173170161</c:v>
                </c:pt>
                <c:pt idx="598">
                  <c:v>3.93675730880041</c:v>
                </c:pt>
                <c:pt idx="599">
                  <c:v>1.20776173170161</c:v>
                </c:pt>
                <c:pt idx="600">
                  <c:v>2.91993372804187</c:v>
                </c:pt>
                <c:pt idx="601">
                  <c:v>1.71813351702816</c:v>
                </c:pt>
                <c:pt idx="602">
                  <c:v>4.67522216098693</c:v>
                </c:pt>
                <c:pt idx="603">
                  <c:v>3.93675730880041</c:v>
                </c:pt>
                <c:pt idx="604">
                  <c:v>0.934813615986557</c:v>
                </c:pt>
                <c:pt idx="605">
                  <c:v>11.9801791083484</c:v>
                </c:pt>
                <c:pt idx="606">
                  <c:v>4.95624495085128</c:v>
                </c:pt>
                <c:pt idx="607">
                  <c:v>4.148003210045779</c:v>
                </c:pt>
                <c:pt idx="608">
                  <c:v>4.515434571786218</c:v>
                </c:pt>
                <c:pt idx="609">
                  <c:v>2.389876690400479</c:v>
                </c:pt>
                <c:pt idx="610">
                  <c:v>12.13817124426948</c:v>
                </c:pt>
                <c:pt idx="611">
                  <c:v>8.02312360730425</c:v>
                </c:pt>
                <c:pt idx="612">
                  <c:v>10.71999785986523</c:v>
                </c:pt>
                <c:pt idx="613">
                  <c:v>7.179002324009582</c:v>
                </c:pt>
                <c:pt idx="614">
                  <c:v>4.95624495085128</c:v>
                </c:pt>
                <c:pt idx="615">
                  <c:v>4.3403397873352</c:v>
                </c:pt>
                <c:pt idx="616">
                  <c:v>4.95624495085128</c:v>
                </c:pt>
                <c:pt idx="617">
                  <c:v>5.080676009903038</c:v>
                </c:pt>
                <c:pt idx="618">
                  <c:v>2.649690856035556</c:v>
                </c:pt>
                <c:pt idx="619">
                  <c:v>1.9225618562312</c:v>
                </c:pt>
                <c:pt idx="620">
                  <c:v>3.93675730880041</c:v>
                </c:pt>
                <c:pt idx="621">
                  <c:v>0.813671938676799</c:v>
                </c:pt>
                <c:pt idx="622">
                  <c:v>1.20776173170161</c:v>
                </c:pt>
                <c:pt idx="623">
                  <c:v>5.89944236576744</c:v>
                </c:pt>
                <c:pt idx="624">
                  <c:v>1.9225618562312</c:v>
                </c:pt>
                <c:pt idx="625">
                  <c:v>13.5962301312331</c:v>
                </c:pt>
                <c:pt idx="626">
                  <c:v>9.103361551818548</c:v>
                </c:pt>
                <c:pt idx="627">
                  <c:v>13.0069005208233</c:v>
                </c:pt>
                <c:pt idx="628">
                  <c:v>1.9225618562312</c:v>
                </c:pt>
                <c:pt idx="629">
                  <c:v>1.36261135804338</c:v>
                </c:pt>
                <c:pt idx="630">
                  <c:v>4.148003210045779</c:v>
                </c:pt>
                <c:pt idx="631">
                  <c:v>8.42181703023734</c:v>
                </c:pt>
                <c:pt idx="632">
                  <c:v>3.93675730880041</c:v>
                </c:pt>
                <c:pt idx="633">
                  <c:v>6.03383041760847</c:v>
                </c:pt>
                <c:pt idx="634">
                  <c:v>2.91993372804187</c:v>
                </c:pt>
                <c:pt idx="635">
                  <c:v>1.9225618562312</c:v>
                </c:pt>
                <c:pt idx="636">
                  <c:v>3.191848655809094</c:v>
                </c:pt>
                <c:pt idx="637">
                  <c:v>1.9225618562312</c:v>
                </c:pt>
                <c:pt idx="638">
                  <c:v>4.148003210045779</c:v>
                </c:pt>
                <c:pt idx="639">
                  <c:v>8.27801733246579</c:v>
                </c:pt>
                <c:pt idx="640">
                  <c:v>4.95624495085128</c:v>
                </c:pt>
                <c:pt idx="641">
                  <c:v>5.827417511918175</c:v>
                </c:pt>
                <c:pt idx="642">
                  <c:v>6.813497828762578</c:v>
                </c:pt>
                <c:pt idx="643">
                  <c:v>3.70581031127434</c:v>
                </c:pt>
                <c:pt idx="644">
                  <c:v>0.701076011806683</c:v>
                </c:pt>
                <c:pt idx="645">
                  <c:v>0.934813615986557</c:v>
                </c:pt>
                <c:pt idx="646">
                  <c:v>2.91993372804187</c:v>
                </c:pt>
                <c:pt idx="647">
                  <c:v>8.858688648251</c:v>
                </c:pt>
                <c:pt idx="648">
                  <c:v>2.91993372804187</c:v>
                </c:pt>
                <c:pt idx="649">
                  <c:v>2.146565336205877</c:v>
                </c:pt>
                <c:pt idx="650">
                  <c:v>2.146565336205877</c:v>
                </c:pt>
                <c:pt idx="651">
                  <c:v>0.934813615986557</c:v>
                </c:pt>
                <c:pt idx="652">
                  <c:v>4.95624495085128</c:v>
                </c:pt>
                <c:pt idx="653">
                  <c:v>4.3403397873352</c:v>
                </c:pt>
                <c:pt idx="654">
                  <c:v>2.649690856035556</c:v>
                </c:pt>
                <c:pt idx="655">
                  <c:v>6.813497828762578</c:v>
                </c:pt>
                <c:pt idx="656">
                  <c:v>4.95624495085128</c:v>
                </c:pt>
                <c:pt idx="657">
                  <c:v>5.49896761243309</c:v>
                </c:pt>
                <c:pt idx="658">
                  <c:v>7.37131132876019</c:v>
                </c:pt>
                <c:pt idx="659">
                  <c:v>9.286253782449892</c:v>
                </c:pt>
                <c:pt idx="660">
                  <c:v>4.95624495085128</c:v>
                </c:pt>
                <c:pt idx="661">
                  <c:v>6.474876234805984</c:v>
                </c:pt>
                <c:pt idx="662">
                  <c:v>5.672087700830406</c:v>
                </c:pt>
                <c:pt idx="663">
                  <c:v>5.827417511918175</c:v>
                </c:pt>
                <c:pt idx="664">
                  <c:v>6.611218176770087</c:v>
                </c:pt>
                <c:pt idx="665">
                  <c:v>3.456200382958737</c:v>
                </c:pt>
                <c:pt idx="666">
                  <c:v>6.324535137946704</c:v>
                </c:pt>
                <c:pt idx="667">
                  <c:v>3.191848655809094</c:v>
                </c:pt>
                <c:pt idx="668">
                  <c:v>7.651184740011768</c:v>
                </c:pt>
                <c:pt idx="669">
                  <c:v>4.821589900005205</c:v>
                </c:pt>
                <c:pt idx="670">
                  <c:v>5.080676009903038</c:v>
                </c:pt>
                <c:pt idx="671">
                  <c:v>9.346510483259548</c:v>
                </c:pt>
                <c:pt idx="672">
                  <c:v>4.246442622259341</c:v>
                </c:pt>
                <c:pt idx="673">
                  <c:v>1.9225618562312</c:v>
                </c:pt>
                <c:pt idx="674">
                  <c:v>0.405073464384971</c:v>
                </c:pt>
                <c:pt idx="675">
                  <c:v>4.515434571786218</c:v>
                </c:pt>
                <c:pt idx="676">
                  <c:v>3.93675730880041</c:v>
                </c:pt>
                <c:pt idx="677">
                  <c:v>2.91993372804187</c:v>
                </c:pt>
                <c:pt idx="678">
                  <c:v>4.515434571786218</c:v>
                </c:pt>
                <c:pt idx="679">
                  <c:v>2.91993372804187</c:v>
                </c:pt>
                <c:pt idx="680">
                  <c:v>13.7637081739545</c:v>
                </c:pt>
                <c:pt idx="681">
                  <c:v>5.404452827822449</c:v>
                </c:pt>
                <c:pt idx="682">
                  <c:v>2.649690856035556</c:v>
                </c:pt>
                <c:pt idx="683">
                  <c:v>1.532087884802892</c:v>
                </c:pt>
                <c:pt idx="684">
                  <c:v>3.93675730880041</c:v>
                </c:pt>
                <c:pt idx="685">
                  <c:v>6.65397947034173</c:v>
                </c:pt>
                <c:pt idx="686">
                  <c:v>6.611218176770087</c:v>
                </c:pt>
                <c:pt idx="687">
                  <c:v>6.09672534479665</c:v>
                </c:pt>
                <c:pt idx="688">
                  <c:v>0.497581030730641</c:v>
                </c:pt>
                <c:pt idx="689">
                  <c:v>1.532087884802892</c:v>
                </c:pt>
                <c:pt idx="690">
                  <c:v>10.36606325335572</c:v>
                </c:pt>
                <c:pt idx="691">
                  <c:v>3.70581031127434</c:v>
                </c:pt>
                <c:pt idx="692">
                  <c:v>5.080676009903038</c:v>
                </c:pt>
                <c:pt idx="693">
                  <c:v>1.20776173170161</c:v>
                </c:pt>
                <c:pt idx="694">
                  <c:v>3.93675730880041</c:v>
                </c:pt>
                <c:pt idx="695">
                  <c:v>1.81795272567723</c:v>
                </c:pt>
                <c:pt idx="696">
                  <c:v>4.67522216098693</c:v>
                </c:pt>
                <c:pt idx="697">
                  <c:v>3.456200382958737</c:v>
                </c:pt>
                <c:pt idx="698">
                  <c:v>10.60134779635258</c:v>
                </c:pt>
                <c:pt idx="699">
                  <c:v>2.91993372804187</c:v>
                </c:pt>
                <c:pt idx="700">
                  <c:v>6.85079144396896</c:v>
                </c:pt>
                <c:pt idx="701">
                  <c:v>6.03383041760847</c:v>
                </c:pt>
                <c:pt idx="702">
                  <c:v>4.67522216098693</c:v>
                </c:pt>
                <c:pt idx="703">
                  <c:v>1.9225618562312</c:v>
                </c:pt>
                <c:pt idx="704">
                  <c:v>6.37637856884111</c:v>
                </c:pt>
                <c:pt idx="705">
                  <c:v>3.70581031127434</c:v>
                </c:pt>
                <c:pt idx="706">
                  <c:v>4.821589900005205</c:v>
                </c:pt>
                <c:pt idx="707">
                  <c:v>5.404452827822449</c:v>
                </c:pt>
                <c:pt idx="708">
                  <c:v>3.93675730880041</c:v>
                </c:pt>
                <c:pt idx="709">
                  <c:v>5.587988824348765</c:v>
                </c:pt>
                <c:pt idx="710">
                  <c:v>5.827417511918175</c:v>
                </c:pt>
                <c:pt idx="711">
                  <c:v>6.09672534479665</c:v>
                </c:pt>
                <c:pt idx="712">
                  <c:v>6.2707969188569</c:v>
                </c:pt>
                <c:pt idx="713">
                  <c:v>6.15705766207542</c:v>
                </c:pt>
                <c:pt idx="714">
                  <c:v>6.15705766207542</c:v>
                </c:pt>
                <c:pt idx="715">
                  <c:v>1.445400595564867</c:v>
                </c:pt>
                <c:pt idx="716">
                  <c:v>1.36261135804338</c:v>
                </c:pt>
                <c:pt idx="717">
                  <c:v>3.456200382958737</c:v>
                </c:pt>
                <c:pt idx="718">
                  <c:v>6.695524091129767</c:v>
                </c:pt>
                <c:pt idx="719">
                  <c:v>5.89944236576744</c:v>
                </c:pt>
                <c:pt idx="720">
                  <c:v>3.93675730880041</c:v>
                </c:pt>
                <c:pt idx="721">
                  <c:v>7.20808612466947</c:v>
                </c:pt>
                <c:pt idx="722">
                  <c:v>6.15705766207542</c:v>
                </c:pt>
                <c:pt idx="723">
                  <c:v>1.20776173170161</c:v>
                </c:pt>
                <c:pt idx="724">
                  <c:v>1.20776173170161</c:v>
                </c:pt>
                <c:pt idx="725">
                  <c:v>4.67522216098693</c:v>
                </c:pt>
                <c:pt idx="726">
                  <c:v>0.813671938676799</c:v>
                </c:pt>
                <c:pt idx="727">
                  <c:v>8.990405620495558</c:v>
                </c:pt>
                <c:pt idx="728">
                  <c:v>6.37637856884111</c:v>
                </c:pt>
                <c:pt idx="729">
                  <c:v>6.775224324921111</c:v>
                </c:pt>
                <c:pt idx="730">
                  <c:v>6.474876234805984</c:v>
                </c:pt>
                <c:pt idx="731">
                  <c:v>4.67522216098693</c:v>
                </c:pt>
                <c:pt idx="732">
                  <c:v>3.70581031127434</c:v>
                </c:pt>
                <c:pt idx="733">
                  <c:v>2.649690856035556</c:v>
                </c:pt>
                <c:pt idx="734">
                  <c:v>4.148003210045779</c:v>
                </c:pt>
                <c:pt idx="735">
                  <c:v>7.236598330231542</c:v>
                </c:pt>
                <c:pt idx="736">
                  <c:v>8.207600781605228</c:v>
                </c:pt>
                <c:pt idx="737">
                  <c:v>4.515434571786218</c:v>
                </c:pt>
                <c:pt idx="738">
                  <c:v>2.649690856035556</c:v>
                </c:pt>
                <c:pt idx="739">
                  <c:v>9.559497046777407</c:v>
                </c:pt>
                <c:pt idx="740">
                  <c:v>5.89944236576744</c:v>
                </c:pt>
                <c:pt idx="741">
                  <c:v>4.821589900005205</c:v>
                </c:pt>
                <c:pt idx="742">
                  <c:v>6.567167773303749</c:v>
                </c:pt>
                <c:pt idx="743">
                  <c:v>1.06570631868884</c:v>
                </c:pt>
                <c:pt idx="744">
                  <c:v>5.404452827822449</c:v>
                </c:pt>
                <c:pt idx="745">
                  <c:v>5.404452827822449</c:v>
                </c:pt>
                <c:pt idx="746">
                  <c:v>6.324535137946704</c:v>
                </c:pt>
                <c:pt idx="747">
                  <c:v>3.93675730880041</c:v>
                </c:pt>
                <c:pt idx="748">
                  <c:v>5.75175565389294</c:v>
                </c:pt>
                <c:pt idx="749">
                  <c:v>2.389876690400479</c:v>
                </c:pt>
                <c:pt idx="750">
                  <c:v>6.09672534479665</c:v>
                </c:pt>
                <c:pt idx="751">
                  <c:v>5.587988824348765</c:v>
                </c:pt>
                <c:pt idx="752">
                  <c:v>9.272514729741686</c:v>
                </c:pt>
                <c:pt idx="753">
                  <c:v>4.95624495085128</c:v>
                </c:pt>
                <c:pt idx="754">
                  <c:v>0.934813615986557</c:v>
                </c:pt>
                <c:pt idx="755">
                  <c:v>2.146565336205877</c:v>
                </c:pt>
                <c:pt idx="756">
                  <c:v>0.701076011806683</c:v>
                </c:pt>
                <c:pt idx="757">
                  <c:v>4.821589900005205</c:v>
                </c:pt>
                <c:pt idx="758">
                  <c:v>6.52174925325401</c:v>
                </c:pt>
                <c:pt idx="759">
                  <c:v>2.389876690400479</c:v>
                </c:pt>
                <c:pt idx="760">
                  <c:v>10.4416837178324</c:v>
                </c:pt>
                <c:pt idx="761">
                  <c:v>12.74787559421457</c:v>
                </c:pt>
                <c:pt idx="762">
                  <c:v>10.3066277235184</c:v>
                </c:pt>
                <c:pt idx="763">
                  <c:v>6.735918606610586</c:v>
                </c:pt>
                <c:pt idx="764">
                  <c:v>1.9225618562312</c:v>
                </c:pt>
                <c:pt idx="765">
                  <c:v>6.887153651996388</c:v>
                </c:pt>
                <c:pt idx="766">
                  <c:v>5.45243615591151</c:v>
                </c:pt>
                <c:pt idx="767">
                  <c:v>4.3403397873352</c:v>
                </c:pt>
                <c:pt idx="768">
                  <c:v>1.20776173170161</c:v>
                </c:pt>
                <c:pt idx="769">
                  <c:v>3.456200382958737</c:v>
                </c:pt>
                <c:pt idx="770">
                  <c:v>5.75175565389294</c:v>
                </c:pt>
                <c:pt idx="771">
                  <c:v>0.497581030730641</c:v>
                </c:pt>
                <c:pt idx="772">
                  <c:v>6.15705766207542</c:v>
                </c:pt>
                <c:pt idx="773">
                  <c:v>2.389876690400479</c:v>
                </c:pt>
                <c:pt idx="774">
                  <c:v>7.088081561822968</c:v>
                </c:pt>
                <c:pt idx="775">
                  <c:v>6.03383041760847</c:v>
                </c:pt>
                <c:pt idx="776">
                  <c:v>6.52174925325401</c:v>
                </c:pt>
                <c:pt idx="777">
                  <c:v>8.42181703023734</c:v>
                </c:pt>
                <c:pt idx="778">
                  <c:v>4.821589900005205</c:v>
                </c:pt>
                <c:pt idx="779">
                  <c:v>5.75175565389294</c:v>
                </c:pt>
                <c:pt idx="780">
                  <c:v>4.95624495085128</c:v>
                </c:pt>
                <c:pt idx="781">
                  <c:v>4.515434571786218</c:v>
                </c:pt>
                <c:pt idx="782">
                  <c:v>12.3549772636544</c:v>
                </c:pt>
                <c:pt idx="783">
                  <c:v>4.148003210045779</c:v>
                </c:pt>
                <c:pt idx="784">
                  <c:v>9.119279764785998</c:v>
                </c:pt>
                <c:pt idx="785">
                  <c:v>7.885604947915235</c:v>
                </c:pt>
                <c:pt idx="786">
                  <c:v>9.2085662489447</c:v>
                </c:pt>
                <c:pt idx="787">
                  <c:v>1.532087884802892</c:v>
                </c:pt>
                <c:pt idx="788">
                  <c:v>7.29199439788819</c:v>
                </c:pt>
                <c:pt idx="789">
                  <c:v>11.1256504443447</c:v>
                </c:pt>
                <c:pt idx="790">
                  <c:v>5.196158578467828</c:v>
                </c:pt>
                <c:pt idx="791">
                  <c:v>7.470734911483131</c:v>
                </c:pt>
                <c:pt idx="792">
                  <c:v>0.934813615986557</c:v>
                </c:pt>
                <c:pt idx="793">
                  <c:v>4.821589900005205</c:v>
                </c:pt>
                <c:pt idx="794">
                  <c:v>9.576370649932338</c:v>
                </c:pt>
                <c:pt idx="795">
                  <c:v>0.813671938676799</c:v>
                </c:pt>
                <c:pt idx="796">
                  <c:v>12.09880620198592</c:v>
                </c:pt>
                <c:pt idx="797">
                  <c:v>8.345160254109044</c:v>
                </c:pt>
                <c:pt idx="798">
                  <c:v>4.148003210045779</c:v>
                </c:pt>
                <c:pt idx="799">
                  <c:v>4.67522216098693</c:v>
                </c:pt>
                <c:pt idx="800">
                  <c:v>7.885604947915235</c:v>
                </c:pt>
                <c:pt idx="801">
                  <c:v>5.89944236576744</c:v>
                </c:pt>
                <c:pt idx="802">
                  <c:v>6.813497828762578</c:v>
                </c:pt>
                <c:pt idx="803">
                  <c:v>1.9225618562312</c:v>
                </c:pt>
                <c:pt idx="804">
                  <c:v>0.701076011806683</c:v>
                </c:pt>
                <c:pt idx="805">
                  <c:v>5.30377730701974</c:v>
                </c:pt>
                <c:pt idx="806">
                  <c:v>1.9225618562312</c:v>
                </c:pt>
                <c:pt idx="807">
                  <c:v>13.38094216548701</c:v>
                </c:pt>
                <c:pt idx="808">
                  <c:v>4.67522216098693</c:v>
                </c:pt>
                <c:pt idx="809">
                  <c:v>5.49896761243309</c:v>
                </c:pt>
                <c:pt idx="810">
                  <c:v>2.389876690400479</c:v>
                </c:pt>
                <c:pt idx="811">
                  <c:v>1.532087884802892</c:v>
                </c:pt>
                <c:pt idx="812">
                  <c:v>1.9225618562312</c:v>
                </c:pt>
                <c:pt idx="813">
                  <c:v>3.456200382958737</c:v>
                </c:pt>
                <c:pt idx="814">
                  <c:v>2.389876690400479</c:v>
                </c:pt>
                <c:pt idx="815">
                  <c:v>0.497581030730641</c:v>
                </c:pt>
                <c:pt idx="816">
                  <c:v>3.456200382958737</c:v>
                </c:pt>
                <c:pt idx="817">
                  <c:v>4.3403397873352</c:v>
                </c:pt>
                <c:pt idx="818">
                  <c:v>4.67522216098693</c:v>
                </c:pt>
                <c:pt idx="819">
                  <c:v>6.567167773303749</c:v>
                </c:pt>
                <c:pt idx="820">
                  <c:v>6.37637856884111</c:v>
                </c:pt>
                <c:pt idx="821">
                  <c:v>4.95624495085128</c:v>
                </c:pt>
                <c:pt idx="822">
                  <c:v>3.05628123787523</c:v>
                </c:pt>
                <c:pt idx="823">
                  <c:v>5.587988824348765</c:v>
                </c:pt>
                <c:pt idx="824">
                  <c:v>5.587988824348765</c:v>
                </c:pt>
                <c:pt idx="825">
                  <c:v>6.09672534479665</c:v>
                </c:pt>
                <c:pt idx="826">
                  <c:v>7.921230358158899</c:v>
                </c:pt>
                <c:pt idx="827">
                  <c:v>6.15705766207542</c:v>
                </c:pt>
                <c:pt idx="828">
                  <c:v>0.497581030730641</c:v>
                </c:pt>
                <c:pt idx="829">
                  <c:v>1.71813351702816</c:v>
                </c:pt>
                <c:pt idx="830">
                  <c:v>6.887153651996388</c:v>
                </c:pt>
                <c:pt idx="831">
                  <c:v>2.146565336205877</c:v>
                </c:pt>
                <c:pt idx="832">
                  <c:v>4.67522216098693</c:v>
                </c:pt>
                <c:pt idx="833">
                  <c:v>3.70581031127434</c:v>
                </c:pt>
                <c:pt idx="834">
                  <c:v>1.9225618562312</c:v>
                </c:pt>
                <c:pt idx="835">
                  <c:v>1.06570631868884</c:v>
                </c:pt>
                <c:pt idx="836">
                  <c:v>3.191848655809094</c:v>
                </c:pt>
                <c:pt idx="837">
                  <c:v>4.95624495085128</c:v>
                </c:pt>
                <c:pt idx="838">
                  <c:v>6.65397947034173</c:v>
                </c:pt>
                <c:pt idx="839">
                  <c:v>4.148003210045779</c:v>
                </c:pt>
                <c:pt idx="840">
                  <c:v>5.080676009903038</c:v>
                </c:pt>
                <c:pt idx="841">
                  <c:v>4.3403397873352</c:v>
                </c:pt>
                <c:pt idx="842">
                  <c:v>2.146565336205877</c:v>
                </c:pt>
                <c:pt idx="843">
                  <c:v>4.515434571786218</c:v>
                </c:pt>
                <c:pt idx="844">
                  <c:v>5.080676009903038</c:v>
                </c:pt>
                <c:pt idx="845">
                  <c:v>6.15705766207542</c:v>
                </c:pt>
                <c:pt idx="846">
                  <c:v>7.088081561822968</c:v>
                </c:pt>
                <c:pt idx="847">
                  <c:v>7.470734911483131</c:v>
                </c:pt>
                <c:pt idx="848">
                  <c:v>6.03383041760847</c:v>
                </c:pt>
                <c:pt idx="849">
                  <c:v>3.93675730880041</c:v>
                </c:pt>
                <c:pt idx="850">
                  <c:v>8.236180588155068</c:v>
                </c:pt>
                <c:pt idx="851">
                  <c:v>6.735918606610586</c:v>
                </c:pt>
                <c:pt idx="852">
                  <c:v>7.885604947915235</c:v>
                </c:pt>
                <c:pt idx="853">
                  <c:v>7.885604947915235</c:v>
                </c:pt>
                <c:pt idx="854">
                  <c:v>10.2964793289749</c:v>
                </c:pt>
                <c:pt idx="855">
                  <c:v>9.435511403107521</c:v>
                </c:pt>
                <c:pt idx="856">
                  <c:v>2.146565336205877</c:v>
                </c:pt>
                <c:pt idx="857">
                  <c:v>7.345351636608198</c:v>
                </c:pt>
                <c:pt idx="858">
                  <c:v>2.389876690400479</c:v>
                </c:pt>
                <c:pt idx="859">
                  <c:v>6.15705766207542</c:v>
                </c:pt>
                <c:pt idx="860">
                  <c:v>4.515434571786218</c:v>
                </c:pt>
                <c:pt idx="861">
                  <c:v>1.36261135804338</c:v>
                </c:pt>
                <c:pt idx="862">
                  <c:v>1.06570631868884</c:v>
                </c:pt>
                <c:pt idx="863">
                  <c:v>4.3403397873352</c:v>
                </c:pt>
                <c:pt idx="864">
                  <c:v>6.611218176770087</c:v>
                </c:pt>
                <c:pt idx="865">
                  <c:v>0.934813615986557</c:v>
                </c:pt>
                <c:pt idx="866">
                  <c:v>4.95624495085128</c:v>
                </c:pt>
                <c:pt idx="867">
                  <c:v>0.934813615986557</c:v>
                </c:pt>
                <c:pt idx="868">
                  <c:v>6.611218176770087</c:v>
                </c:pt>
                <c:pt idx="869">
                  <c:v>8.3582222677005</c:v>
                </c:pt>
                <c:pt idx="870">
                  <c:v>3.93675730880041</c:v>
                </c:pt>
                <c:pt idx="871">
                  <c:v>6.99108634333178</c:v>
                </c:pt>
                <c:pt idx="872">
                  <c:v>11.9458926085418</c:v>
                </c:pt>
                <c:pt idx="873">
                  <c:v>5.30377730701974</c:v>
                </c:pt>
                <c:pt idx="874">
                  <c:v>6.474876234805984</c:v>
                </c:pt>
                <c:pt idx="875">
                  <c:v>2.389876690400479</c:v>
                </c:pt>
                <c:pt idx="876">
                  <c:v>2.91993372804187</c:v>
                </c:pt>
                <c:pt idx="877">
                  <c:v>3.191848655809094</c:v>
                </c:pt>
                <c:pt idx="878">
                  <c:v>3.93675730880041</c:v>
                </c:pt>
                <c:pt idx="879">
                  <c:v>6.99108634333178</c:v>
                </c:pt>
                <c:pt idx="880">
                  <c:v>5.587988824348765</c:v>
                </c:pt>
                <c:pt idx="881">
                  <c:v>6.887153651996388</c:v>
                </c:pt>
                <c:pt idx="882">
                  <c:v>3.456200382958737</c:v>
                </c:pt>
                <c:pt idx="883">
                  <c:v>4.3403397873352</c:v>
                </c:pt>
                <c:pt idx="884">
                  <c:v>4.95624495085128</c:v>
                </c:pt>
                <c:pt idx="885">
                  <c:v>5.30377730701974</c:v>
                </c:pt>
                <c:pt idx="886">
                  <c:v>7.608137037036629</c:v>
                </c:pt>
                <c:pt idx="887">
                  <c:v>5.196158578467828</c:v>
                </c:pt>
                <c:pt idx="888">
                  <c:v>3.70581031127434</c:v>
                </c:pt>
                <c:pt idx="889">
                  <c:v>6.775224324921111</c:v>
                </c:pt>
                <c:pt idx="890">
                  <c:v>4.3403397873352</c:v>
                </c:pt>
                <c:pt idx="891">
                  <c:v>11.41089602889862</c:v>
                </c:pt>
                <c:pt idx="892">
                  <c:v>5.30377730701974</c:v>
                </c:pt>
                <c:pt idx="893">
                  <c:v>5.080676009903038</c:v>
                </c:pt>
                <c:pt idx="894">
                  <c:v>12.2736751245812</c:v>
                </c:pt>
                <c:pt idx="895">
                  <c:v>8.71373498847755</c:v>
                </c:pt>
                <c:pt idx="896">
                  <c:v>9.056030029941274</c:v>
                </c:pt>
                <c:pt idx="897">
                  <c:v>6.09672534479665</c:v>
                </c:pt>
                <c:pt idx="898">
                  <c:v>10.8249279098771</c:v>
                </c:pt>
                <c:pt idx="899">
                  <c:v>1.9225618562312</c:v>
                </c:pt>
              </c:numCache>
            </c:numRef>
          </c:xVal>
          <c:yVal>
            <c:numRef>
              <c:f>normalizedData_II!$G$2:$G$901</c:f>
              <c:numCache>
                <c:formatCode>General</c:formatCode>
                <c:ptCount val="900"/>
                <c:pt idx="0">
                  <c:v>5.13038942626441</c:v>
                </c:pt>
                <c:pt idx="1">
                  <c:v>8.904588671176792</c:v>
                </c:pt>
                <c:pt idx="2">
                  <c:v>1.20521419855082</c:v>
                </c:pt>
                <c:pt idx="3">
                  <c:v>4.440726614973043</c:v>
                </c:pt>
                <c:pt idx="4">
                  <c:v>11.51416674185118</c:v>
                </c:pt>
                <c:pt idx="5">
                  <c:v>4.440726614973043</c:v>
                </c:pt>
                <c:pt idx="6">
                  <c:v>6.907829361172881</c:v>
                </c:pt>
                <c:pt idx="7">
                  <c:v>7.528390369597787</c:v>
                </c:pt>
                <c:pt idx="8">
                  <c:v>6.623760718308587</c:v>
                </c:pt>
                <c:pt idx="9">
                  <c:v>1.20521419855082</c:v>
                </c:pt>
                <c:pt idx="10">
                  <c:v>5.97759223255884</c:v>
                </c:pt>
                <c:pt idx="11">
                  <c:v>5.612122482007987</c:v>
                </c:pt>
                <c:pt idx="12">
                  <c:v>3.965779285265431</c:v>
                </c:pt>
                <c:pt idx="13">
                  <c:v>4.440726614973043</c:v>
                </c:pt>
                <c:pt idx="14">
                  <c:v>5.97759223255884</c:v>
                </c:pt>
                <c:pt idx="15">
                  <c:v>6.907829361172881</c:v>
                </c:pt>
                <c:pt idx="16">
                  <c:v>7.28461399847945</c:v>
                </c:pt>
                <c:pt idx="17">
                  <c:v>5.612122482007987</c:v>
                </c:pt>
                <c:pt idx="18">
                  <c:v>6.51529682318632</c:v>
                </c:pt>
                <c:pt idx="19">
                  <c:v>5.612122482007987</c:v>
                </c:pt>
                <c:pt idx="20">
                  <c:v>11.78794434483058</c:v>
                </c:pt>
                <c:pt idx="21">
                  <c:v>0.879527231937955</c:v>
                </c:pt>
                <c:pt idx="22">
                  <c:v>11.40363446643932</c:v>
                </c:pt>
                <c:pt idx="23">
                  <c:v>2.109972219732435</c:v>
                </c:pt>
                <c:pt idx="24">
                  <c:v>5.13038942626441</c:v>
                </c:pt>
                <c:pt idx="25">
                  <c:v>5.13038942626441</c:v>
                </c:pt>
                <c:pt idx="26">
                  <c:v>13.5265100204584</c:v>
                </c:pt>
                <c:pt idx="27">
                  <c:v>1.60674058225519</c:v>
                </c:pt>
                <c:pt idx="28">
                  <c:v>3.3787535085956</c:v>
                </c:pt>
                <c:pt idx="29">
                  <c:v>5.13038942626441</c:v>
                </c:pt>
                <c:pt idx="30">
                  <c:v>5.805953106530699</c:v>
                </c:pt>
                <c:pt idx="31">
                  <c:v>2.109972219732435</c:v>
                </c:pt>
                <c:pt idx="32">
                  <c:v>5.805953106530699</c:v>
                </c:pt>
                <c:pt idx="33">
                  <c:v>1.60674058225519</c:v>
                </c:pt>
                <c:pt idx="34">
                  <c:v>0.879527231937955</c:v>
                </c:pt>
                <c:pt idx="35">
                  <c:v>2.722590766958221</c:v>
                </c:pt>
                <c:pt idx="36">
                  <c:v>6.270836861779475</c:v>
                </c:pt>
                <c:pt idx="37">
                  <c:v>9.028925017842271</c:v>
                </c:pt>
                <c:pt idx="38">
                  <c:v>5.13038942626441</c:v>
                </c:pt>
                <c:pt idx="39">
                  <c:v>1.20521419855082</c:v>
                </c:pt>
                <c:pt idx="40">
                  <c:v>5.13038942626441</c:v>
                </c:pt>
                <c:pt idx="41">
                  <c:v>6.907829361172881</c:v>
                </c:pt>
                <c:pt idx="42">
                  <c:v>2.109972219732435</c:v>
                </c:pt>
                <c:pt idx="43">
                  <c:v>7.47118325219773</c:v>
                </c:pt>
                <c:pt idx="44">
                  <c:v>3.965779285265431</c:v>
                </c:pt>
                <c:pt idx="45">
                  <c:v>4.440726614973043</c:v>
                </c:pt>
                <c:pt idx="46">
                  <c:v>3.3787535085956</c:v>
                </c:pt>
                <c:pt idx="47">
                  <c:v>4.440726614973043</c:v>
                </c:pt>
                <c:pt idx="48">
                  <c:v>5.712148501020747</c:v>
                </c:pt>
                <c:pt idx="49">
                  <c:v>4.440726614973043</c:v>
                </c:pt>
                <c:pt idx="50">
                  <c:v>3.3787535085956</c:v>
                </c:pt>
                <c:pt idx="51">
                  <c:v>5.805953106530699</c:v>
                </c:pt>
                <c:pt idx="52">
                  <c:v>1.60674058225519</c:v>
                </c:pt>
                <c:pt idx="53">
                  <c:v>0.377780817515809</c:v>
                </c:pt>
                <c:pt idx="54">
                  <c:v>0.377780817515809</c:v>
                </c:pt>
                <c:pt idx="55">
                  <c:v>6.991410567974988</c:v>
                </c:pt>
                <c:pt idx="56">
                  <c:v>1.60674058225519</c:v>
                </c:pt>
                <c:pt idx="57">
                  <c:v>6.623760718308587</c:v>
                </c:pt>
                <c:pt idx="58">
                  <c:v>1.20521419855082</c:v>
                </c:pt>
                <c:pt idx="59">
                  <c:v>5.612122482007987</c:v>
                </c:pt>
                <c:pt idx="60">
                  <c:v>6.51529682318632</c:v>
                </c:pt>
                <c:pt idx="61">
                  <c:v>6.131468494417087</c:v>
                </c:pt>
                <c:pt idx="62">
                  <c:v>3.3787535085956</c:v>
                </c:pt>
                <c:pt idx="63">
                  <c:v>2.109972219732435</c:v>
                </c:pt>
                <c:pt idx="64">
                  <c:v>3.3787535085956</c:v>
                </c:pt>
                <c:pt idx="65">
                  <c:v>5.612122482007987</c:v>
                </c:pt>
                <c:pt idx="66">
                  <c:v>6.39814995346247</c:v>
                </c:pt>
                <c:pt idx="67">
                  <c:v>2.722590766958221</c:v>
                </c:pt>
                <c:pt idx="68">
                  <c:v>2.722590766958221</c:v>
                </c:pt>
                <c:pt idx="69">
                  <c:v>5.13038942626441</c:v>
                </c:pt>
                <c:pt idx="70">
                  <c:v>5.13038942626441</c:v>
                </c:pt>
                <c:pt idx="71">
                  <c:v>5.97759223255884</c:v>
                </c:pt>
                <c:pt idx="72">
                  <c:v>3.965779285265431</c:v>
                </c:pt>
                <c:pt idx="73">
                  <c:v>3.3787535085956</c:v>
                </c:pt>
                <c:pt idx="74">
                  <c:v>0.377780817515809</c:v>
                </c:pt>
                <c:pt idx="75">
                  <c:v>1.60674058225519</c:v>
                </c:pt>
                <c:pt idx="76">
                  <c:v>2.722590766958221</c:v>
                </c:pt>
                <c:pt idx="77">
                  <c:v>4.440726614973043</c:v>
                </c:pt>
                <c:pt idx="78">
                  <c:v>5.97759223255884</c:v>
                </c:pt>
                <c:pt idx="79">
                  <c:v>3.965779285265431</c:v>
                </c:pt>
                <c:pt idx="80">
                  <c:v>6.819152846967019</c:v>
                </c:pt>
                <c:pt idx="81">
                  <c:v>5.805953106530699</c:v>
                </c:pt>
                <c:pt idx="82">
                  <c:v>2.109972219732435</c:v>
                </c:pt>
                <c:pt idx="83">
                  <c:v>0.879527231937955</c:v>
                </c:pt>
                <c:pt idx="84">
                  <c:v>1.20521419855082</c:v>
                </c:pt>
                <c:pt idx="85">
                  <c:v>4.440726614973043</c:v>
                </c:pt>
                <c:pt idx="86">
                  <c:v>6.39814995346247</c:v>
                </c:pt>
                <c:pt idx="87">
                  <c:v>5.13038942626441</c:v>
                </c:pt>
                <c:pt idx="88">
                  <c:v>0.879527231937955</c:v>
                </c:pt>
                <c:pt idx="89">
                  <c:v>8.191583641514148</c:v>
                </c:pt>
                <c:pt idx="90">
                  <c:v>9.7606856824257</c:v>
                </c:pt>
                <c:pt idx="91">
                  <c:v>9.687092963614541</c:v>
                </c:pt>
                <c:pt idx="92">
                  <c:v>6.39814995346247</c:v>
                </c:pt>
                <c:pt idx="93">
                  <c:v>5.612122482007987</c:v>
                </c:pt>
                <c:pt idx="94">
                  <c:v>13.5817063749314</c:v>
                </c:pt>
                <c:pt idx="95">
                  <c:v>2.722590766958221</c:v>
                </c:pt>
                <c:pt idx="96">
                  <c:v>8.390057091049364</c:v>
                </c:pt>
                <c:pt idx="97">
                  <c:v>5.389906285301573</c:v>
                </c:pt>
                <c:pt idx="98">
                  <c:v>5.389906285301573</c:v>
                </c:pt>
                <c:pt idx="99">
                  <c:v>3.3787535085956</c:v>
                </c:pt>
                <c:pt idx="100">
                  <c:v>9.249448942401018</c:v>
                </c:pt>
                <c:pt idx="101">
                  <c:v>6.51529682318632</c:v>
                </c:pt>
                <c:pt idx="102">
                  <c:v>4.820434086471149</c:v>
                </c:pt>
                <c:pt idx="103">
                  <c:v>6.623760718308587</c:v>
                </c:pt>
                <c:pt idx="104">
                  <c:v>4.820434086471149</c:v>
                </c:pt>
                <c:pt idx="105">
                  <c:v>7.47118325219773</c:v>
                </c:pt>
                <c:pt idx="106">
                  <c:v>5.97759223255884</c:v>
                </c:pt>
                <c:pt idx="107">
                  <c:v>5.97759223255884</c:v>
                </c:pt>
                <c:pt idx="108">
                  <c:v>1.60674058225519</c:v>
                </c:pt>
                <c:pt idx="109">
                  <c:v>7.96143710033614</c:v>
                </c:pt>
                <c:pt idx="110">
                  <c:v>4.820434086471149</c:v>
                </c:pt>
                <c:pt idx="111">
                  <c:v>6.819152846967019</c:v>
                </c:pt>
                <c:pt idx="112">
                  <c:v>2.722590766958221</c:v>
                </c:pt>
                <c:pt idx="113">
                  <c:v>5.97759223255884</c:v>
                </c:pt>
                <c:pt idx="114">
                  <c:v>3.3787535085956</c:v>
                </c:pt>
                <c:pt idx="115">
                  <c:v>1.20521419855082</c:v>
                </c:pt>
                <c:pt idx="116">
                  <c:v>1.20521419855082</c:v>
                </c:pt>
                <c:pt idx="117">
                  <c:v>3.965779285265431</c:v>
                </c:pt>
                <c:pt idx="118">
                  <c:v>2.722590766958221</c:v>
                </c:pt>
                <c:pt idx="119">
                  <c:v>6.39814995346247</c:v>
                </c:pt>
                <c:pt idx="120">
                  <c:v>1.20521419855082</c:v>
                </c:pt>
                <c:pt idx="121">
                  <c:v>7.47118325219773</c:v>
                </c:pt>
                <c:pt idx="122">
                  <c:v>0.608560117461898</c:v>
                </c:pt>
                <c:pt idx="123">
                  <c:v>0.879527231937955</c:v>
                </c:pt>
                <c:pt idx="124">
                  <c:v>5.805953106530699</c:v>
                </c:pt>
                <c:pt idx="125">
                  <c:v>4.440726614973043</c:v>
                </c:pt>
                <c:pt idx="126">
                  <c:v>3.3787535085956</c:v>
                </c:pt>
                <c:pt idx="127">
                  <c:v>1.60674058225519</c:v>
                </c:pt>
                <c:pt idx="128">
                  <c:v>4.440726614973043</c:v>
                </c:pt>
                <c:pt idx="129">
                  <c:v>1.60674058225519</c:v>
                </c:pt>
                <c:pt idx="130">
                  <c:v>5.612122482007987</c:v>
                </c:pt>
                <c:pt idx="131">
                  <c:v>10.97932655000423</c:v>
                </c:pt>
                <c:pt idx="132">
                  <c:v>4.820434086471149</c:v>
                </c:pt>
                <c:pt idx="133">
                  <c:v>6.131468494417087</c:v>
                </c:pt>
                <c:pt idx="134">
                  <c:v>5.805953106530699</c:v>
                </c:pt>
                <c:pt idx="135">
                  <c:v>4.820434086471149</c:v>
                </c:pt>
                <c:pt idx="136">
                  <c:v>3.965779285265431</c:v>
                </c:pt>
                <c:pt idx="137">
                  <c:v>5.97759223255884</c:v>
                </c:pt>
                <c:pt idx="138">
                  <c:v>6.991410567974988</c:v>
                </c:pt>
                <c:pt idx="139">
                  <c:v>3.3787535085956</c:v>
                </c:pt>
                <c:pt idx="140">
                  <c:v>1.20521419855082</c:v>
                </c:pt>
                <c:pt idx="141">
                  <c:v>3.965779285265431</c:v>
                </c:pt>
                <c:pt idx="142">
                  <c:v>2.722590766958221</c:v>
                </c:pt>
                <c:pt idx="143">
                  <c:v>1.20521419855082</c:v>
                </c:pt>
                <c:pt idx="144">
                  <c:v>2.109972219732435</c:v>
                </c:pt>
                <c:pt idx="145">
                  <c:v>3.3787535085956</c:v>
                </c:pt>
                <c:pt idx="146">
                  <c:v>2.109972219732435</c:v>
                </c:pt>
                <c:pt idx="147">
                  <c:v>6.819152846967019</c:v>
                </c:pt>
                <c:pt idx="148">
                  <c:v>5.13038942626441</c:v>
                </c:pt>
                <c:pt idx="149">
                  <c:v>6.623760718308587</c:v>
                </c:pt>
                <c:pt idx="150">
                  <c:v>7.58342285004294</c:v>
                </c:pt>
                <c:pt idx="151">
                  <c:v>7.687582292199039</c:v>
                </c:pt>
                <c:pt idx="152">
                  <c:v>6.72472607140487</c:v>
                </c:pt>
                <c:pt idx="153">
                  <c:v>0.608560117461898</c:v>
                </c:pt>
                <c:pt idx="154">
                  <c:v>1.60674058225519</c:v>
                </c:pt>
                <c:pt idx="155">
                  <c:v>1.60674058225519</c:v>
                </c:pt>
                <c:pt idx="156">
                  <c:v>5.612122482007987</c:v>
                </c:pt>
                <c:pt idx="157">
                  <c:v>5.97759223255884</c:v>
                </c:pt>
                <c:pt idx="158">
                  <c:v>2.109972219732435</c:v>
                </c:pt>
                <c:pt idx="159">
                  <c:v>6.131468494417087</c:v>
                </c:pt>
                <c:pt idx="160">
                  <c:v>6.131468494417087</c:v>
                </c:pt>
                <c:pt idx="161">
                  <c:v>4.440726614973043</c:v>
                </c:pt>
                <c:pt idx="162">
                  <c:v>4.820434086471149</c:v>
                </c:pt>
                <c:pt idx="163">
                  <c:v>5.389906285301573</c:v>
                </c:pt>
                <c:pt idx="164">
                  <c:v>6.51529682318632</c:v>
                </c:pt>
                <c:pt idx="165">
                  <c:v>6.623760718308587</c:v>
                </c:pt>
                <c:pt idx="166">
                  <c:v>4.820434086471149</c:v>
                </c:pt>
                <c:pt idx="167">
                  <c:v>6.991410567974988</c:v>
                </c:pt>
                <c:pt idx="168">
                  <c:v>9.16162057649293</c:v>
                </c:pt>
                <c:pt idx="169">
                  <c:v>2.109972219732435</c:v>
                </c:pt>
                <c:pt idx="170">
                  <c:v>1.60674058225519</c:v>
                </c:pt>
                <c:pt idx="171">
                  <c:v>2.109972219732435</c:v>
                </c:pt>
                <c:pt idx="172">
                  <c:v>5.97759223255884</c:v>
                </c:pt>
                <c:pt idx="173">
                  <c:v>5.612122482007987</c:v>
                </c:pt>
                <c:pt idx="174">
                  <c:v>5.612122482007987</c:v>
                </c:pt>
                <c:pt idx="175">
                  <c:v>5.265510600505412</c:v>
                </c:pt>
                <c:pt idx="176">
                  <c:v>0.608560117461898</c:v>
                </c:pt>
                <c:pt idx="177">
                  <c:v>0.879527231937955</c:v>
                </c:pt>
                <c:pt idx="178">
                  <c:v>4.820434086471149</c:v>
                </c:pt>
                <c:pt idx="179">
                  <c:v>5.389906285301573</c:v>
                </c:pt>
                <c:pt idx="180">
                  <c:v>6.72472607140487</c:v>
                </c:pt>
                <c:pt idx="181">
                  <c:v>7.145402560047697</c:v>
                </c:pt>
                <c:pt idx="182">
                  <c:v>10.70883474039378</c:v>
                </c:pt>
                <c:pt idx="183">
                  <c:v>11.37657777981942</c:v>
                </c:pt>
                <c:pt idx="184">
                  <c:v>5.389906285301573</c:v>
                </c:pt>
                <c:pt idx="185">
                  <c:v>9.197395828486518</c:v>
                </c:pt>
                <c:pt idx="186">
                  <c:v>12.2989129161391</c:v>
                </c:pt>
                <c:pt idx="187">
                  <c:v>5.97759223255884</c:v>
                </c:pt>
                <c:pt idx="188">
                  <c:v>5.13038942626441</c:v>
                </c:pt>
                <c:pt idx="189">
                  <c:v>2.109972219732435</c:v>
                </c:pt>
                <c:pt idx="190">
                  <c:v>2.722590766958221</c:v>
                </c:pt>
                <c:pt idx="191">
                  <c:v>3.3787535085956</c:v>
                </c:pt>
                <c:pt idx="192">
                  <c:v>0.879527231937955</c:v>
                </c:pt>
                <c:pt idx="193">
                  <c:v>5.13038942626441</c:v>
                </c:pt>
                <c:pt idx="194">
                  <c:v>3.3787535085956</c:v>
                </c:pt>
                <c:pt idx="195">
                  <c:v>3.3787535085956</c:v>
                </c:pt>
                <c:pt idx="196">
                  <c:v>1.20521419855082</c:v>
                </c:pt>
                <c:pt idx="197">
                  <c:v>3.965779285265431</c:v>
                </c:pt>
                <c:pt idx="198">
                  <c:v>6.131468494417087</c:v>
                </c:pt>
                <c:pt idx="199">
                  <c:v>6.131468494417087</c:v>
                </c:pt>
                <c:pt idx="200">
                  <c:v>3.965779285265431</c:v>
                </c:pt>
                <c:pt idx="201">
                  <c:v>4.820434086471149</c:v>
                </c:pt>
                <c:pt idx="202">
                  <c:v>3.3787535085956</c:v>
                </c:pt>
                <c:pt idx="203">
                  <c:v>3.965779285265431</c:v>
                </c:pt>
                <c:pt idx="204">
                  <c:v>4.440726614973043</c:v>
                </c:pt>
                <c:pt idx="205">
                  <c:v>2.109972219732435</c:v>
                </c:pt>
                <c:pt idx="206">
                  <c:v>7.145402560047697</c:v>
                </c:pt>
                <c:pt idx="207">
                  <c:v>6.623760718308587</c:v>
                </c:pt>
                <c:pt idx="208">
                  <c:v>6.72472607140487</c:v>
                </c:pt>
                <c:pt idx="209">
                  <c:v>5.13038942626441</c:v>
                </c:pt>
                <c:pt idx="210">
                  <c:v>7.216677487503243</c:v>
                </c:pt>
                <c:pt idx="211">
                  <c:v>2.109972219732435</c:v>
                </c:pt>
                <c:pt idx="212">
                  <c:v>6.72472607140487</c:v>
                </c:pt>
                <c:pt idx="213">
                  <c:v>11.6168299971139</c:v>
                </c:pt>
                <c:pt idx="214">
                  <c:v>9.55542849929142</c:v>
                </c:pt>
                <c:pt idx="215">
                  <c:v>9.961311031941068</c:v>
                </c:pt>
                <c:pt idx="216">
                  <c:v>5.97759223255884</c:v>
                </c:pt>
                <c:pt idx="217">
                  <c:v>5.13038942626441</c:v>
                </c:pt>
                <c:pt idx="218">
                  <c:v>4.440726614973043</c:v>
                </c:pt>
                <c:pt idx="219">
                  <c:v>4.440726614973043</c:v>
                </c:pt>
                <c:pt idx="220">
                  <c:v>8.32688157899787</c:v>
                </c:pt>
                <c:pt idx="221">
                  <c:v>6.270836861779475</c:v>
                </c:pt>
                <c:pt idx="222">
                  <c:v>3.3787535085956</c:v>
                </c:pt>
                <c:pt idx="223">
                  <c:v>1.20521419855082</c:v>
                </c:pt>
                <c:pt idx="224">
                  <c:v>10.38246736921423</c:v>
                </c:pt>
                <c:pt idx="225">
                  <c:v>3.3787535085956</c:v>
                </c:pt>
                <c:pt idx="226">
                  <c:v>2.109972219732435</c:v>
                </c:pt>
                <c:pt idx="227">
                  <c:v>5.97759223255884</c:v>
                </c:pt>
                <c:pt idx="228">
                  <c:v>1.20521419855082</c:v>
                </c:pt>
                <c:pt idx="229">
                  <c:v>5.612122482007987</c:v>
                </c:pt>
                <c:pt idx="230">
                  <c:v>7.687582292199039</c:v>
                </c:pt>
                <c:pt idx="231">
                  <c:v>4.440726614973043</c:v>
                </c:pt>
                <c:pt idx="232">
                  <c:v>4.440726614973043</c:v>
                </c:pt>
                <c:pt idx="233">
                  <c:v>5.612122482007987</c:v>
                </c:pt>
                <c:pt idx="234">
                  <c:v>3.3787535085956</c:v>
                </c:pt>
                <c:pt idx="235">
                  <c:v>6.270836861779475</c:v>
                </c:pt>
                <c:pt idx="236">
                  <c:v>0.608560117461898</c:v>
                </c:pt>
                <c:pt idx="237">
                  <c:v>1.20521419855082</c:v>
                </c:pt>
                <c:pt idx="238">
                  <c:v>2.722590766958221</c:v>
                </c:pt>
                <c:pt idx="239">
                  <c:v>6.51529682318632</c:v>
                </c:pt>
                <c:pt idx="240">
                  <c:v>3.3787535085956</c:v>
                </c:pt>
                <c:pt idx="241">
                  <c:v>1.20521419855082</c:v>
                </c:pt>
                <c:pt idx="242">
                  <c:v>11.84827395109988</c:v>
                </c:pt>
                <c:pt idx="243">
                  <c:v>0.377780817515809</c:v>
                </c:pt>
                <c:pt idx="244">
                  <c:v>3.3787535085956</c:v>
                </c:pt>
                <c:pt idx="245">
                  <c:v>2.109972219732435</c:v>
                </c:pt>
                <c:pt idx="246">
                  <c:v>8.04229404771502</c:v>
                </c:pt>
                <c:pt idx="247">
                  <c:v>5.13038942626441</c:v>
                </c:pt>
                <c:pt idx="248">
                  <c:v>7.875788040788946</c:v>
                </c:pt>
                <c:pt idx="249">
                  <c:v>8.42063791139015</c:v>
                </c:pt>
                <c:pt idx="250">
                  <c:v>4.440726614973043</c:v>
                </c:pt>
                <c:pt idx="251">
                  <c:v>3.3787535085956</c:v>
                </c:pt>
                <c:pt idx="252">
                  <c:v>7.07044631788554</c:v>
                </c:pt>
                <c:pt idx="253">
                  <c:v>5.13038942626441</c:v>
                </c:pt>
                <c:pt idx="254">
                  <c:v>6.819152846967019</c:v>
                </c:pt>
                <c:pt idx="255">
                  <c:v>9.143394806167014</c:v>
                </c:pt>
                <c:pt idx="256">
                  <c:v>2.722590766958221</c:v>
                </c:pt>
                <c:pt idx="257">
                  <c:v>5.97759223255884</c:v>
                </c:pt>
                <c:pt idx="258">
                  <c:v>4.440726614973043</c:v>
                </c:pt>
                <c:pt idx="259">
                  <c:v>4.820434086471149</c:v>
                </c:pt>
                <c:pt idx="260">
                  <c:v>2.109972219732435</c:v>
                </c:pt>
                <c:pt idx="261">
                  <c:v>5.13038942626441</c:v>
                </c:pt>
                <c:pt idx="262">
                  <c:v>5.13038942626441</c:v>
                </c:pt>
                <c:pt idx="263">
                  <c:v>6.991410567974988</c:v>
                </c:pt>
                <c:pt idx="264">
                  <c:v>1.20521419855082</c:v>
                </c:pt>
                <c:pt idx="265">
                  <c:v>2.722590766958221</c:v>
                </c:pt>
                <c:pt idx="266">
                  <c:v>3.3787535085956</c:v>
                </c:pt>
                <c:pt idx="267">
                  <c:v>2.109972219732435</c:v>
                </c:pt>
                <c:pt idx="268">
                  <c:v>6.131468494417087</c:v>
                </c:pt>
                <c:pt idx="269">
                  <c:v>3.3787535085956</c:v>
                </c:pt>
                <c:pt idx="270">
                  <c:v>4.440726614973043</c:v>
                </c:pt>
                <c:pt idx="271">
                  <c:v>5.612122482007987</c:v>
                </c:pt>
                <c:pt idx="272">
                  <c:v>6.623760718308587</c:v>
                </c:pt>
                <c:pt idx="273">
                  <c:v>5.389906285301573</c:v>
                </c:pt>
                <c:pt idx="274">
                  <c:v>3.3787535085956</c:v>
                </c:pt>
                <c:pt idx="275">
                  <c:v>5.805953106530699</c:v>
                </c:pt>
                <c:pt idx="276">
                  <c:v>3.965779285265431</c:v>
                </c:pt>
                <c:pt idx="277">
                  <c:v>2.109972219732435</c:v>
                </c:pt>
                <c:pt idx="278">
                  <c:v>3.3787535085956</c:v>
                </c:pt>
                <c:pt idx="279">
                  <c:v>5.805953106530699</c:v>
                </c:pt>
                <c:pt idx="280">
                  <c:v>6.51529682318632</c:v>
                </c:pt>
                <c:pt idx="281">
                  <c:v>5.13038942626441</c:v>
                </c:pt>
                <c:pt idx="282">
                  <c:v>3.3787535085956</c:v>
                </c:pt>
                <c:pt idx="283">
                  <c:v>4.440726614973043</c:v>
                </c:pt>
                <c:pt idx="284">
                  <c:v>3.3787535085956</c:v>
                </c:pt>
                <c:pt idx="285">
                  <c:v>8.118865978086068</c:v>
                </c:pt>
                <c:pt idx="286">
                  <c:v>2.722590766958221</c:v>
                </c:pt>
                <c:pt idx="287">
                  <c:v>5.13038942626441</c:v>
                </c:pt>
                <c:pt idx="288">
                  <c:v>3.965779285265431</c:v>
                </c:pt>
                <c:pt idx="289">
                  <c:v>8.644438408757368</c:v>
                </c:pt>
                <c:pt idx="290">
                  <c:v>3.3787535085956</c:v>
                </c:pt>
                <c:pt idx="291">
                  <c:v>4.820434086471149</c:v>
                </c:pt>
                <c:pt idx="292">
                  <c:v>5.97759223255884</c:v>
                </c:pt>
                <c:pt idx="293">
                  <c:v>10.08106872447618</c:v>
                </c:pt>
                <c:pt idx="294">
                  <c:v>7.875788040788946</c:v>
                </c:pt>
                <c:pt idx="295">
                  <c:v>7.91924674532209</c:v>
                </c:pt>
                <c:pt idx="296">
                  <c:v>9.028925017842271</c:v>
                </c:pt>
                <c:pt idx="297">
                  <c:v>6.39814995346247</c:v>
                </c:pt>
                <c:pt idx="298">
                  <c:v>2.722590766958221</c:v>
                </c:pt>
                <c:pt idx="299">
                  <c:v>0.608560117461898</c:v>
                </c:pt>
                <c:pt idx="300">
                  <c:v>2.109972219732435</c:v>
                </c:pt>
                <c:pt idx="301">
                  <c:v>7.875788040788946</c:v>
                </c:pt>
                <c:pt idx="302">
                  <c:v>1.60674058225519</c:v>
                </c:pt>
                <c:pt idx="303">
                  <c:v>5.612122482007987</c:v>
                </c:pt>
                <c:pt idx="304">
                  <c:v>3.3787535085956</c:v>
                </c:pt>
                <c:pt idx="305">
                  <c:v>5.13038942626441</c:v>
                </c:pt>
                <c:pt idx="306">
                  <c:v>6.51529682318632</c:v>
                </c:pt>
                <c:pt idx="307">
                  <c:v>7.687582292199039</c:v>
                </c:pt>
                <c:pt idx="308">
                  <c:v>5.13038942626441</c:v>
                </c:pt>
                <c:pt idx="309">
                  <c:v>5.612122482007987</c:v>
                </c:pt>
                <c:pt idx="310">
                  <c:v>0.608560117461898</c:v>
                </c:pt>
                <c:pt idx="311">
                  <c:v>5.805953106530699</c:v>
                </c:pt>
                <c:pt idx="312">
                  <c:v>7.07044631788554</c:v>
                </c:pt>
                <c:pt idx="313">
                  <c:v>5.389906285301573</c:v>
                </c:pt>
                <c:pt idx="314">
                  <c:v>5.13038942626441</c:v>
                </c:pt>
                <c:pt idx="315">
                  <c:v>3.965779285265431</c:v>
                </c:pt>
                <c:pt idx="316">
                  <c:v>6.270836861779475</c:v>
                </c:pt>
                <c:pt idx="317">
                  <c:v>6.131468494417087</c:v>
                </c:pt>
                <c:pt idx="318">
                  <c:v>0.608560117461898</c:v>
                </c:pt>
                <c:pt idx="319">
                  <c:v>3.3787535085956</c:v>
                </c:pt>
                <c:pt idx="320">
                  <c:v>5.805953106530699</c:v>
                </c:pt>
                <c:pt idx="321">
                  <c:v>0.879527231937955</c:v>
                </c:pt>
                <c:pt idx="322">
                  <c:v>5.805953106530699</c:v>
                </c:pt>
                <c:pt idx="323">
                  <c:v>2.109972219732435</c:v>
                </c:pt>
                <c:pt idx="324">
                  <c:v>2.109972219732435</c:v>
                </c:pt>
                <c:pt idx="325">
                  <c:v>5.612122482007987</c:v>
                </c:pt>
                <c:pt idx="326">
                  <c:v>1.60674058225519</c:v>
                </c:pt>
                <c:pt idx="327">
                  <c:v>1.60674058225519</c:v>
                </c:pt>
                <c:pt idx="328">
                  <c:v>4.820434086471149</c:v>
                </c:pt>
                <c:pt idx="329">
                  <c:v>6.270836861779475</c:v>
                </c:pt>
                <c:pt idx="330">
                  <c:v>6.131468494417087</c:v>
                </c:pt>
                <c:pt idx="331">
                  <c:v>8.670123443767908</c:v>
                </c:pt>
                <c:pt idx="332">
                  <c:v>11.6877291374656</c:v>
                </c:pt>
                <c:pt idx="333">
                  <c:v>7.216677487503243</c:v>
                </c:pt>
                <c:pt idx="334">
                  <c:v>12.2053582685735</c:v>
                </c:pt>
                <c:pt idx="335">
                  <c:v>2.722590766958221</c:v>
                </c:pt>
                <c:pt idx="336">
                  <c:v>10.606091768066</c:v>
                </c:pt>
                <c:pt idx="337">
                  <c:v>3.3787535085956</c:v>
                </c:pt>
                <c:pt idx="338">
                  <c:v>5.805953106530699</c:v>
                </c:pt>
                <c:pt idx="339">
                  <c:v>5.97759223255884</c:v>
                </c:pt>
                <c:pt idx="340">
                  <c:v>6.131468494417087</c:v>
                </c:pt>
                <c:pt idx="341">
                  <c:v>10.984455929398</c:v>
                </c:pt>
                <c:pt idx="342">
                  <c:v>10.63899180701418</c:v>
                </c:pt>
                <c:pt idx="343">
                  <c:v>1.20521419855082</c:v>
                </c:pt>
                <c:pt idx="344">
                  <c:v>4.820434086471149</c:v>
                </c:pt>
                <c:pt idx="345">
                  <c:v>3.965779285265431</c:v>
                </c:pt>
                <c:pt idx="346">
                  <c:v>2.722590766958221</c:v>
                </c:pt>
                <c:pt idx="347">
                  <c:v>5.13038942626441</c:v>
                </c:pt>
                <c:pt idx="348">
                  <c:v>9.85331143594138</c:v>
                </c:pt>
                <c:pt idx="349">
                  <c:v>4.820434086471149</c:v>
                </c:pt>
                <c:pt idx="350">
                  <c:v>1.20521419855082</c:v>
                </c:pt>
                <c:pt idx="351">
                  <c:v>3.965779285265431</c:v>
                </c:pt>
                <c:pt idx="352">
                  <c:v>5.13038942626441</c:v>
                </c:pt>
                <c:pt idx="353">
                  <c:v>5.97759223255884</c:v>
                </c:pt>
                <c:pt idx="354">
                  <c:v>5.97759223255884</c:v>
                </c:pt>
                <c:pt idx="355">
                  <c:v>2.109972219732435</c:v>
                </c:pt>
                <c:pt idx="356">
                  <c:v>5.805953106530699</c:v>
                </c:pt>
                <c:pt idx="357">
                  <c:v>4.820434086471149</c:v>
                </c:pt>
                <c:pt idx="358">
                  <c:v>7.687582292199039</c:v>
                </c:pt>
                <c:pt idx="359">
                  <c:v>6.907829361172881</c:v>
                </c:pt>
                <c:pt idx="360">
                  <c:v>6.72472607140487</c:v>
                </c:pt>
                <c:pt idx="361">
                  <c:v>9.7606856824257</c:v>
                </c:pt>
                <c:pt idx="362">
                  <c:v>6.623760718308587</c:v>
                </c:pt>
                <c:pt idx="363">
                  <c:v>7.145402560047697</c:v>
                </c:pt>
                <c:pt idx="364">
                  <c:v>3.3787535085956</c:v>
                </c:pt>
                <c:pt idx="365">
                  <c:v>5.805953106530699</c:v>
                </c:pt>
                <c:pt idx="366">
                  <c:v>6.39814995346247</c:v>
                </c:pt>
                <c:pt idx="367">
                  <c:v>4.820434086471149</c:v>
                </c:pt>
                <c:pt idx="368">
                  <c:v>5.612122482007987</c:v>
                </c:pt>
                <c:pt idx="369">
                  <c:v>6.131468494417087</c:v>
                </c:pt>
                <c:pt idx="370">
                  <c:v>7.58342285004294</c:v>
                </c:pt>
                <c:pt idx="371">
                  <c:v>13.29942181615822</c:v>
                </c:pt>
                <c:pt idx="372">
                  <c:v>8.792110980374248</c:v>
                </c:pt>
                <c:pt idx="373">
                  <c:v>4.440726614973043</c:v>
                </c:pt>
                <c:pt idx="374">
                  <c:v>2.109972219732435</c:v>
                </c:pt>
                <c:pt idx="375">
                  <c:v>1.20521419855082</c:v>
                </c:pt>
                <c:pt idx="376">
                  <c:v>4.440726614973043</c:v>
                </c:pt>
                <c:pt idx="377">
                  <c:v>7.216677487503243</c:v>
                </c:pt>
                <c:pt idx="378">
                  <c:v>3.3787535085956</c:v>
                </c:pt>
                <c:pt idx="379">
                  <c:v>5.97759223255884</c:v>
                </c:pt>
                <c:pt idx="380">
                  <c:v>5.97759223255884</c:v>
                </c:pt>
                <c:pt idx="381">
                  <c:v>2.109972219732435</c:v>
                </c:pt>
                <c:pt idx="382">
                  <c:v>5.97759223255884</c:v>
                </c:pt>
                <c:pt idx="383">
                  <c:v>3.3787535085956</c:v>
                </c:pt>
                <c:pt idx="384">
                  <c:v>7.58342285004294</c:v>
                </c:pt>
                <c:pt idx="385">
                  <c:v>4.440726614973043</c:v>
                </c:pt>
                <c:pt idx="386">
                  <c:v>6.270836861779475</c:v>
                </c:pt>
                <c:pt idx="387">
                  <c:v>1.84418171649792</c:v>
                </c:pt>
                <c:pt idx="388">
                  <c:v>5.612122482007987</c:v>
                </c:pt>
                <c:pt idx="389">
                  <c:v>5.389906285301573</c:v>
                </c:pt>
                <c:pt idx="390">
                  <c:v>1.20521419855082</c:v>
                </c:pt>
                <c:pt idx="391">
                  <c:v>2.722590766958221</c:v>
                </c:pt>
                <c:pt idx="392">
                  <c:v>8.002430906981327</c:v>
                </c:pt>
                <c:pt idx="393">
                  <c:v>3.965779285265431</c:v>
                </c:pt>
                <c:pt idx="394">
                  <c:v>4.440726614973043</c:v>
                </c:pt>
                <c:pt idx="395">
                  <c:v>1.60674058225519</c:v>
                </c:pt>
                <c:pt idx="396">
                  <c:v>6.131468494417087</c:v>
                </c:pt>
                <c:pt idx="397">
                  <c:v>1.60674058225519</c:v>
                </c:pt>
                <c:pt idx="398">
                  <c:v>4.820434086471149</c:v>
                </c:pt>
                <c:pt idx="399">
                  <c:v>3.965779285265431</c:v>
                </c:pt>
                <c:pt idx="400">
                  <c:v>5.13038942626441</c:v>
                </c:pt>
                <c:pt idx="401">
                  <c:v>5.97759223255884</c:v>
                </c:pt>
                <c:pt idx="402">
                  <c:v>5.13038942626441</c:v>
                </c:pt>
                <c:pt idx="403">
                  <c:v>3.965779285265431</c:v>
                </c:pt>
                <c:pt idx="404">
                  <c:v>1.60674058225519</c:v>
                </c:pt>
                <c:pt idx="405">
                  <c:v>2.109972219732435</c:v>
                </c:pt>
                <c:pt idx="406">
                  <c:v>5.389906285301573</c:v>
                </c:pt>
                <c:pt idx="407">
                  <c:v>4.820434086471149</c:v>
                </c:pt>
                <c:pt idx="408">
                  <c:v>6.819152846967019</c:v>
                </c:pt>
                <c:pt idx="409">
                  <c:v>2.109972219732435</c:v>
                </c:pt>
                <c:pt idx="410">
                  <c:v>1.60674058225519</c:v>
                </c:pt>
                <c:pt idx="411">
                  <c:v>5.13038942626441</c:v>
                </c:pt>
                <c:pt idx="412">
                  <c:v>7.07044631788554</c:v>
                </c:pt>
                <c:pt idx="413">
                  <c:v>8.390057091049364</c:v>
                </c:pt>
                <c:pt idx="414">
                  <c:v>1.60674058225519</c:v>
                </c:pt>
                <c:pt idx="415">
                  <c:v>4.440726614973043</c:v>
                </c:pt>
                <c:pt idx="416">
                  <c:v>9.36406735725785</c:v>
                </c:pt>
                <c:pt idx="417">
                  <c:v>10.64548273526824</c:v>
                </c:pt>
                <c:pt idx="418">
                  <c:v>3.3787535085956</c:v>
                </c:pt>
                <c:pt idx="419">
                  <c:v>4.440726614973043</c:v>
                </c:pt>
                <c:pt idx="420">
                  <c:v>1.60674058225519</c:v>
                </c:pt>
                <c:pt idx="421">
                  <c:v>3.965779285265431</c:v>
                </c:pt>
                <c:pt idx="422">
                  <c:v>3.965779285265431</c:v>
                </c:pt>
                <c:pt idx="423">
                  <c:v>2.109972219732435</c:v>
                </c:pt>
                <c:pt idx="424">
                  <c:v>3.3787535085956</c:v>
                </c:pt>
                <c:pt idx="425">
                  <c:v>2.722590766958221</c:v>
                </c:pt>
                <c:pt idx="426">
                  <c:v>4.440726614973043</c:v>
                </c:pt>
                <c:pt idx="427">
                  <c:v>3.3787535085956</c:v>
                </c:pt>
                <c:pt idx="428">
                  <c:v>4.440726614973043</c:v>
                </c:pt>
                <c:pt idx="429">
                  <c:v>5.389906285301573</c:v>
                </c:pt>
                <c:pt idx="430">
                  <c:v>4.820434086471149</c:v>
                </c:pt>
                <c:pt idx="431">
                  <c:v>12.51126896329316</c:v>
                </c:pt>
                <c:pt idx="432">
                  <c:v>2.109972219732435</c:v>
                </c:pt>
                <c:pt idx="433">
                  <c:v>2.109972219732435</c:v>
                </c:pt>
                <c:pt idx="434">
                  <c:v>3.3787535085956</c:v>
                </c:pt>
                <c:pt idx="435">
                  <c:v>7.07044631788554</c:v>
                </c:pt>
                <c:pt idx="436">
                  <c:v>5.97759223255884</c:v>
                </c:pt>
                <c:pt idx="437">
                  <c:v>5.612122482007987</c:v>
                </c:pt>
                <c:pt idx="438">
                  <c:v>3.3787535085956</c:v>
                </c:pt>
                <c:pt idx="439">
                  <c:v>1.60674058225519</c:v>
                </c:pt>
                <c:pt idx="440">
                  <c:v>2.109972219732435</c:v>
                </c:pt>
                <c:pt idx="441">
                  <c:v>5.805953106530699</c:v>
                </c:pt>
                <c:pt idx="442">
                  <c:v>5.389906285301573</c:v>
                </c:pt>
                <c:pt idx="443">
                  <c:v>7.47118325219773</c:v>
                </c:pt>
                <c:pt idx="444">
                  <c:v>3.3787535085956</c:v>
                </c:pt>
                <c:pt idx="445">
                  <c:v>1.60674058225519</c:v>
                </c:pt>
                <c:pt idx="446">
                  <c:v>4.440726614973043</c:v>
                </c:pt>
                <c:pt idx="447">
                  <c:v>5.13038942626441</c:v>
                </c:pt>
                <c:pt idx="448">
                  <c:v>5.97759223255884</c:v>
                </c:pt>
                <c:pt idx="449">
                  <c:v>5.97759223255884</c:v>
                </c:pt>
                <c:pt idx="450">
                  <c:v>4.440726614973043</c:v>
                </c:pt>
                <c:pt idx="451">
                  <c:v>5.805953106530699</c:v>
                </c:pt>
                <c:pt idx="452">
                  <c:v>0.608560117461898</c:v>
                </c:pt>
                <c:pt idx="453">
                  <c:v>5.97759223255884</c:v>
                </c:pt>
                <c:pt idx="454">
                  <c:v>3.3787535085956</c:v>
                </c:pt>
                <c:pt idx="455">
                  <c:v>4.440726614973043</c:v>
                </c:pt>
                <c:pt idx="456">
                  <c:v>7.3495094330494</c:v>
                </c:pt>
                <c:pt idx="457">
                  <c:v>3.965779285265431</c:v>
                </c:pt>
                <c:pt idx="458">
                  <c:v>5.13038942626441</c:v>
                </c:pt>
                <c:pt idx="459">
                  <c:v>5.389906285301573</c:v>
                </c:pt>
                <c:pt idx="460">
                  <c:v>3.965779285265431</c:v>
                </c:pt>
                <c:pt idx="461">
                  <c:v>2.722590766958221</c:v>
                </c:pt>
                <c:pt idx="462">
                  <c:v>3.3787535085956</c:v>
                </c:pt>
                <c:pt idx="463">
                  <c:v>7.47118325219773</c:v>
                </c:pt>
                <c:pt idx="464">
                  <c:v>3.3787535085956</c:v>
                </c:pt>
                <c:pt idx="465">
                  <c:v>6.907829361172881</c:v>
                </c:pt>
                <c:pt idx="466">
                  <c:v>5.612122482007987</c:v>
                </c:pt>
                <c:pt idx="467">
                  <c:v>8.294226464812446</c:v>
                </c:pt>
                <c:pt idx="468">
                  <c:v>3.965779285265431</c:v>
                </c:pt>
                <c:pt idx="469">
                  <c:v>0.177361292699602</c:v>
                </c:pt>
                <c:pt idx="470">
                  <c:v>3.965779285265431</c:v>
                </c:pt>
                <c:pt idx="471">
                  <c:v>5.805953106530699</c:v>
                </c:pt>
                <c:pt idx="472">
                  <c:v>8.88278335903706</c:v>
                </c:pt>
                <c:pt idx="473">
                  <c:v>3.3787535085956</c:v>
                </c:pt>
                <c:pt idx="474">
                  <c:v>2.722590766958221</c:v>
                </c:pt>
                <c:pt idx="475">
                  <c:v>5.389906285301573</c:v>
                </c:pt>
                <c:pt idx="476">
                  <c:v>5.13038942626441</c:v>
                </c:pt>
                <c:pt idx="477">
                  <c:v>5.13038942626441</c:v>
                </c:pt>
                <c:pt idx="478">
                  <c:v>5.13038942626441</c:v>
                </c:pt>
                <c:pt idx="479">
                  <c:v>1.20521419855082</c:v>
                </c:pt>
                <c:pt idx="480">
                  <c:v>4.820434086471149</c:v>
                </c:pt>
                <c:pt idx="481">
                  <c:v>13.0951172008527</c:v>
                </c:pt>
                <c:pt idx="482">
                  <c:v>7.50006928856737</c:v>
                </c:pt>
                <c:pt idx="483">
                  <c:v>2.722590766958221</c:v>
                </c:pt>
                <c:pt idx="484">
                  <c:v>5.13038942626441</c:v>
                </c:pt>
                <c:pt idx="485">
                  <c:v>3.3787535085956</c:v>
                </c:pt>
                <c:pt idx="486">
                  <c:v>6.623760718308587</c:v>
                </c:pt>
                <c:pt idx="487">
                  <c:v>7.63643947361944</c:v>
                </c:pt>
                <c:pt idx="488">
                  <c:v>3.3787535085956</c:v>
                </c:pt>
                <c:pt idx="489">
                  <c:v>4.440726614973043</c:v>
                </c:pt>
                <c:pt idx="490">
                  <c:v>2.722590766958221</c:v>
                </c:pt>
                <c:pt idx="491">
                  <c:v>3.965779285265431</c:v>
                </c:pt>
                <c:pt idx="492">
                  <c:v>3.052816412451837</c:v>
                </c:pt>
                <c:pt idx="493">
                  <c:v>4.440726614973043</c:v>
                </c:pt>
                <c:pt idx="494">
                  <c:v>0.608560117461898</c:v>
                </c:pt>
                <c:pt idx="495">
                  <c:v>7.216677487503243</c:v>
                </c:pt>
                <c:pt idx="496">
                  <c:v>6.72472607140487</c:v>
                </c:pt>
                <c:pt idx="497">
                  <c:v>2.109972219732435</c:v>
                </c:pt>
                <c:pt idx="498">
                  <c:v>4.820434086471149</c:v>
                </c:pt>
                <c:pt idx="499">
                  <c:v>7.216677487503243</c:v>
                </c:pt>
                <c:pt idx="500">
                  <c:v>7.3495094330494</c:v>
                </c:pt>
                <c:pt idx="501">
                  <c:v>8.22661451605077</c:v>
                </c:pt>
                <c:pt idx="502">
                  <c:v>2.109972219732435</c:v>
                </c:pt>
                <c:pt idx="503">
                  <c:v>1.20521419855082</c:v>
                </c:pt>
                <c:pt idx="504">
                  <c:v>2.722590766958221</c:v>
                </c:pt>
                <c:pt idx="505">
                  <c:v>6.270836861779475</c:v>
                </c:pt>
                <c:pt idx="506">
                  <c:v>3.965779285265431</c:v>
                </c:pt>
                <c:pt idx="507">
                  <c:v>6.907829361172881</c:v>
                </c:pt>
                <c:pt idx="508">
                  <c:v>3.965779285265431</c:v>
                </c:pt>
                <c:pt idx="509">
                  <c:v>1.20521419855082</c:v>
                </c:pt>
                <c:pt idx="510">
                  <c:v>3.965779285265431</c:v>
                </c:pt>
                <c:pt idx="511">
                  <c:v>7.96143710033614</c:v>
                </c:pt>
                <c:pt idx="512">
                  <c:v>7.216677487503243</c:v>
                </c:pt>
                <c:pt idx="513">
                  <c:v>7.07044631788554</c:v>
                </c:pt>
                <c:pt idx="514">
                  <c:v>6.72472607140487</c:v>
                </c:pt>
                <c:pt idx="515">
                  <c:v>7.58342285004294</c:v>
                </c:pt>
                <c:pt idx="516">
                  <c:v>11.97479923206764</c:v>
                </c:pt>
                <c:pt idx="517">
                  <c:v>5.612122482007987</c:v>
                </c:pt>
                <c:pt idx="518">
                  <c:v>11.7967188607205</c:v>
                </c:pt>
                <c:pt idx="519">
                  <c:v>6.819152846967019</c:v>
                </c:pt>
                <c:pt idx="520">
                  <c:v>6.270836861779475</c:v>
                </c:pt>
                <c:pt idx="521">
                  <c:v>11.3249424167387</c:v>
                </c:pt>
                <c:pt idx="522">
                  <c:v>6.51529682318632</c:v>
                </c:pt>
                <c:pt idx="523">
                  <c:v>5.13038942626441</c:v>
                </c:pt>
                <c:pt idx="524">
                  <c:v>3.965779285265431</c:v>
                </c:pt>
                <c:pt idx="525">
                  <c:v>5.13038942626441</c:v>
                </c:pt>
                <c:pt idx="526">
                  <c:v>0.177361292699602</c:v>
                </c:pt>
                <c:pt idx="527">
                  <c:v>3.3787535085956</c:v>
                </c:pt>
                <c:pt idx="528">
                  <c:v>9.143394806167014</c:v>
                </c:pt>
                <c:pt idx="529">
                  <c:v>4.820434086471149</c:v>
                </c:pt>
                <c:pt idx="530">
                  <c:v>8.04229404771502</c:v>
                </c:pt>
                <c:pt idx="531">
                  <c:v>5.805953106530699</c:v>
                </c:pt>
                <c:pt idx="532">
                  <c:v>0.608560117461898</c:v>
                </c:pt>
                <c:pt idx="533">
                  <c:v>6.907829361172881</c:v>
                </c:pt>
                <c:pt idx="534">
                  <c:v>5.389906285301573</c:v>
                </c:pt>
                <c:pt idx="535">
                  <c:v>6.819152846967019</c:v>
                </c:pt>
                <c:pt idx="536">
                  <c:v>5.389906285301573</c:v>
                </c:pt>
                <c:pt idx="537">
                  <c:v>4.440726614973043</c:v>
                </c:pt>
                <c:pt idx="538">
                  <c:v>1.20521419855082</c:v>
                </c:pt>
                <c:pt idx="539">
                  <c:v>6.907829361172881</c:v>
                </c:pt>
                <c:pt idx="540">
                  <c:v>6.270836861779475</c:v>
                </c:pt>
                <c:pt idx="541">
                  <c:v>5.389906285301573</c:v>
                </c:pt>
                <c:pt idx="542">
                  <c:v>4.820434086471149</c:v>
                </c:pt>
                <c:pt idx="543">
                  <c:v>5.13038942626441</c:v>
                </c:pt>
                <c:pt idx="544">
                  <c:v>1.20521419855082</c:v>
                </c:pt>
                <c:pt idx="545">
                  <c:v>2.109972219732435</c:v>
                </c:pt>
                <c:pt idx="546">
                  <c:v>7.47118325219773</c:v>
                </c:pt>
                <c:pt idx="547">
                  <c:v>4.440726614973043</c:v>
                </c:pt>
                <c:pt idx="548">
                  <c:v>4.820434086471149</c:v>
                </c:pt>
                <c:pt idx="549">
                  <c:v>4.982756433514592</c:v>
                </c:pt>
                <c:pt idx="550">
                  <c:v>1.20521419855082</c:v>
                </c:pt>
                <c:pt idx="551">
                  <c:v>3.965779285265431</c:v>
                </c:pt>
                <c:pt idx="552">
                  <c:v>6.991410567974988</c:v>
                </c:pt>
                <c:pt idx="553">
                  <c:v>4.820434086471149</c:v>
                </c:pt>
                <c:pt idx="554">
                  <c:v>1.60674058225519</c:v>
                </c:pt>
                <c:pt idx="555">
                  <c:v>5.805953106530699</c:v>
                </c:pt>
                <c:pt idx="556">
                  <c:v>5.612122482007987</c:v>
                </c:pt>
                <c:pt idx="557">
                  <c:v>8.1556822298665</c:v>
                </c:pt>
                <c:pt idx="558">
                  <c:v>2.109972219732435</c:v>
                </c:pt>
                <c:pt idx="559">
                  <c:v>0.879527231937955</c:v>
                </c:pt>
                <c:pt idx="560">
                  <c:v>0.608560117461898</c:v>
                </c:pt>
                <c:pt idx="561">
                  <c:v>5.97759223255884</c:v>
                </c:pt>
                <c:pt idx="562">
                  <c:v>0.488848972498797</c:v>
                </c:pt>
                <c:pt idx="563">
                  <c:v>1.60674058225519</c:v>
                </c:pt>
                <c:pt idx="564">
                  <c:v>6.819152846967019</c:v>
                </c:pt>
                <c:pt idx="565">
                  <c:v>2.109972219732435</c:v>
                </c:pt>
                <c:pt idx="566">
                  <c:v>5.13038942626441</c:v>
                </c:pt>
                <c:pt idx="567">
                  <c:v>3.965779285265431</c:v>
                </c:pt>
                <c:pt idx="568">
                  <c:v>1.20521419855082</c:v>
                </c:pt>
                <c:pt idx="569">
                  <c:v>4.440726614973043</c:v>
                </c:pt>
                <c:pt idx="570">
                  <c:v>2.109972219732435</c:v>
                </c:pt>
                <c:pt idx="571">
                  <c:v>2.109972219732435</c:v>
                </c:pt>
                <c:pt idx="572">
                  <c:v>3.3787535085956</c:v>
                </c:pt>
                <c:pt idx="573">
                  <c:v>5.805953106530699</c:v>
                </c:pt>
                <c:pt idx="574">
                  <c:v>5.13038942626441</c:v>
                </c:pt>
                <c:pt idx="575">
                  <c:v>6.131468494417087</c:v>
                </c:pt>
                <c:pt idx="576">
                  <c:v>2.722590766958221</c:v>
                </c:pt>
                <c:pt idx="577">
                  <c:v>11.7033679852461</c:v>
                </c:pt>
                <c:pt idx="578">
                  <c:v>9.249448942401018</c:v>
                </c:pt>
                <c:pt idx="579">
                  <c:v>0.879527231937955</c:v>
                </c:pt>
                <c:pt idx="580">
                  <c:v>0.879527231937955</c:v>
                </c:pt>
                <c:pt idx="581">
                  <c:v>3.3787535085956</c:v>
                </c:pt>
                <c:pt idx="582">
                  <c:v>13.47094610736311</c:v>
                </c:pt>
                <c:pt idx="583">
                  <c:v>3.3787535085956</c:v>
                </c:pt>
                <c:pt idx="584">
                  <c:v>5.389906285301573</c:v>
                </c:pt>
                <c:pt idx="585">
                  <c:v>1.20521419855082</c:v>
                </c:pt>
                <c:pt idx="586">
                  <c:v>0.879527231937955</c:v>
                </c:pt>
                <c:pt idx="587">
                  <c:v>6.270836861779475</c:v>
                </c:pt>
                <c:pt idx="588">
                  <c:v>2.109972219732435</c:v>
                </c:pt>
                <c:pt idx="589">
                  <c:v>5.805953106530699</c:v>
                </c:pt>
                <c:pt idx="590">
                  <c:v>6.51529682318632</c:v>
                </c:pt>
                <c:pt idx="591">
                  <c:v>5.389906285301573</c:v>
                </c:pt>
                <c:pt idx="592">
                  <c:v>5.805953106530699</c:v>
                </c:pt>
                <c:pt idx="593">
                  <c:v>5.612122482007987</c:v>
                </c:pt>
                <c:pt idx="594">
                  <c:v>5.13038942626441</c:v>
                </c:pt>
                <c:pt idx="595">
                  <c:v>5.612122482007987</c:v>
                </c:pt>
                <c:pt idx="596">
                  <c:v>5.13038942626441</c:v>
                </c:pt>
                <c:pt idx="597">
                  <c:v>1.20521419855082</c:v>
                </c:pt>
                <c:pt idx="598">
                  <c:v>4.440726614973043</c:v>
                </c:pt>
                <c:pt idx="599">
                  <c:v>4.440726614973043</c:v>
                </c:pt>
                <c:pt idx="600">
                  <c:v>2.109972219732435</c:v>
                </c:pt>
                <c:pt idx="601">
                  <c:v>3.3787535085956</c:v>
                </c:pt>
                <c:pt idx="602">
                  <c:v>2.722590766958221</c:v>
                </c:pt>
                <c:pt idx="603">
                  <c:v>4.440726614973043</c:v>
                </c:pt>
                <c:pt idx="604">
                  <c:v>1.60674058225519</c:v>
                </c:pt>
                <c:pt idx="605">
                  <c:v>12.60915930326631</c:v>
                </c:pt>
                <c:pt idx="606">
                  <c:v>6.131468494417087</c:v>
                </c:pt>
                <c:pt idx="607">
                  <c:v>4.440726614973043</c:v>
                </c:pt>
                <c:pt idx="608">
                  <c:v>1.60674058225519</c:v>
                </c:pt>
                <c:pt idx="609">
                  <c:v>2.109972219732435</c:v>
                </c:pt>
                <c:pt idx="610">
                  <c:v>10.984455929398</c:v>
                </c:pt>
                <c:pt idx="611">
                  <c:v>8.260816018451604</c:v>
                </c:pt>
                <c:pt idx="612">
                  <c:v>9.7606856824257</c:v>
                </c:pt>
                <c:pt idx="613">
                  <c:v>6.907829361172881</c:v>
                </c:pt>
                <c:pt idx="614">
                  <c:v>5.389906285301573</c:v>
                </c:pt>
                <c:pt idx="615">
                  <c:v>5.97759223255884</c:v>
                </c:pt>
                <c:pt idx="616">
                  <c:v>3.3787535085956</c:v>
                </c:pt>
                <c:pt idx="617">
                  <c:v>6.270836861779475</c:v>
                </c:pt>
                <c:pt idx="618">
                  <c:v>5.97759223255884</c:v>
                </c:pt>
                <c:pt idx="619">
                  <c:v>3.965779285265431</c:v>
                </c:pt>
                <c:pt idx="620">
                  <c:v>5.97759223255884</c:v>
                </c:pt>
                <c:pt idx="621">
                  <c:v>4.440726614973043</c:v>
                </c:pt>
                <c:pt idx="622">
                  <c:v>2.109972219732435</c:v>
                </c:pt>
                <c:pt idx="623">
                  <c:v>5.612122482007987</c:v>
                </c:pt>
                <c:pt idx="624">
                  <c:v>2.109972219732435</c:v>
                </c:pt>
                <c:pt idx="625">
                  <c:v>13.2003320268788</c:v>
                </c:pt>
                <c:pt idx="626">
                  <c:v>9.316055389626862</c:v>
                </c:pt>
                <c:pt idx="627">
                  <c:v>12.875267580394</c:v>
                </c:pt>
                <c:pt idx="628">
                  <c:v>0.377780817515809</c:v>
                </c:pt>
                <c:pt idx="629">
                  <c:v>3.3787535085956</c:v>
                </c:pt>
                <c:pt idx="630">
                  <c:v>3.965779285265431</c:v>
                </c:pt>
                <c:pt idx="631">
                  <c:v>7.216677487503243</c:v>
                </c:pt>
                <c:pt idx="632">
                  <c:v>3.3787535085956</c:v>
                </c:pt>
                <c:pt idx="633">
                  <c:v>6.39814995346247</c:v>
                </c:pt>
                <c:pt idx="634">
                  <c:v>1.60674058225519</c:v>
                </c:pt>
                <c:pt idx="635">
                  <c:v>4.440726614973043</c:v>
                </c:pt>
                <c:pt idx="636">
                  <c:v>3.3787535085956</c:v>
                </c:pt>
                <c:pt idx="637">
                  <c:v>3.3787535085956</c:v>
                </c:pt>
                <c:pt idx="638">
                  <c:v>1.60674058225519</c:v>
                </c:pt>
                <c:pt idx="639">
                  <c:v>8.47992286911517</c:v>
                </c:pt>
                <c:pt idx="640">
                  <c:v>6.131468494417087</c:v>
                </c:pt>
                <c:pt idx="641">
                  <c:v>5.13038942626441</c:v>
                </c:pt>
                <c:pt idx="642">
                  <c:v>5.97759223255884</c:v>
                </c:pt>
                <c:pt idx="643">
                  <c:v>0.608560117461898</c:v>
                </c:pt>
                <c:pt idx="644">
                  <c:v>3.3787535085956</c:v>
                </c:pt>
                <c:pt idx="645">
                  <c:v>0.608560117461898</c:v>
                </c:pt>
                <c:pt idx="646">
                  <c:v>4.440726614973043</c:v>
                </c:pt>
                <c:pt idx="647">
                  <c:v>8.260816018451604</c:v>
                </c:pt>
                <c:pt idx="648">
                  <c:v>2.722590766958221</c:v>
                </c:pt>
                <c:pt idx="649">
                  <c:v>4.820434086471149</c:v>
                </c:pt>
                <c:pt idx="650">
                  <c:v>2.722590766958221</c:v>
                </c:pt>
                <c:pt idx="651">
                  <c:v>3.965779285265431</c:v>
                </c:pt>
                <c:pt idx="652">
                  <c:v>4.440726614973043</c:v>
                </c:pt>
                <c:pt idx="653">
                  <c:v>3.3787535085956</c:v>
                </c:pt>
                <c:pt idx="654">
                  <c:v>4.440726614973043</c:v>
                </c:pt>
                <c:pt idx="655">
                  <c:v>5.805953106530699</c:v>
                </c:pt>
                <c:pt idx="656">
                  <c:v>5.13038942626441</c:v>
                </c:pt>
                <c:pt idx="657">
                  <c:v>5.97759223255884</c:v>
                </c:pt>
                <c:pt idx="658">
                  <c:v>6.270836861779475</c:v>
                </c:pt>
                <c:pt idx="659">
                  <c:v>7.96143710033614</c:v>
                </c:pt>
                <c:pt idx="660">
                  <c:v>3.3787535085956</c:v>
                </c:pt>
                <c:pt idx="661">
                  <c:v>6.39814995346247</c:v>
                </c:pt>
                <c:pt idx="662">
                  <c:v>3.965779285265431</c:v>
                </c:pt>
                <c:pt idx="663">
                  <c:v>5.612122482007987</c:v>
                </c:pt>
                <c:pt idx="664">
                  <c:v>6.270836861779475</c:v>
                </c:pt>
                <c:pt idx="665">
                  <c:v>4.440726614973043</c:v>
                </c:pt>
                <c:pt idx="666">
                  <c:v>4.440726614973043</c:v>
                </c:pt>
                <c:pt idx="667">
                  <c:v>4.440726614973043</c:v>
                </c:pt>
                <c:pt idx="668">
                  <c:v>8.83815897304299</c:v>
                </c:pt>
                <c:pt idx="669">
                  <c:v>5.612122482007987</c:v>
                </c:pt>
                <c:pt idx="670">
                  <c:v>2.722590766958221</c:v>
                </c:pt>
                <c:pt idx="671">
                  <c:v>8.390057091049364</c:v>
                </c:pt>
                <c:pt idx="672">
                  <c:v>4.982756433514592</c:v>
                </c:pt>
                <c:pt idx="673">
                  <c:v>2.109972219732435</c:v>
                </c:pt>
                <c:pt idx="674">
                  <c:v>0.608560117461898</c:v>
                </c:pt>
                <c:pt idx="675">
                  <c:v>5.97759223255884</c:v>
                </c:pt>
                <c:pt idx="676">
                  <c:v>2.722590766958221</c:v>
                </c:pt>
                <c:pt idx="677">
                  <c:v>0.608560117461898</c:v>
                </c:pt>
                <c:pt idx="678">
                  <c:v>5.13038942626441</c:v>
                </c:pt>
                <c:pt idx="679">
                  <c:v>3.3787535085956</c:v>
                </c:pt>
                <c:pt idx="680">
                  <c:v>12.8473853228232</c:v>
                </c:pt>
                <c:pt idx="681">
                  <c:v>5.13038942626441</c:v>
                </c:pt>
                <c:pt idx="682">
                  <c:v>2.722590766958221</c:v>
                </c:pt>
                <c:pt idx="683">
                  <c:v>5.612122482007987</c:v>
                </c:pt>
                <c:pt idx="684">
                  <c:v>5.612122482007987</c:v>
                </c:pt>
                <c:pt idx="685">
                  <c:v>7.78474429432537</c:v>
                </c:pt>
                <c:pt idx="686">
                  <c:v>6.270836861779475</c:v>
                </c:pt>
                <c:pt idx="687">
                  <c:v>2.722590766958221</c:v>
                </c:pt>
                <c:pt idx="688">
                  <c:v>1.20521419855082</c:v>
                </c:pt>
                <c:pt idx="689">
                  <c:v>3.3787535085956</c:v>
                </c:pt>
                <c:pt idx="690">
                  <c:v>10.06178672006932</c:v>
                </c:pt>
                <c:pt idx="691">
                  <c:v>0.879527231937955</c:v>
                </c:pt>
                <c:pt idx="692">
                  <c:v>5.805953106530699</c:v>
                </c:pt>
                <c:pt idx="693">
                  <c:v>3.3787535085956</c:v>
                </c:pt>
                <c:pt idx="694">
                  <c:v>3.965779285265431</c:v>
                </c:pt>
                <c:pt idx="695">
                  <c:v>2.109972219732435</c:v>
                </c:pt>
                <c:pt idx="696">
                  <c:v>5.97759223255884</c:v>
                </c:pt>
                <c:pt idx="697">
                  <c:v>4.440726614973043</c:v>
                </c:pt>
                <c:pt idx="698">
                  <c:v>9.7606856824257</c:v>
                </c:pt>
                <c:pt idx="699">
                  <c:v>1.20521419855082</c:v>
                </c:pt>
                <c:pt idx="700">
                  <c:v>6.907829361172881</c:v>
                </c:pt>
                <c:pt idx="701">
                  <c:v>5.612122482007987</c:v>
                </c:pt>
                <c:pt idx="702">
                  <c:v>5.389906285301573</c:v>
                </c:pt>
                <c:pt idx="703">
                  <c:v>1.20521419855082</c:v>
                </c:pt>
                <c:pt idx="704">
                  <c:v>6.51529682318632</c:v>
                </c:pt>
                <c:pt idx="705">
                  <c:v>5.13038942626441</c:v>
                </c:pt>
                <c:pt idx="706">
                  <c:v>1.60674058225519</c:v>
                </c:pt>
                <c:pt idx="707">
                  <c:v>1.60674058225519</c:v>
                </c:pt>
                <c:pt idx="708">
                  <c:v>4.440726614973043</c:v>
                </c:pt>
                <c:pt idx="709">
                  <c:v>5.97759223255884</c:v>
                </c:pt>
                <c:pt idx="710">
                  <c:v>5.97759223255884</c:v>
                </c:pt>
                <c:pt idx="711">
                  <c:v>1.60674058225519</c:v>
                </c:pt>
                <c:pt idx="712">
                  <c:v>6.270836861779475</c:v>
                </c:pt>
                <c:pt idx="713">
                  <c:v>5.805953106530699</c:v>
                </c:pt>
                <c:pt idx="714">
                  <c:v>5.805953106530699</c:v>
                </c:pt>
                <c:pt idx="715">
                  <c:v>1.60674058225519</c:v>
                </c:pt>
                <c:pt idx="716">
                  <c:v>0.608560117461898</c:v>
                </c:pt>
                <c:pt idx="717">
                  <c:v>5.13038942626441</c:v>
                </c:pt>
                <c:pt idx="718">
                  <c:v>6.51529682318632</c:v>
                </c:pt>
                <c:pt idx="719">
                  <c:v>5.97759223255884</c:v>
                </c:pt>
                <c:pt idx="720">
                  <c:v>4.820434086471149</c:v>
                </c:pt>
                <c:pt idx="721">
                  <c:v>6.991410567974988</c:v>
                </c:pt>
                <c:pt idx="722">
                  <c:v>5.97759223255884</c:v>
                </c:pt>
                <c:pt idx="723">
                  <c:v>2.109972219732435</c:v>
                </c:pt>
                <c:pt idx="724">
                  <c:v>2.722590766958221</c:v>
                </c:pt>
                <c:pt idx="725">
                  <c:v>2.722590766958221</c:v>
                </c:pt>
                <c:pt idx="726">
                  <c:v>1.60674058225519</c:v>
                </c:pt>
                <c:pt idx="727">
                  <c:v>8.5086769540224</c:v>
                </c:pt>
                <c:pt idx="728">
                  <c:v>5.97759223255884</c:v>
                </c:pt>
                <c:pt idx="729">
                  <c:v>5.389906285301573</c:v>
                </c:pt>
                <c:pt idx="730">
                  <c:v>7.528390369597787</c:v>
                </c:pt>
                <c:pt idx="731">
                  <c:v>5.13038942626441</c:v>
                </c:pt>
                <c:pt idx="732">
                  <c:v>4.820434086471149</c:v>
                </c:pt>
                <c:pt idx="733">
                  <c:v>5.389906285301573</c:v>
                </c:pt>
                <c:pt idx="734">
                  <c:v>3.3787535085956</c:v>
                </c:pt>
                <c:pt idx="735">
                  <c:v>7.28461399847945</c:v>
                </c:pt>
                <c:pt idx="736">
                  <c:v>7.3495094330494</c:v>
                </c:pt>
                <c:pt idx="737">
                  <c:v>1.20521419855082</c:v>
                </c:pt>
                <c:pt idx="738">
                  <c:v>3.965779285265431</c:v>
                </c:pt>
                <c:pt idx="739">
                  <c:v>8.450584590366606</c:v>
                </c:pt>
                <c:pt idx="740">
                  <c:v>5.389906285301573</c:v>
                </c:pt>
                <c:pt idx="741">
                  <c:v>3.965779285265431</c:v>
                </c:pt>
                <c:pt idx="742">
                  <c:v>12.875267580394</c:v>
                </c:pt>
                <c:pt idx="743">
                  <c:v>1.84418171649792</c:v>
                </c:pt>
                <c:pt idx="744">
                  <c:v>6.907829361172881</c:v>
                </c:pt>
                <c:pt idx="745">
                  <c:v>5.805953106530699</c:v>
                </c:pt>
                <c:pt idx="746">
                  <c:v>5.97759223255884</c:v>
                </c:pt>
                <c:pt idx="747">
                  <c:v>2.109972219732435</c:v>
                </c:pt>
                <c:pt idx="748">
                  <c:v>5.612122482007987</c:v>
                </c:pt>
                <c:pt idx="749">
                  <c:v>4.440726614973043</c:v>
                </c:pt>
                <c:pt idx="750">
                  <c:v>5.13038942626441</c:v>
                </c:pt>
                <c:pt idx="751">
                  <c:v>3.3787535085956</c:v>
                </c:pt>
                <c:pt idx="752">
                  <c:v>10.1737930638838</c:v>
                </c:pt>
                <c:pt idx="753">
                  <c:v>5.612122482007987</c:v>
                </c:pt>
                <c:pt idx="754">
                  <c:v>3.3787535085956</c:v>
                </c:pt>
                <c:pt idx="755">
                  <c:v>2.109972219732435</c:v>
                </c:pt>
                <c:pt idx="756">
                  <c:v>2.109972219732435</c:v>
                </c:pt>
                <c:pt idx="757">
                  <c:v>4.440726614973043</c:v>
                </c:pt>
                <c:pt idx="758">
                  <c:v>5.97759223255884</c:v>
                </c:pt>
                <c:pt idx="759">
                  <c:v>1.60674058225519</c:v>
                </c:pt>
                <c:pt idx="760">
                  <c:v>10.9895671368518</c:v>
                </c:pt>
                <c:pt idx="761">
                  <c:v>13.36676964416211</c:v>
                </c:pt>
                <c:pt idx="762">
                  <c:v>8.815318578267325</c:v>
                </c:pt>
                <c:pt idx="763">
                  <c:v>6.72472607140487</c:v>
                </c:pt>
                <c:pt idx="764">
                  <c:v>2.109972219732435</c:v>
                </c:pt>
                <c:pt idx="765">
                  <c:v>6.39814995346247</c:v>
                </c:pt>
                <c:pt idx="766">
                  <c:v>6.51529682318632</c:v>
                </c:pt>
                <c:pt idx="767">
                  <c:v>3.3787535085956</c:v>
                </c:pt>
                <c:pt idx="768">
                  <c:v>2.109972219732435</c:v>
                </c:pt>
                <c:pt idx="769">
                  <c:v>0.608560117461898</c:v>
                </c:pt>
                <c:pt idx="770">
                  <c:v>4.820434086471149</c:v>
                </c:pt>
                <c:pt idx="771">
                  <c:v>1.20521419855082</c:v>
                </c:pt>
                <c:pt idx="772">
                  <c:v>6.51529682318632</c:v>
                </c:pt>
                <c:pt idx="773">
                  <c:v>1.20521419855082</c:v>
                </c:pt>
                <c:pt idx="774">
                  <c:v>6.39814995346247</c:v>
                </c:pt>
                <c:pt idx="775">
                  <c:v>4.820434086471149</c:v>
                </c:pt>
                <c:pt idx="776">
                  <c:v>5.612122482007987</c:v>
                </c:pt>
                <c:pt idx="777">
                  <c:v>8.32688157899787</c:v>
                </c:pt>
                <c:pt idx="778">
                  <c:v>5.805953106530699</c:v>
                </c:pt>
                <c:pt idx="779">
                  <c:v>5.97759223255884</c:v>
                </c:pt>
                <c:pt idx="780">
                  <c:v>2.722590766958221</c:v>
                </c:pt>
                <c:pt idx="781">
                  <c:v>5.13038942626441</c:v>
                </c:pt>
                <c:pt idx="782">
                  <c:v>12.3030245881028</c:v>
                </c:pt>
                <c:pt idx="783">
                  <c:v>2.722590766958221</c:v>
                </c:pt>
                <c:pt idx="784">
                  <c:v>9.819269749018468</c:v>
                </c:pt>
                <c:pt idx="785">
                  <c:v>8.88278335903706</c:v>
                </c:pt>
                <c:pt idx="786">
                  <c:v>9.961311031941068</c:v>
                </c:pt>
                <c:pt idx="787">
                  <c:v>0.879527231937955</c:v>
                </c:pt>
                <c:pt idx="788">
                  <c:v>8.450584590366606</c:v>
                </c:pt>
                <c:pt idx="789">
                  <c:v>11.3490039599594</c:v>
                </c:pt>
                <c:pt idx="790">
                  <c:v>7.58342285004294</c:v>
                </c:pt>
                <c:pt idx="791">
                  <c:v>8.96809524192515</c:v>
                </c:pt>
                <c:pt idx="792">
                  <c:v>0.879527231937955</c:v>
                </c:pt>
                <c:pt idx="793">
                  <c:v>5.612122482007987</c:v>
                </c:pt>
                <c:pt idx="794">
                  <c:v>9.4555495678416</c:v>
                </c:pt>
                <c:pt idx="795">
                  <c:v>2.109972219732435</c:v>
                </c:pt>
                <c:pt idx="796">
                  <c:v>12.48073957272513</c:v>
                </c:pt>
                <c:pt idx="797">
                  <c:v>7.58342285004294</c:v>
                </c:pt>
                <c:pt idx="798">
                  <c:v>2.109972219732435</c:v>
                </c:pt>
                <c:pt idx="799">
                  <c:v>2.722590766958221</c:v>
                </c:pt>
                <c:pt idx="800">
                  <c:v>6.819152846967019</c:v>
                </c:pt>
                <c:pt idx="801">
                  <c:v>3.965779285265431</c:v>
                </c:pt>
                <c:pt idx="802">
                  <c:v>6.270836861779475</c:v>
                </c:pt>
                <c:pt idx="803">
                  <c:v>4.440726614973043</c:v>
                </c:pt>
                <c:pt idx="804">
                  <c:v>1.20521419855082</c:v>
                </c:pt>
                <c:pt idx="805">
                  <c:v>4.440726614973043</c:v>
                </c:pt>
                <c:pt idx="806">
                  <c:v>3.3787535085956</c:v>
                </c:pt>
                <c:pt idx="807">
                  <c:v>12.58234515396562</c:v>
                </c:pt>
                <c:pt idx="808">
                  <c:v>4.820434086471149</c:v>
                </c:pt>
                <c:pt idx="809">
                  <c:v>6.131468494417087</c:v>
                </c:pt>
                <c:pt idx="810">
                  <c:v>1.20521419855082</c:v>
                </c:pt>
                <c:pt idx="811">
                  <c:v>1.20521419855082</c:v>
                </c:pt>
                <c:pt idx="812">
                  <c:v>1.20521419855082</c:v>
                </c:pt>
                <c:pt idx="813">
                  <c:v>2.109972219732435</c:v>
                </c:pt>
                <c:pt idx="814">
                  <c:v>0.608560117461898</c:v>
                </c:pt>
                <c:pt idx="815">
                  <c:v>1.20521419855082</c:v>
                </c:pt>
                <c:pt idx="816">
                  <c:v>1.60674058225519</c:v>
                </c:pt>
                <c:pt idx="817">
                  <c:v>2.109972219732435</c:v>
                </c:pt>
                <c:pt idx="818">
                  <c:v>3.965779285265431</c:v>
                </c:pt>
                <c:pt idx="819">
                  <c:v>6.907829361172881</c:v>
                </c:pt>
                <c:pt idx="820">
                  <c:v>6.39814995346247</c:v>
                </c:pt>
                <c:pt idx="821">
                  <c:v>4.440726614973043</c:v>
                </c:pt>
                <c:pt idx="822">
                  <c:v>4.820434086471149</c:v>
                </c:pt>
                <c:pt idx="823">
                  <c:v>6.72472607140487</c:v>
                </c:pt>
                <c:pt idx="824">
                  <c:v>5.13038942626441</c:v>
                </c:pt>
                <c:pt idx="825">
                  <c:v>5.97759223255884</c:v>
                </c:pt>
                <c:pt idx="826">
                  <c:v>7.3495094330494</c:v>
                </c:pt>
                <c:pt idx="827">
                  <c:v>7.07044631788554</c:v>
                </c:pt>
                <c:pt idx="828">
                  <c:v>1.20521419855082</c:v>
                </c:pt>
                <c:pt idx="829">
                  <c:v>1.20521419855082</c:v>
                </c:pt>
                <c:pt idx="830">
                  <c:v>6.51529682318632</c:v>
                </c:pt>
                <c:pt idx="831">
                  <c:v>3.3787535085956</c:v>
                </c:pt>
                <c:pt idx="832">
                  <c:v>2.109972219732435</c:v>
                </c:pt>
                <c:pt idx="833">
                  <c:v>4.440726614973043</c:v>
                </c:pt>
                <c:pt idx="834">
                  <c:v>2.722590766958221</c:v>
                </c:pt>
                <c:pt idx="835">
                  <c:v>3.965779285265431</c:v>
                </c:pt>
                <c:pt idx="836">
                  <c:v>3.965779285265431</c:v>
                </c:pt>
                <c:pt idx="837">
                  <c:v>1.20521419855082</c:v>
                </c:pt>
                <c:pt idx="838">
                  <c:v>6.623760718308587</c:v>
                </c:pt>
                <c:pt idx="839">
                  <c:v>4.440726614973043</c:v>
                </c:pt>
                <c:pt idx="840">
                  <c:v>6.270836861779475</c:v>
                </c:pt>
                <c:pt idx="841">
                  <c:v>2.109972219732435</c:v>
                </c:pt>
                <c:pt idx="842">
                  <c:v>2.722590766958221</c:v>
                </c:pt>
                <c:pt idx="843">
                  <c:v>4.440726614973043</c:v>
                </c:pt>
                <c:pt idx="844">
                  <c:v>5.805953106530699</c:v>
                </c:pt>
                <c:pt idx="845">
                  <c:v>5.612122482007987</c:v>
                </c:pt>
                <c:pt idx="846">
                  <c:v>7.07044631788554</c:v>
                </c:pt>
                <c:pt idx="847">
                  <c:v>7.875788040788946</c:v>
                </c:pt>
                <c:pt idx="848">
                  <c:v>2.722590766958221</c:v>
                </c:pt>
                <c:pt idx="849">
                  <c:v>5.389906285301573</c:v>
                </c:pt>
                <c:pt idx="850">
                  <c:v>7.28461399847945</c:v>
                </c:pt>
                <c:pt idx="851">
                  <c:v>6.270836861779475</c:v>
                </c:pt>
                <c:pt idx="852">
                  <c:v>8.5086769540224</c:v>
                </c:pt>
                <c:pt idx="853">
                  <c:v>7.28461399847945</c:v>
                </c:pt>
                <c:pt idx="854">
                  <c:v>9.58274004359554</c:v>
                </c:pt>
                <c:pt idx="855">
                  <c:v>9.106237905298092</c:v>
                </c:pt>
                <c:pt idx="856">
                  <c:v>1.20521419855082</c:v>
                </c:pt>
                <c:pt idx="857">
                  <c:v>5.97759223255884</c:v>
                </c:pt>
                <c:pt idx="858">
                  <c:v>5.13038942626441</c:v>
                </c:pt>
                <c:pt idx="859">
                  <c:v>4.440726614973043</c:v>
                </c:pt>
                <c:pt idx="860">
                  <c:v>3.3787535085956</c:v>
                </c:pt>
                <c:pt idx="861">
                  <c:v>0.879527231937955</c:v>
                </c:pt>
                <c:pt idx="862">
                  <c:v>1.60674058225519</c:v>
                </c:pt>
                <c:pt idx="863">
                  <c:v>5.97759223255884</c:v>
                </c:pt>
                <c:pt idx="864">
                  <c:v>5.13038942626441</c:v>
                </c:pt>
                <c:pt idx="865">
                  <c:v>1.60674058225519</c:v>
                </c:pt>
                <c:pt idx="866">
                  <c:v>5.97759223255884</c:v>
                </c:pt>
                <c:pt idx="867">
                  <c:v>3.3787535085956</c:v>
                </c:pt>
                <c:pt idx="868">
                  <c:v>6.39814995346247</c:v>
                </c:pt>
                <c:pt idx="869">
                  <c:v>6.991410567974988</c:v>
                </c:pt>
                <c:pt idx="870">
                  <c:v>3.3787535085956</c:v>
                </c:pt>
                <c:pt idx="871">
                  <c:v>7.411623266681688</c:v>
                </c:pt>
                <c:pt idx="872">
                  <c:v>12.2486365298919</c:v>
                </c:pt>
                <c:pt idx="873">
                  <c:v>4.440726614973043</c:v>
                </c:pt>
                <c:pt idx="874">
                  <c:v>5.389906285301573</c:v>
                </c:pt>
                <c:pt idx="875">
                  <c:v>2.722590766958221</c:v>
                </c:pt>
                <c:pt idx="876">
                  <c:v>1.60674058225519</c:v>
                </c:pt>
                <c:pt idx="877">
                  <c:v>1.60674058225519</c:v>
                </c:pt>
                <c:pt idx="878">
                  <c:v>5.612122482007987</c:v>
                </c:pt>
                <c:pt idx="879">
                  <c:v>7.528390369597787</c:v>
                </c:pt>
                <c:pt idx="880">
                  <c:v>5.612122482007987</c:v>
                </c:pt>
                <c:pt idx="881">
                  <c:v>7.28461399847945</c:v>
                </c:pt>
                <c:pt idx="882">
                  <c:v>3.3787535085956</c:v>
                </c:pt>
                <c:pt idx="883">
                  <c:v>3.965779285265431</c:v>
                </c:pt>
                <c:pt idx="884">
                  <c:v>3.965779285265431</c:v>
                </c:pt>
                <c:pt idx="885">
                  <c:v>4.820434086471149</c:v>
                </c:pt>
                <c:pt idx="886">
                  <c:v>7.28461399847945</c:v>
                </c:pt>
                <c:pt idx="887">
                  <c:v>5.805953106530699</c:v>
                </c:pt>
                <c:pt idx="888">
                  <c:v>4.440726614973043</c:v>
                </c:pt>
                <c:pt idx="889">
                  <c:v>6.51529682318632</c:v>
                </c:pt>
                <c:pt idx="890">
                  <c:v>6.39814995346247</c:v>
                </c:pt>
                <c:pt idx="891">
                  <c:v>10.5097682646395</c:v>
                </c:pt>
                <c:pt idx="892">
                  <c:v>4.440726614973043</c:v>
                </c:pt>
                <c:pt idx="893">
                  <c:v>2.109972219732435</c:v>
                </c:pt>
                <c:pt idx="894">
                  <c:v>13.31985686398894</c:v>
                </c:pt>
                <c:pt idx="895">
                  <c:v>9.106237905298092</c:v>
                </c:pt>
                <c:pt idx="896">
                  <c:v>8.08108711835462</c:v>
                </c:pt>
                <c:pt idx="897">
                  <c:v>6.72472607140487</c:v>
                </c:pt>
                <c:pt idx="898">
                  <c:v>11.024847383506</c:v>
                </c:pt>
                <c:pt idx="899">
                  <c:v>2.109972219732435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5028824"/>
        <c:axId val="1505031816"/>
      </c:scatterChart>
      <c:valAx>
        <c:axId val="1505028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1505031816"/>
        <c:crosses val="autoZero"/>
        <c:crossBetween val="midCat"/>
      </c:valAx>
      <c:valAx>
        <c:axId val="1505031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/>
            </a:pPr>
            <a:endParaRPr lang="de-DE"/>
          </a:p>
        </c:txPr>
        <c:crossAx val="150502882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0.55006</cdr:x>
      <cdr:y>0.22503</cdr:y>
    </cdr:from>
    <cdr:to>
      <cdr:x>0.77509</cdr:x>
      <cdr:y>0.57506</cdr:y>
    </cdr:to>
    <cdr:cxnSp macro="">
      <cdr:nvCxnSpPr>
        <cdr:cNvPr id="2" name="Straight Connector 1"/>
        <cdr:cNvCxnSpPr/>
      </cdr:nvCxnSpPr>
      <cdr:spPr>
        <a:xfrm xmlns:a="http://schemas.openxmlformats.org/drawingml/2006/main" flipH="1" flipV="1">
          <a:off x="1584176" y="648072"/>
          <a:ext cx="648072" cy="1008112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E8542-F006-4E59-98E9-AFCB1D660366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02B80-16FE-472B-A7DF-FDE001919DD9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84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8713F-50E2-4393-98AA-E31AE44AECA4}" type="datetimeFigureOut">
              <a:rPr lang="en-US" smtClean="0"/>
              <a:pPr/>
              <a:t>28.01.14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7FD14-F0AA-412B-876D-D6034ACF656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Supplemental Figure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63688" y="4437112"/>
            <a:ext cx="11929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hsa-miR-125a-5p </a:t>
            </a:r>
            <a:endParaRPr lang="en-US" sz="11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395536" y="2204864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1763317" y="4149080"/>
            <a:ext cx="9509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/>
              <a:t>hsa-miR-595 </a:t>
            </a:r>
            <a:endParaRPr lang="en-US" sz="1100" b="1" dirty="0"/>
          </a:p>
        </p:txBody>
      </p:sp>
      <p:sp>
        <p:nvSpPr>
          <p:cNvPr id="7" name="Rectangle 6"/>
          <p:cNvSpPr/>
          <p:nvPr/>
        </p:nvSpPr>
        <p:spPr>
          <a:xfrm>
            <a:off x="1763688" y="3861048"/>
            <a:ext cx="11416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/>
              <a:t>hsa-miR-574-5p </a:t>
            </a:r>
            <a:endParaRPr 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1916832"/>
            <a:ext cx="1391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correlation: 0.89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4941168"/>
            <a:ext cx="1664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sample 1 - 0 months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-518432" y="3387118"/>
            <a:ext cx="1664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sample 1 - 2 months</a:t>
            </a:r>
            <a:endParaRPr lang="en-US" sz="1400" dirty="0"/>
          </a:p>
        </p:txBody>
      </p:sp>
      <p:cxnSp>
        <p:nvCxnSpPr>
          <p:cNvPr id="12" name="Straight Connector 11"/>
          <p:cNvCxnSpPr/>
          <p:nvPr/>
        </p:nvCxnSpPr>
        <p:spPr>
          <a:xfrm flipH="1" flipV="1">
            <a:off x="1187624" y="3573016"/>
            <a:ext cx="648072" cy="10081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31640" y="3645024"/>
            <a:ext cx="432048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Chart 15"/>
          <p:cNvGraphicFramePr/>
          <p:nvPr/>
        </p:nvGraphicFramePr>
        <p:xfrm>
          <a:off x="3203848" y="2204864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45074" y="1916832"/>
            <a:ext cx="1391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correlation: 0.91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987946" y="4941168"/>
            <a:ext cx="1664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sample 2 - 0 months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2361888" y="3387119"/>
            <a:ext cx="1664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sample 2 - 2 months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>
          <a:xfrm>
            <a:off x="4891213" y="4509120"/>
            <a:ext cx="9509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/>
              <a:t>hsa-miR-595 </a:t>
            </a:r>
            <a:endParaRPr lang="en-US" sz="1100" b="1" dirty="0"/>
          </a:p>
        </p:txBody>
      </p:sp>
      <p:cxnSp>
        <p:nvCxnSpPr>
          <p:cNvPr id="21" name="Straight Connector 20"/>
          <p:cNvCxnSpPr/>
          <p:nvPr/>
        </p:nvCxnSpPr>
        <p:spPr>
          <a:xfrm flipH="1" flipV="1">
            <a:off x="4067944" y="3645024"/>
            <a:ext cx="864096" cy="10081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891213" y="4221088"/>
            <a:ext cx="11929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hsa-miR-125a-5p </a:t>
            </a:r>
            <a:endParaRPr lang="en-US" sz="1100" dirty="0"/>
          </a:p>
        </p:txBody>
      </p:sp>
      <p:cxnSp>
        <p:nvCxnSpPr>
          <p:cNvPr id="25" name="Straight Connector 24"/>
          <p:cNvCxnSpPr/>
          <p:nvPr/>
        </p:nvCxnSpPr>
        <p:spPr>
          <a:xfrm flipH="1" flipV="1">
            <a:off x="4139952" y="3573016"/>
            <a:ext cx="720080" cy="792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891213" y="4031486"/>
            <a:ext cx="11929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hsa-miR-199a-5p </a:t>
            </a:r>
            <a:endParaRPr lang="en-US" sz="1100" dirty="0"/>
          </a:p>
        </p:txBody>
      </p:sp>
      <p:cxnSp>
        <p:nvCxnSpPr>
          <p:cNvPr id="28" name="Straight Connector 27"/>
          <p:cNvCxnSpPr/>
          <p:nvPr/>
        </p:nvCxnSpPr>
        <p:spPr>
          <a:xfrm flipH="1" flipV="1">
            <a:off x="4283968" y="3501008"/>
            <a:ext cx="648072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891213" y="3815462"/>
            <a:ext cx="10086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hsa-miR-1234 </a:t>
            </a:r>
            <a:endParaRPr lang="en-US" sz="1100" dirty="0"/>
          </a:p>
        </p:txBody>
      </p:sp>
      <p:cxnSp>
        <p:nvCxnSpPr>
          <p:cNvPr id="31" name="Straight Connector 30"/>
          <p:cNvCxnSpPr/>
          <p:nvPr/>
        </p:nvCxnSpPr>
        <p:spPr>
          <a:xfrm flipH="1" flipV="1">
            <a:off x="4860032" y="3717032"/>
            <a:ext cx="72008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891213" y="3573016"/>
            <a:ext cx="9364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hsa-miR-720 </a:t>
            </a:r>
            <a:endParaRPr lang="en-US" sz="1100" dirty="0"/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4572000" y="3068960"/>
            <a:ext cx="360040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891213" y="3284984"/>
            <a:ext cx="11416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/>
              <a:t>hsa-miR-574-5p </a:t>
            </a:r>
            <a:endParaRPr lang="en-US" sz="1100" b="1" dirty="0"/>
          </a:p>
        </p:txBody>
      </p:sp>
      <p:cxnSp>
        <p:nvCxnSpPr>
          <p:cNvPr id="39" name="Straight Connector 38"/>
          <p:cNvCxnSpPr/>
          <p:nvPr/>
        </p:nvCxnSpPr>
        <p:spPr>
          <a:xfrm flipH="1" flipV="1">
            <a:off x="4572000" y="2852936"/>
            <a:ext cx="360040" cy="5760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Chart 41"/>
          <p:cNvGraphicFramePr/>
          <p:nvPr/>
        </p:nvGraphicFramePr>
        <p:xfrm>
          <a:off x="6156176" y="2204864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7084290" y="4941168"/>
            <a:ext cx="1664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sample 3 - 0 months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 rot="16200000">
            <a:off x="5333963" y="3459126"/>
            <a:ext cx="1664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sample 3 - 2 months</a:t>
            </a:r>
            <a:endParaRPr 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6925394" y="1916832"/>
            <a:ext cx="1391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correlation: 0.88</a:t>
            </a:r>
            <a:endParaRPr lang="en-US" sz="1400" dirty="0"/>
          </a:p>
        </p:txBody>
      </p:sp>
      <p:sp>
        <p:nvSpPr>
          <p:cNvPr id="46" name="Rectangle 45"/>
          <p:cNvSpPr/>
          <p:nvPr/>
        </p:nvSpPr>
        <p:spPr>
          <a:xfrm>
            <a:off x="7740352" y="4437112"/>
            <a:ext cx="9509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/>
              <a:t>hsa-miR-595 </a:t>
            </a:r>
            <a:endParaRPr lang="en-US" sz="1100" b="1" dirty="0"/>
          </a:p>
        </p:txBody>
      </p:sp>
      <p:cxnSp>
        <p:nvCxnSpPr>
          <p:cNvPr id="47" name="Straight Connector 46"/>
          <p:cNvCxnSpPr/>
          <p:nvPr/>
        </p:nvCxnSpPr>
        <p:spPr>
          <a:xfrm flipH="1" flipV="1">
            <a:off x="6660232" y="3645024"/>
            <a:ext cx="1152128" cy="9361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7668344" y="3861048"/>
            <a:ext cx="11416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smtClean="0"/>
              <a:t>hsa-miR-574-5p </a:t>
            </a:r>
            <a:endParaRPr lang="en-US" sz="1100" b="1" dirty="0"/>
          </a:p>
        </p:txBody>
      </p:sp>
      <p:cxnSp>
        <p:nvCxnSpPr>
          <p:cNvPr id="50" name="Straight Connector 49"/>
          <p:cNvCxnSpPr/>
          <p:nvPr/>
        </p:nvCxnSpPr>
        <p:spPr>
          <a:xfrm flipH="1" flipV="1">
            <a:off x="7308304" y="2924944"/>
            <a:ext cx="432048" cy="10801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Macintosh PowerPoint</Application>
  <PresentationFormat>Bildschirmpräsentation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Supplemental Figure 1</vt:lpstr>
    </vt:vector>
  </TitlesOfParts>
  <Company>Siemens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z002w2aa</dc:creator>
  <cp:lastModifiedBy>Andreas Keller</cp:lastModifiedBy>
  <cp:revision>63</cp:revision>
  <dcterms:created xsi:type="dcterms:W3CDTF">2012-12-19T10:57:36Z</dcterms:created>
  <dcterms:modified xsi:type="dcterms:W3CDTF">2014-01-28T16:17:18Z</dcterms:modified>
</cp:coreProperties>
</file>