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
  </p:notesMasterIdLst>
  <p:handoutMasterIdLst>
    <p:handoutMasterId r:id="rId4"/>
  </p:handoutMasterIdLst>
  <p:sldIdLst>
    <p:sldId id="321" r:id="rId2"/>
  </p:sldIdLst>
  <p:sldSz cx="9144000" cy="6858000" type="screen4x3"/>
  <p:notesSz cx="6669088"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Ali Cooper" initials="AC" lastIdx="4"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8DE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13787" autoAdjust="0"/>
    <p:restoredTop sz="94067" autoAdjust="0"/>
  </p:normalViewPr>
  <p:slideViewPr>
    <p:cSldViewPr snapToGrid="0">
      <p:cViewPr>
        <p:scale>
          <a:sx n="90" d="100"/>
          <a:sy n="90" d="100"/>
        </p:scale>
        <p:origin x="-2070" y="-72"/>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notesMaster" Target="notesMasters/notesMaster1.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commentAuthors" Target="commentAuthors.xml"/><Relationship Id="rId4" Type="http://schemas.openxmlformats.org/officeDocument/2006/relationships/handoutMaster" Target="handoutMasters/handoutMaster1.xml"/><Relationship Id="rId9"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889938" cy="496332"/>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777607" y="0"/>
            <a:ext cx="2889938" cy="496332"/>
          </a:xfrm>
          <a:prstGeom prst="rect">
            <a:avLst/>
          </a:prstGeom>
        </p:spPr>
        <p:txBody>
          <a:bodyPr vert="horz" lIns="91440" tIns="45720" rIns="91440" bIns="45720" rtlCol="0"/>
          <a:lstStyle>
            <a:lvl1pPr algn="r">
              <a:defRPr sz="1200"/>
            </a:lvl1pPr>
          </a:lstStyle>
          <a:p>
            <a:fld id="{F4605287-9049-4218-9C96-5E29DDE993EF}" type="datetimeFigureOut">
              <a:rPr lang="en-GB" smtClean="0"/>
              <a:pPr/>
              <a:t>20/07/2015</a:t>
            </a:fld>
            <a:endParaRPr lang="en-GB"/>
          </a:p>
        </p:txBody>
      </p:sp>
      <p:sp>
        <p:nvSpPr>
          <p:cNvPr id="4" name="Footer Placeholder 3"/>
          <p:cNvSpPr>
            <a:spLocks noGrp="1"/>
          </p:cNvSpPr>
          <p:nvPr>
            <p:ph type="ftr" sz="quarter" idx="2"/>
          </p:nvPr>
        </p:nvSpPr>
        <p:spPr>
          <a:xfrm>
            <a:off x="0" y="9428583"/>
            <a:ext cx="2889938" cy="496332"/>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777607" y="9428583"/>
            <a:ext cx="2889938" cy="496332"/>
          </a:xfrm>
          <a:prstGeom prst="rect">
            <a:avLst/>
          </a:prstGeom>
        </p:spPr>
        <p:txBody>
          <a:bodyPr vert="horz" lIns="91440" tIns="45720" rIns="91440" bIns="45720" rtlCol="0" anchor="b"/>
          <a:lstStyle>
            <a:lvl1pPr algn="r">
              <a:defRPr sz="1200"/>
            </a:lvl1pPr>
          </a:lstStyle>
          <a:p>
            <a:fld id="{C01F66A6-941B-417E-A5BD-8FD1C2537E56}" type="slidenum">
              <a:rPr lang="en-GB" smtClean="0"/>
              <a:pPr/>
              <a:t>‹#›</a:t>
            </a:fld>
            <a:endParaRPr lang="en-GB"/>
          </a:p>
        </p:txBody>
      </p:sp>
    </p:spTree>
    <p:extLst>
      <p:ext uri="{BB962C8B-B14F-4D97-AF65-F5344CB8AC3E}">
        <p14:creationId xmlns:p14="http://schemas.microsoft.com/office/powerpoint/2010/main" val="344472037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889938" cy="496332"/>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777607" y="0"/>
            <a:ext cx="2889938" cy="496332"/>
          </a:xfrm>
          <a:prstGeom prst="rect">
            <a:avLst/>
          </a:prstGeom>
        </p:spPr>
        <p:txBody>
          <a:bodyPr vert="horz" lIns="91440" tIns="45720" rIns="91440" bIns="45720" rtlCol="0"/>
          <a:lstStyle>
            <a:lvl1pPr algn="r">
              <a:defRPr sz="1200"/>
            </a:lvl1pPr>
          </a:lstStyle>
          <a:p>
            <a:fld id="{A2DC94BB-241A-4B3B-9019-46BC4875CBF6}" type="datetimeFigureOut">
              <a:rPr lang="en-GB" smtClean="0"/>
              <a:pPr/>
              <a:t>20/07/2015</a:t>
            </a:fld>
            <a:endParaRPr lang="en-GB"/>
          </a:p>
        </p:txBody>
      </p:sp>
      <p:sp>
        <p:nvSpPr>
          <p:cNvPr id="4" name="Slide Image Placeholder 3"/>
          <p:cNvSpPr>
            <a:spLocks noGrp="1" noRot="1" noChangeAspect="1"/>
          </p:cNvSpPr>
          <p:nvPr>
            <p:ph type="sldImg" idx="2"/>
          </p:nvPr>
        </p:nvSpPr>
        <p:spPr>
          <a:xfrm>
            <a:off x="854075" y="744538"/>
            <a:ext cx="4960938" cy="3722687"/>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66909" y="4715153"/>
            <a:ext cx="5335270" cy="4466987"/>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9428583"/>
            <a:ext cx="2889938" cy="496332"/>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777607" y="9428583"/>
            <a:ext cx="2889938" cy="496332"/>
          </a:xfrm>
          <a:prstGeom prst="rect">
            <a:avLst/>
          </a:prstGeom>
        </p:spPr>
        <p:txBody>
          <a:bodyPr vert="horz" lIns="91440" tIns="45720" rIns="91440" bIns="45720" rtlCol="0" anchor="b"/>
          <a:lstStyle>
            <a:lvl1pPr algn="r">
              <a:defRPr sz="1200"/>
            </a:lvl1pPr>
          </a:lstStyle>
          <a:p>
            <a:fld id="{7146A381-C727-4B8C-B369-B4FB9443A189}" type="slidenum">
              <a:rPr lang="en-GB" smtClean="0"/>
              <a:pPr/>
              <a:t>‹#›</a:t>
            </a:fld>
            <a:endParaRPr lang="en-GB"/>
          </a:p>
        </p:txBody>
      </p:sp>
    </p:spTree>
    <p:extLst>
      <p:ext uri="{BB962C8B-B14F-4D97-AF65-F5344CB8AC3E}">
        <p14:creationId xmlns:p14="http://schemas.microsoft.com/office/powerpoint/2010/main" val="130666222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7146A381-C727-4B8C-B369-B4FB9443A189}" type="slidenum">
              <a:rPr lang="en-GB" smtClean="0"/>
              <a:pPr/>
              <a:t>1</a:t>
            </a:fld>
            <a:endParaRPr lang="en-GB"/>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Ref idx="1001">
        <a:schemeClr val="bg1"/>
      </p:bgRef>
    </p:bg>
    <p:spTree>
      <p:nvGrpSpPr>
        <p:cNvPr id="1" name=""/>
        <p:cNvGrpSpPr/>
        <p:nvPr/>
      </p:nvGrpSpPr>
      <p:grpSpPr>
        <a:xfrm>
          <a:off x="0" y="0"/>
          <a:ext cx="0" cy="0"/>
          <a:chOff x="0" y="0"/>
          <a:chExt cx="0" cy="0"/>
        </a:xfrm>
      </p:grpSpPr>
      <p:sp>
        <p:nvSpPr>
          <p:cNvPr id="9" name="Text Placeholder 8"/>
          <p:cNvSpPr>
            <a:spLocks noGrp="1"/>
          </p:cNvSpPr>
          <p:nvPr>
            <p:ph type="body" sz="quarter" idx="10" hasCustomPrompt="1"/>
          </p:nvPr>
        </p:nvSpPr>
        <p:spPr>
          <a:xfrm>
            <a:off x="1475656" y="1340768"/>
            <a:ext cx="6551538" cy="864096"/>
          </a:xfrm>
        </p:spPr>
        <p:txBody>
          <a:bodyPr>
            <a:noAutofit/>
          </a:bodyPr>
          <a:lstStyle>
            <a:lvl1pPr marL="0" indent="0">
              <a:buNone/>
              <a:defRPr sz="4200" b="1" baseline="0">
                <a:solidFill>
                  <a:srgbClr val="008DE5"/>
                </a:solidFill>
                <a:latin typeface="Arial" pitchFamily="34" charset="0"/>
                <a:cs typeface="Arial" pitchFamily="34" charset="0"/>
              </a:defRPr>
            </a:lvl1pPr>
            <a:lvl2pPr marL="457200" indent="0">
              <a:buNone/>
              <a:defRPr sz="3200">
                <a:solidFill>
                  <a:srgbClr val="008DE5"/>
                </a:solidFill>
                <a:latin typeface="Arial" pitchFamily="34" charset="0"/>
                <a:cs typeface="Arial" pitchFamily="34" charset="0"/>
              </a:defRPr>
            </a:lvl2pPr>
            <a:lvl3pPr marL="914400" indent="0">
              <a:buNone/>
              <a:defRPr sz="3200">
                <a:solidFill>
                  <a:srgbClr val="008DE5"/>
                </a:solidFill>
                <a:latin typeface="Arial" pitchFamily="34" charset="0"/>
                <a:cs typeface="Arial" pitchFamily="34" charset="0"/>
              </a:defRPr>
            </a:lvl3pPr>
            <a:lvl4pPr marL="1371600" indent="0">
              <a:buNone/>
              <a:defRPr sz="3200">
                <a:solidFill>
                  <a:srgbClr val="008DE5"/>
                </a:solidFill>
                <a:latin typeface="Arial" pitchFamily="34" charset="0"/>
                <a:cs typeface="Arial" pitchFamily="34" charset="0"/>
              </a:defRPr>
            </a:lvl4pPr>
            <a:lvl5pPr marL="1828800" indent="0">
              <a:buNone/>
              <a:defRPr sz="3200">
                <a:solidFill>
                  <a:srgbClr val="008DE5"/>
                </a:solidFill>
                <a:latin typeface="Arial" pitchFamily="34" charset="0"/>
                <a:cs typeface="Arial" pitchFamily="34" charset="0"/>
              </a:defRPr>
            </a:lvl5pPr>
          </a:lstStyle>
          <a:p>
            <a:pPr lvl="0"/>
            <a:r>
              <a:rPr lang="en-US" dirty="0" smtClean="0"/>
              <a:t>Place your presentation title here</a:t>
            </a:r>
          </a:p>
        </p:txBody>
      </p:sp>
      <p:sp>
        <p:nvSpPr>
          <p:cNvPr id="10" name="Text Placeholder 8"/>
          <p:cNvSpPr>
            <a:spLocks noGrp="1"/>
          </p:cNvSpPr>
          <p:nvPr>
            <p:ph type="body" sz="quarter" idx="11" hasCustomPrompt="1"/>
          </p:nvPr>
        </p:nvSpPr>
        <p:spPr>
          <a:xfrm>
            <a:off x="1475656" y="2708920"/>
            <a:ext cx="6551538" cy="864096"/>
          </a:xfrm>
        </p:spPr>
        <p:txBody>
          <a:bodyPr>
            <a:noAutofit/>
          </a:bodyPr>
          <a:lstStyle>
            <a:lvl1pPr marL="0" indent="0">
              <a:buNone/>
              <a:defRPr sz="2600" b="0" baseline="0">
                <a:solidFill>
                  <a:schemeClr val="tx1"/>
                </a:solidFill>
                <a:latin typeface="Arial" pitchFamily="34" charset="0"/>
                <a:cs typeface="Arial" pitchFamily="34" charset="0"/>
              </a:defRPr>
            </a:lvl1pPr>
            <a:lvl2pPr marL="457200" indent="0">
              <a:buNone/>
              <a:defRPr sz="3200">
                <a:solidFill>
                  <a:srgbClr val="008DE5"/>
                </a:solidFill>
                <a:latin typeface="Arial" pitchFamily="34" charset="0"/>
                <a:cs typeface="Arial" pitchFamily="34" charset="0"/>
              </a:defRPr>
            </a:lvl2pPr>
            <a:lvl3pPr marL="914400" indent="0">
              <a:buNone/>
              <a:defRPr sz="3200">
                <a:solidFill>
                  <a:srgbClr val="008DE5"/>
                </a:solidFill>
                <a:latin typeface="Arial" pitchFamily="34" charset="0"/>
                <a:cs typeface="Arial" pitchFamily="34" charset="0"/>
              </a:defRPr>
            </a:lvl3pPr>
            <a:lvl4pPr marL="1371600" indent="0">
              <a:buNone/>
              <a:defRPr sz="3200">
                <a:solidFill>
                  <a:srgbClr val="008DE5"/>
                </a:solidFill>
                <a:latin typeface="Arial" pitchFamily="34" charset="0"/>
                <a:cs typeface="Arial" pitchFamily="34" charset="0"/>
              </a:defRPr>
            </a:lvl4pPr>
            <a:lvl5pPr marL="1828800" indent="0">
              <a:buNone/>
              <a:defRPr sz="3200">
                <a:solidFill>
                  <a:srgbClr val="008DE5"/>
                </a:solidFill>
                <a:latin typeface="Arial" pitchFamily="34" charset="0"/>
                <a:cs typeface="Arial" pitchFamily="34" charset="0"/>
              </a:defRPr>
            </a:lvl5pPr>
          </a:lstStyle>
          <a:p>
            <a:pPr lvl="0"/>
            <a:r>
              <a:rPr lang="en-US" dirty="0" smtClean="0"/>
              <a:t>Place your presentation sub-title here</a:t>
            </a:r>
          </a:p>
        </p:txBody>
      </p:sp>
      <p:pic>
        <p:nvPicPr>
          <p:cNvPr id="2" name="Picture 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95536" y="4005344"/>
            <a:ext cx="2958806" cy="2520000"/>
          </a:xfrm>
          <a:prstGeom prst="rect">
            <a:avLst/>
          </a:prstGeom>
        </p:spPr>
      </p:pic>
    </p:spTree>
    <p:extLst>
      <p:ext uri="{BB962C8B-B14F-4D97-AF65-F5344CB8AC3E}">
        <p14:creationId xmlns:p14="http://schemas.microsoft.com/office/powerpoint/2010/main" val="1539212264"/>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Full page picture">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0" y="0"/>
            <a:ext cx="9144000" cy="6858000"/>
          </a:xfrm>
        </p:spPr>
        <p:txBody>
          <a:bodyPr/>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smtClean="0"/>
          </a:p>
          <a:p>
            <a:endParaRPr lang="en-GB" dirty="0" smtClean="0"/>
          </a:p>
          <a:p>
            <a:endParaRPr lang="en-GB" dirty="0" smtClean="0"/>
          </a:p>
          <a:p>
            <a:endParaRPr lang="en-GB" dirty="0" smtClean="0"/>
          </a:p>
          <a:p>
            <a:endParaRPr lang="en-GB" dirty="0" smtClean="0"/>
          </a:p>
          <a:p>
            <a:r>
              <a:rPr lang="en-GB" dirty="0" smtClean="0"/>
              <a:t>Wherever possible used pictures that</a:t>
            </a:r>
            <a:br>
              <a:rPr lang="en-GB" dirty="0" smtClean="0"/>
            </a:br>
            <a:r>
              <a:rPr lang="en-GB" dirty="0" smtClean="0"/>
              <a:t> fill the whole screen</a:t>
            </a:r>
            <a:endParaRPr lang="en-GB" dirty="0"/>
          </a:p>
        </p:txBody>
      </p:sp>
    </p:spTree>
    <p:extLst>
      <p:ext uri="{BB962C8B-B14F-4D97-AF65-F5344CB8AC3E}">
        <p14:creationId xmlns:p14="http://schemas.microsoft.com/office/powerpoint/2010/main" val="34232921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Image with copy">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27584" y="404664"/>
            <a:ext cx="7632848" cy="670396"/>
          </a:xfrm>
        </p:spPr>
        <p:txBody>
          <a:bodyPr anchor="b">
            <a:noAutofit/>
          </a:bodyPr>
          <a:lstStyle>
            <a:lvl1pPr algn="l">
              <a:defRPr sz="3000" b="1" baseline="0">
                <a:solidFill>
                  <a:srgbClr val="008DE5"/>
                </a:solidFill>
                <a:latin typeface="Arial" pitchFamily="34" charset="0"/>
                <a:cs typeface="Arial" pitchFamily="34" charset="0"/>
              </a:defRPr>
            </a:lvl1pPr>
          </a:lstStyle>
          <a:p>
            <a:r>
              <a:rPr lang="en-US" dirty="0" smtClean="0"/>
              <a:t>Place your page header here</a:t>
            </a:r>
            <a:endParaRPr lang="en-GB" dirty="0"/>
          </a:p>
        </p:txBody>
      </p:sp>
      <p:sp>
        <p:nvSpPr>
          <p:cNvPr id="4" name="Text Placeholder 3"/>
          <p:cNvSpPr>
            <a:spLocks noGrp="1"/>
          </p:cNvSpPr>
          <p:nvPr>
            <p:ph type="body" sz="half" idx="2" hasCustomPrompt="1"/>
          </p:nvPr>
        </p:nvSpPr>
        <p:spPr>
          <a:xfrm>
            <a:off x="827584" y="1435100"/>
            <a:ext cx="2664296" cy="3794099"/>
          </a:xfrm>
        </p:spPr>
        <p:txBody>
          <a:bodyPr>
            <a:normAutofit/>
          </a:bodyPr>
          <a:lstStyle>
            <a:lvl1pPr marL="0" indent="0">
              <a:buNone/>
              <a:defRPr sz="2000">
                <a:latin typeface="Arial" pitchFamily="34" charset="0"/>
                <a:cs typeface="Arial"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smtClean="0"/>
              <a:t>Place your text here</a:t>
            </a:r>
          </a:p>
        </p:txBody>
      </p:sp>
      <p:sp>
        <p:nvSpPr>
          <p:cNvPr id="11" name="Picture Placeholder 10"/>
          <p:cNvSpPr>
            <a:spLocks noGrp="1"/>
          </p:cNvSpPr>
          <p:nvPr>
            <p:ph type="pic" sz="quarter" idx="10"/>
          </p:nvPr>
        </p:nvSpPr>
        <p:spPr>
          <a:xfrm>
            <a:off x="3708400" y="1412875"/>
            <a:ext cx="4895850" cy="3816350"/>
          </a:xfrm>
        </p:spPr>
        <p:txBody>
          <a:bodyPr>
            <a:normAutofit/>
          </a:bodyPr>
          <a:lstStyle>
            <a:lvl1pPr marL="0" indent="0" algn="ctr">
              <a:buNone/>
              <a:defRPr sz="2800" baseline="0">
                <a:latin typeface="Arial" pitchFamily="34" charset="0"/>
                <a:cs typeface="Arial" pitchFamily="34" charset="0"/>
              </a:defRPr>
            </a:lvl1pPr>
          </a:lstStyle>
          <a:p>
            <a:endParaRPr lang="en-GB" dirty="0" smtClean="0"/>
          </a:p>
          <a:p>
            <a:endParaRPr lang="en-GB" dirty="0" smtClean="0"/>
          </a:p>
          <a:p>
            <a:endParaRPr lang="en-GB" dirty="0" smtClean="0"/>
          </a:p>
          <a:p>
            <a:r>
              <a:rPr lang="en-GB" dirty="0" smtClean="0"/>
              <a:t>Place your </a:t>
            </a:r>
            <a:br>
              <a:rPr lang="en-GB" dirty="0" smtClean="0"/>
            </a:br>
            <a:r>
              <a:rPr lang="en-GB" dirty="0" smtClean="0"/>
              <a:t>picture here</a:t>
            </a:r>
            <a:endParaRPr lang="en-GB" dirty="0"/>
          </a:p>
        </p:txBody>
      </p:sp>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95536" y="5580198"/>
            <a:ext cx="1800200" cy="945146"/>
          </a:xfrm>
          <a:prstGeom prst="rect">
            <a:avLst/>
          </a:prstGeom>
        </p:spPr>
      </p:pic>
    </p:spTree>
    <p:extLst>
      <p:ext uri="{BB962C8B-B14F-4D97-AF65-F5344CB8AC3E}">
        <p14:creationId xmlns:p14="http://schemas.microsoft.com/office/powerpoint/2010/main" val="159514468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Mulitple pictures and text">
    <p:spTree>
      <p:nvGrpSpPr>
        <p:cNvPr id="1" name=""/>
        <p:cNvGrpSpPr/>
        <p:nvPr/>
      </p:nvGrpSpPr>
      <p:grpSpPr>
        <a:xfrm>
          <a:off x="0" y="0"/>
          <a:ext cx="0" cy="0"/>
          <a:chOff x="0" y="0"/>
          <a:chExt cx="0" cy="0"/>
        </a:xfrm>
      </p:grpSpPr>
      <p:sp>
        <p:nvSpPr>
          <p:cNvPr id="13" name="Picture Placeholder 10"/>
          <p:cNvSpPr>
            <a:spLocks noGrp="1"/>
          </p:cNvSpPr>
          <p:nvPr>
            <p:ph type="pic" sz="quarter" idx="14"/>
          </p:nvPr>
        </p:nvSpPr>
        <p:spPr>
          <a:xfrm>
            <a:off x="828278" y="1412776"/>
            <a:ext cx="2519586" cy="1872208"/>
          </a:xfrm>
        </p:spPr>
        <p:txBody>
          <a:bodyPr>
            <a:normAutofit/>
          </a:bodyPr>
          <a:lstStyle>
            <a:lvl1pPr marL="0" indent="0" algn="ctr">
              <a:buNone/>
              <a:defRPr sz="2800" baseline="0">
                <a:latin typeface="Arial" pitchFamily="34" charset="0"/>
                <a:cs typeface="Arial" pitchFamily="34" charset="0"/>
              </a:defRPr>
            </a:lvl1pPr>
          </a:lstStyle>
          <a:p>
            <a:endParaRPr lang="en-GB" dirty="0" smtClean="0"/>
          </a:p>
          <a:p>
            <a:r>
              <a:rPr lang="en-GB" dirty="0" smtClean="0"/>
              <a:t>Place your </a:t>
            </a:r>
            <a:br>
              <a:rPr lang="en-GB" dirty="0" smtClean="0"/>
            </a:br>
            <a:r>
              <a:rPr lang="en-GB" dirty="0" smtClean="0"/>
              <a:t>picture here</a:t>
            </a:r>
            <a:endParaRPr lang="en-GB" dirty="0"/>
          </a:p>
        </p:txBody>
      </p:sp>
      <p:sp>
        <p:nvSpPr>
          <p:cNvPr id="14" name="Text Placeholder 3"/>
          <p:cNvSpPr>
            <a:spLocks noGrp="1"/>
          </p:cNvSpPr>
          <p:nvPr>
            <p:ph type="body" sz="half" idx="15" hasCustomPrompt="1"/>
          </p:nvPr>
        </p:nvSpPr>
        <p:spPr>
          <a:xfrm>
            <a:off x="3635896" y="1412776"/>
            <a:ext cx="4870177" cy="3794099"/>
          </a:xfrm>
        </p:spPr>
        <p:txBody>
          <a:bodyPr>
            <a:normAutofit/>
          </a:bodyPr>
          <a:lstStyle>
            <a:lvl1pPr marL="0" indent="0">
              <a:buNone/>
              <a:defRPr sz="2000">
                <a:latin typeface="Arial" pitchFamily="34" charset="0"/>
                <a:cs typeface="Arial"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smtClean="0"/>
              <a:t>Place your text here</a:t>
            </a:r>
          </a:p>
        </p:txBody>
      </p:sp>
      <p:sp>
        <p:nvSpPr>
          <p:cNvPr id="15" name="Picture Placeholder 10"/>
          <p:cNvSpPr>
            <a:spLocks noGrp="1"/>
          </p:cNvSpPr>
          <p:nvPr>
            <p:ph type="pic" sz="quarter" idx="16"/>
          </p:nvPr>
        </p:nvSpPr>
        <p:spPr>
          <a:xfrm>
            <a:off x="827584" y="3429000"/>
            <a:ext cx="2519586" cy="1800200"/>
          </a:xfrm>
        </p:spPr>
        <p:txBody>
          <a:bodyPr>
            <a:normAutofit/>
          </a:bodyPr>
          <a:lstStyle>
            <a:lvl1pPr marL="0" indent="0" algn="ctr">
              <a:buNone/>
              <a:defRPr sz="2800" baseline="0">
                <a:latin typeface="Arial" pitchFamily="34" charset="0"/>
                <a:cs typeface="Arial" pitchFamily="34" charset="0"/>
              </a:defRPr>
            </a:lvl1pPr>
          </a:lstStyle>
          <a:p>
            <a:endParaRPr lang="en-GB" dirty="0" smtClean="0"/>
          </a:p>
          <a:p>
            <a:r>
              <a:rPr lang="en-GB" dirty="0" smtClean="0"/>
              <a:t>Place your </a:t>
            </a:r>
            <a:br>
              <a:rPr lang="en-GB" dirty="0" smtClean="0"/>
            </a:br>
            <a:r>
              <a:rPr lang="en-GB" dirty="0" smtClean="0"/>
              <a:t>picture here</a:t>
            </a:r>
            <a:endParaRPr lang="en-GB" dirty="0"/>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95536" y="5580198"/>
            <a:ext cx="1800200" cy="945146"/>
          </a:xfrm>
          <a:prstGeom prst="rect">
            <a:avLst/>
          </a:prstGeom>
        </p:spPr>
      </p:pic>
      <p:sp>
        <p:nvSpPr>
          <p:cNvPr id="8" name="Title 1"/>
          <p:cNvSpPr>
            <a:spLocks noGrp="1"/>
          </p:cNvSpPr>
          <p:nvPr>
            <p:ph type="title" hasCustomPrompt="1"/>
          </p:nvPr>
        </p:nvSpPr>
        <p:spPr>
          <a:xfrm>
            <a:off x="827584" y="404664"/>
            <a:ext cx="7632848" cy="670396"/>
          </a:xfrm>
        </p:spPr>
        <p:txBody>
          <a:bodyPr anchor="b">
            <a:noAutofit/>
          </a:bodyPr>
          <a:lstStyle>
            <a:lvl1pPr algn="l">
              <a:defRPr sz="3000" b="1" baseline="0">
                <a:solidFill>
                  <a:srgbClr val="008DE5"/>
                </a:solidFill>
                <a:latin typeface="Arial" pitchFamily="34" charset="0"/>
                <a:cs typeface="Arial" pitchFamily="34" charset="0"/>
              </a:defRPr>
            </a:lvl1pPr>
          </a:lstStyle>
          <a:p>
            <a:r>
              <a:rPr lang="en-US" dirty="0" smtClean="0"/>
              <a:t>Place your page header here</a:t>
            </a:r>
            <a:endParaRPr lang="en-GB" dirty="0"/>
          </a:p>
        </p:txBody>
      </p:sp>
    </p:spTree>
    <p:extLst>
      <p:ext uri="{BB962C8B-B14F-4D97-AF65-F5344CB8AC3E}">
        <p14:creationId xmlns:p14="http://schemas.microsoft.com/office/powerpoint/2010/main" val="358781853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and table">
    <p:spTree>
      <p:nvGrpSpPr>
        <p:cNvPr id="1" name=""/>
        <p:cNvGrpSpPr/>
        <p:nvPr/>
      </p:nvGrpSpPr>
      <p:grpSpPr>
        <a:xfrm>
          <a:off x="0" y="0"/>
          <a:ext cx="0" cy="0"/>
          <a:chOff x="0" y="0"/>
          <a:chExt cx="0" cy="0"/>
        </a:xfrm>
      </p:grpSpPr>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95536" y="5580198"/>
            <a:ext cx="1800200" cy="945146"/>
          </a:xfrm>
          <a:prstGeom prst="rect">
            <a:avLst/>
          </a:prstGeom>
        </p:spPr>
      </p:pic>
      <p:sp>
        <p:nvSpPr>
          <p:cNvPr id="9" name="Table Placeholder 8"/>
          <p:cNvSpPr>
            <a:spLocks noGrp="1"/>
          </p:cNvSpPr>
          <p:nvPr>
            <p:ph type="tbl" sz="quarter" idx="10"/>
          </p:nvPr>
        </p:nvSpPr>
        <p:spPr>
          <a:xfrm>
            <a:off x="827584" y="1268413"/>
            <a:ext cx="7776864" cy="4105275"/>
          </a:xfrm>
        </p:spPr>
        <p:txBody>
          <a:bodyPr>
            <a:normAutofit/>
          </a:bodyPr>
          <a:lstStyle>
            <a:lvl1pPr marL="0" indent="0" algn="ctr">
              <a:buNone/>
              <a:defRPr sz="2800" baseline="0">
                <a:latin typeface="Arial" pitchFamily="34" charset="0"/>
                <a:cs typeface="Arial" pitchFamily="34" charset="0"/>
              </a:defRPr>
            </a:lvl1pPr>
          </a:lstStyle>
          <a:p>
            <a:endParaRPr lang="en-GB" dirty="0" smtClean="0"/>
          </a:p>
          <a:p>
            <a:endParaRPr lang="en-GB" dirty="0" smtClean="0"/>
          </a:p>
          <a:p>
            <a:endParaRPr lang="en-GB" dirty="0" smtClean="0"/>
          </a:p>
          <a:p>
            <a:r>
              <a:rPr lang="en-GB" dirty="0" smtClean="0"/>
              <a:t>Place your table here</a:t>
            </a:r>
            <a:endParaRPr lang="en-GB" dirty="0"/>
          </a:p>
        </p:txBody>
      </p:sp>
      <p:sp>
        <p:nvSpPr>
          <p:cNvPr id="5" name="Title 1"/>
          <p:cNvSpPr>
            <a:spLocks noGrp="1"/>
          </p:cNvSpPr>
          <p:nvPr>
            <p:ph type="title" hasCustomPrompt="1"/>
          </p:nvPr>
        </p:nvSpPr>
        <p:spPr>
          <a:xfrm>
            <a:off x="827584" y="404664"/>
            <a:ext cx="7632848" cy="670396"/>
          </a:xfrm>
        </p:spPr>
        <p:txBody>
          <a:bodyPr anchor="b">
            <a:noAutofit/>
          </a:bodyPr>
          <a:lstStyle>
            <a:lvl1pPr algn="l">
              <a:defRPr sz="3000" b="1" baseline="0">
                <a:solidFill>
                  <a:srgbClr val="008DE5"/>
                </a:solidFill>
                <a:latin typeface="Arial" pitchFamily="34" charset="0"/>
                <a:cs typeface="Arial" pitchFamily="34" charset="0"/>
              </a:defRPr>
            </a:lvl1pPr>
          </a:lstStyle>
          <a:p>
            <a:r>
              <a:rPr lang="en-US" dirty="0" smtClean="0"/>
              <a:t>Place your page header here</a:t>
            </a:r>
            <a:endParaRPr lang="en-GB" dirty="0"/>
          </a:p>
        </p:txBody>
      </p:sp>
    </p:spTree>
    <p:extLst>
      <p:ext uri="{BB962C8B-B14F-4D97-AF65-F5344CB8AC3E}">
        <p14:creationId xmlns:p14="http://schemas.microsoft.com/office/powerpoint/2010/main" val="124808104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End slide">
    <p:bg>
      <p:bgRef idx="1001">
        <a:schemeClr val="bg1"/>
      </p:bgRef>
    </p:bg>
    <p:spTree>
      <p:nvGrpSpPr>
        <p:cNvPr id="1" name=""/>
        <p:cNvGrpSpPr/>
        <p:nvPr/>
      </p:nvGrpSpPr>
      <p:grpSpPr>
        <a:xfrm>
          <a:off x="0" y="0"/>
          <a:ext cx="0" cy="0"/>
          <a:chOff x="0" y="0"/>
          <a:chExt cx="0" cy="0"/>
        </a:xfrm>
      </p:grpSpPr>
      <p:sp>
        <p:nvSpPr>
          <p:cNvPr id="2" name="TextBox 1"/>
          <p:cNvSpPr txBox="1"/>
          <p:nvPr userDrawn="1"/>
        </p:nvSpPr>
        <p:spPr>
          <a:xfrm>
            <a:off x="683568" y="6453916"/>
            <a:ext cx="6912768" cy="200055"/>
          </a:xfrm>
          <a:prstGeom prst="rect">
            <a:avLst/>
          </a:prstGeom>
          <a:noFill/>
        </p:spPr>
        <p:txBody>
          <a:bodyPr wrap="square"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700" kern="1200" dirty="0" smtClean="0">
                <a:solidFill>
                  <a:schemeClr val="tx1"/>
                </a:solidFill>
                <a:effectLst/>
                <a:latin typeface="Arial" pitchFamily="34" charset="0"/>
                <a:ea typeface="+mn-ea"/>
                <a:cs typeface="Arial" pitchFamily="34" charset="0"/>
              </a:rPr>
              <a:t>Prostate Cancer UK is a registered charity in England and Wales (1005541) and in Scotland (SC039332). Registered company number 2653887.</a:t>
            </a:r>
          </a:p>
        </p:txBody>
      </p:sp>
      <p:pic>
        <p:nvPicPr>
          <p:cNvPr id="3" name="Picture 2"/>
          <p:cNvPicPr>
            <a:picLocks noChangeAspect="1"/>
          </p:cNvPicPr>
          <p:nvPr userDrawn="1"/>
        </p:nvPicPr>
        <p:blipFill rotWithShape="1">
          <a:blip r:embed="rId2" cstate="print">
            <a:extLst>
              <a:ext uri="{28A0092B-C50C-407E-A947-70E740481C1C}">
                <a14:useLocalDpi xmlns:a14="http://schemas.microsoft.com/office/drawing/2010/main" val="0"/>
              </a:ext>
            </a:extLst>
          </a:blip>
          <a:srcRect t="8105"/>
          <a:stretch/>
        </p:blipFill>
        <p:spPr>
          <a:xfrm>
            <a:off x="683568" y="5013176"/>
            <a:ext cx="4464496" cy="1267933"/>
          </a:xfrm>
          <a:prstGeom prst="rect">
            <a:avLst/>
          </a:prstGeom>
        </p:spPr>
      </p:pic>
    </p:spTree>
    <p:extLst>
      <p:ext uri="{BB962C8B-B14F-4D97-AF65-F5344CB8AC3E}">
        <p14:creationId xmlns:p14="http://schemas.microsoft.com/office/powerpoint/2010/main" val="3442320476"/>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27584" y="188640"/>
            <a:ext cx="7715200" cy="1143000"/>
          </a:xfrm>
        </p:spPr>
        <p:txBody>
          <a:bodyPr>
            <a:normAutofit/>
          </a:bodyPr>
          <a:lstStyle>
            <a:lvl1pPr algn="l">
              <a:defRPr sz="3000" b="1" baseline="0">
                <a:solidFill>
                  <a:srgbClr val="008DE5"/>
                </a:solidFill>
                <a:latin typeface="Arial" pitchFamily="34" charset="0"/>
                <a:cs typeface="Arial" pitchFamily="34" charset="0"/>
              </a:defRPr>
            </a:lvl1pPr>
          </a:lstStyle>
          <a:p>
            <a:r>
              <a:rPr lang="en-US" dirty="0" smtClean="0"/>
              <a:t>Place your contents header here</a:t>
            </a:r>
            <a:endParaRPr lang="en-GB" dirty="0"/>
          </a:p>
        </p:txBody>
      </p:sp>
      <p:sp>
        <p:nvSpPr>
          <p:cNvPr id="3" name="Content Placeholder 2"/>
          <p:cNvSpPr>
            <a:spLocks noGrp="1"/>
          </p:cNvSpPr>
          <p:nvPr>
            <p:ph idx="1" hasCustomPrompt="1"/>
          </p:nvPr>
        </p:nvSpPr>
        <p:spPr>
          <a:xfrm>
            <a:off x="827584" y="1600201"/>
            <a:ext cx="7643192" cy="3701007"/>
          </a:xfrm>
        </p:spPr>
        <p:txBody>
          <a:bodyPr>
            <a:normAutofit/>
          </a:bodyPr>
          <a:lstStyle>
            <a:lvl1pPr>
              <a:defRPr sz="2000">
                <a:latin typeface="Arial" pitchFamily="34" charset="0"/>
                <a:cs typeface="Arial" pitchFamily="34" charset="0"/>
              </a:defRPr>
            </a:lvl1pPr>
            <a:lvl2pPr>
              <a:defRPr sz="2000">
                <a:latin typeface="Arial" pitchFamily="34" charset="0"/>
                <a:cs typeface="Arial" pitchFamily="34" charset="0"/>
              </a:defRPr>
            </a:lvl2pPr>
            <a:lvl3pPr>
              <a:defRPr sz="2000">
                <a:latin typeface="Arial" pitchFamily="34" charset="0"/>
                <a:cs typeface="Arial" pitchFamily="34" charset="0"/>
              </a:defRPr>
            </a:lvl3pPr>
            <a:lvl4pPr>
              <a:defRPr sz="2000">
                <a:latin typeface="Arial" pitchFamily="34" charset="0"/>
                <a:cs typeface="Arial" pitchFamily="34" charset="0"/>
              </a:defRPr>
            </a:lvl4pPr>
            <a:lvl5pPr>
              <a:defRPr sz="2000">
                <a:latin typeface="Arial" pitchFamily="34" charset="0"/>
                <a:cs typeface="Arial" pitchFamily="34" charset="0"/>
              </a:defRPr>
            </a:lvl5pPr>
          </a:lstStyle>
          <a:p>
            <a:pPr lvl="0"/>
            <a:r>
              <a:rPr lang="en-US" dirty="0" smtClean="0"/>
              <a:t>List your contents here</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95536" y="5580198"/>
            <a:ext cx="1800200" cy="945146"/>
          </a:xfrm>
          <a:prstGeom prst="rect">
            <a:avLst/>
          </a:prstGeom>
        </p:spPr>
      </p:pic>
    </p:spTree>
    <p:extLst>
      <p:ext uri="{BB962C8B-B14F-4D97-AF65-F5344CB8AC3E}">
        <p14:creationId xmlns:p14="http://schemas.microsoft.com/office/powerpoint/2010/main" val="2147842498"/>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bg>
      <p:bgRef idx="1001">
        <a:schemeClr val="bg1"/>
      </p:bgRef>
    </p:bg>
    <p:spTree>
      <p:nvGrpSpPr>
        <p:cNvPr id="1" name=""/>
        <p:cNvGrpSpPr/>
        <p:nvPr/>
      </p:nvGrpSpPr>
      <p:grpSpPr>
        <a:xfrm>
          <a:off x="0" y="0"/>
          <a:ext cx="0" cy="0"/>
          <a:chOff x="0" y="0"/>
          <a:chExt cx="0" cy="0"/>
        </a:xfrm>
      </p:grpSpPr>
      <p:sp>
        <p:nvSpPr>
          <p:cNvPr id="15" name="Text Placeholder 14"/>
          <p:cNvSpPr>
            <a:spLocks noGrp="1"/>
          </p:cNvSpPr>
          <p:nvPr>
            <p:ph type="body" sz="quarter" idx="10" hasCustomPrompt="1"/>
          </p:nvPr>
        </p:nvSpPr>
        <p:spPr>
          <a:xfrm>
            <a:off x="827584" y="1340768"/>
            <a:ext cx="5184775" cy="4319588"/>
          </a:xfrm>
        </p:spPr>
        <p:txBody>
          <a:bodyPr>
            <a:normAutofit/>
          </a:bodyPr>
          <a:lstStyle>
            <a:lvl1pPr marL="0" indent="0">
              <a:buNone/>
              <a:defRPr sz="3000" b="1" baseline="0">
                <a:solidFill>
                  <a:srgbClr val="008DE5"/>
                </a:solidFill>
                <a:latin typeface="Arial" pitchFamily="34" charset="0"/>
                <a:cs typeface="Arial" pitchFamily="34"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dirty="0" smtClean="0"/>
              <a:t>Place your first section header here</a:t>
            </a:r>
          </a:p>
        </p:txBody>
      </p:sp>
      <p:pic>
        <p:nvPicPr>
          <p:cNvPr id="17" name="Picture 1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516216" y="2565344"/>
            <a:ext cx="1618006" cy="3960000"/>
          </a:xfrm>
          <a:prstGeom prst="rect">
            <a:avLst/>
          </a:prstGeom>
        </p:spPr>
      </p:pic>
    </p:spTree>
    <p:extLst>
      <p:ext uri="{BB962C8B-B14F-4D97-AF65-F5344CB8AC3E}">
        <p14:creationId xmlns:p14="http://schemas.microsoft.com/office/powerpoint/2010/main" val="404882130"/>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Section Header">
    <p:bg>
      <p:bgRef idx="1001">
        <a:schemeClr val="bg1"/>
      </p:bgRef>
    </p:bg>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314804" y="2562686"/>
            <a:ext cx="2001612" cy="3888000"/>
          </a:xfrm>
          <a:prstGeom prst="rect">
            <a:avLst/>
          </a:prstGeom>
        </p:spPr>
      </p:pic>
      <p:sp>
        <p:nvSpPr>
          <p:cNvPr id="15" name="Text Placeholder 14"/>
          <p:cNvSpPr>
            <a:spLocks noGrp="1"/>
          </p:cNvSpPr>
          <p:nvPr>
            <p:ph type="body" sz="quarter" idx="10" hasCustomPrompt="1"/>
          </p:nvPr>
        </p:nvSpPr>
        <p:spPr>
          <a:xfrm>
            <a:off x="827584" y="1340768"/>
            <a:ext cx="5184775" cy="4319588"/>
          </a:xfrm>
        </p:spPr>
        <p:txBody>
          <a:bodyPr>
            <a:normAutofit/>
          </a:bodyPr>
          <a:lstStyle>
            <a:lvl1pPr marL="0" indent="0">
              <a:buNone/>
              <a:defRPr sz="3000" b="1" baseline="0">
                <a:solidFill>
                  <a:srgbClr val="008DE5"/>
                </a:solidFill>
                <a:latin typeface="Arial" pitchFamily="34" charset="0"/>
                <a:cs typeface="Arial" pitchFamily="34"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dirty="0" smtClean="0"/>
              <a:t>Place your second section header here</a:t>
            </a:r>
          </a:p>
        </p:txBody>
      </p:sp>
    </p:spTree>
    <p:extLst>
      <p:ext uri="{BB962C8B-B14F-4D97-AF65-F5344CB8AC3E}">
        <p14:creationId xmlns:p14="http://schemas.microsoft.com/office/powerpoint/2010/main" val="3006895385"/>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Section Header">
    <p:bg>
      <p:bgRef idx="1001">
        <a:schemeClr val="bg1"/>
      </p:bgRef>
    </p:bg>
    <p:spTree>
      <p:nvGrpSpPr>
        <p:cNvPr id="1" name=""/>
        <p:cNvGrpSpPr/>
        <p:nvPr/>
      </p:nvGrpSpPr>
      <p:grpSpPr>
        <a:xfrm>
          <a:off x="0" y="0"/>
          <a:ext cx="0" cy="0"/>
          <a:chOff x="0" y="0"/>
          <a:chExt cx="0" cy="0"/>
        </a:xfrm>
      </p:grpSpPr>
      <p:sp>
        <p:nvSpPr>
          <p:cNvPr id="15" name="Text Placeholder 14"/>
          <p:cNvSpPr>
            <a:spLocks noGrp="1"/>
          </p:cNvSpPr>
          <p:nvPr>
            <p:ph type="body" sz="quarter" idx="10" hasCustomPrompt="1"/>
          </p:nvPr>
        </p:nvSpPr>
        <p:spPr>
          <a:xfrm>
            <a:off x="827584" y="1340768"/>
            <a:ext cx="5184775" cy="4319588"/>
          </a:xfrm>
        </p:spPr>
        <p:txBody>
          <a:bodyPr>
            <a:normAutofit/>
          </a:bodyPr>
          <a:lstStyle>
            <a:lvl1pPr marL="0" indent="0">
              <a:buNone/>
              <a:defRPr sz="3000" b="1" baseline="0">
                <a:solidFill>
                  <a:srgbClr val="008DE5"/>
                </a:solidFill>
                <a:latin typeface="Arial" pitchFamily="34" charset="0"/>
                <a:cs typeface="Arial" pitchFamily="34"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dirty="0" smtClean="0"/>
              <a:t>Place your third section header here</a:t>
            </a:r>
          </a:p>
        </p:txBody>
      </p:sp>
      <p:pic>
        <p:nvPicPr>
          <p:cNvPr id="3" name="Picture 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588224" y="2526686"/>
            <a:ext cx="1484476" cy="3960000"/>
          </a:xfrm>
          <a:prstGeom prst="rect">
            <a:avLst/>
          </a:prstGeom>
        </p:spPr>
      </p:pic>
    </p:spTree>
    <p:extLst>
      <p:ext uri="{BB962C8B-B14F-4D97-AF65-F5344CB8AC3E}">
        <p14:creationId xmlns:p14="http://schemas.microsoft.com/office/powerpoint/2010/main" val="2986993838"/>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4_Section Header">
    <p:bg>
      <p:bgRef idx="1001">
        <a:schemeClr val="bg1"/>
      </p:bgRef>
    </p:bg>
    <p:spTree>
      <p:nvGrpSpPr>
        <p:cNvPr id="1" name=""/>
        <p:cNvGrpSpPr/>
        <p:nvPr/>
      </p:nvGrpSpPr>
      <p:grpSpPr>
        <a:xfrm>
          <a:off x="0" y="0"/>
          <a:ext cx="0" cy="0"/>
          <a:chOff x="0" y="0"/>
          <a:chExt cx="0" cy="0"/>
        </a:xfrm>
      </p:grpSpPr>
      <p:sp>
        <p:nvSpPr>
          <p:cNvPr id="15" name="Text Placeholder 14"/>
          <p:cNvSpPr>
            <a:spLocks noGrp="1"/>
          </p:cNvSpPr>
          <p:nvPr>
            <p:ph type="body" sz="quarter" idx="10" hasCustomPrompt="1"/>
          </p:nvPr>
        </p:nvSpPr>
        <p:spPr>
          <a:xfrm>
            <a:off x="827584" y="1340768"/>
            <a:ext cx="5184775" cy="4319588"/>
          </a:xfrm>
        </p:spPr>
        <p:txBody>
          <a:bodyPr>
            <a:normAutofit/>
          </a:bodyPr>
          <a:lstStyle>
            <a:lvl1pPr marL="0" indent="0">
              <a:buNone/>
              <a:defRPr sz="3000" b="1" baseline="0">
                <a:solidFill>
                  <a:srgbClr val="008DE5"/>
                </a:solidFill>
                <a:latin typeface="Arial" pitchFamily="34" charset="0"/>
                <a:cs typeface="Arial" pitchFamily="34"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dirty="0" smtClean="0"/>
              <a:t>Place your fourth section header here</a:t>
            </a:r>
          </a:p>
        </p:txBody>
      </p:sp>
      <p:pic>
        <p:nvPicPr>
          <p:cNvPr id="3" name="Picture 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616670" y="2565344"/>
            <a:ext cx="1397879" cy="3960000"/>
          </a:xfrm>
          <a:prstGeom prst="rect">
            <a:avLst/>
          </a:prstGeom>
        </p:spPr>
      </p:pic>
    </p:spTree>
    <p:extLst>
      <p:ext uri="{BB962C8B-B14F-4D97-AF65-F5344CB8AC3E}">
        <p14:creationId xmlns:p14="http://schemas.microsoft.com/office/powerpoint/2010/main" val="4966123"/>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3_Section Header">
    <p:bg>
      <p:bgRef idx="1001">
        <a:schemeClr val="bg1"/>
      </p:bgRef>
    </p:bg>
    <p:spTree>
      <p:nvGrpSpPr>
        <p:cNvPr id="1" name=""/>
        <p:cNvGrpSpPr/>
        <p:nvPr/>
      </p:nvGrpSpPr>
      <p:grpSpPr>
        <a:xfrm>
          <a:off x="0" y="0"/>
          <a:ext cx="0" cy="0"/>
          <a:chOff x="0" y="0"/>
          <a:chExt cx="0" cy="0"/>
        </a:xfrm>
      </p:grpSpPr>
      <p:sp>
        <p:nvSpPr>
          <p:cNvPr id="15" name="Text Placeholder 14"/>
          <p:cNvSpPr>
            <a:spLocks noGrp="1"/>
          </p:cNvSpPr>
          <p:nvPr>
            <p:ph type="body" sz="quarter" idx="10" hasCustomPrompt="1"/>
          </p:nvPr>
        </p:nvSpPr>
        <p:spPr>
          <a:xfrm>
            <a:off x="827584" y="1340768"/>
            <a:ext cx="5184775" cy="4319588"/>
          </a:xfrm>
        </p:spPr>
        <p:txBody>
          <a:bodyPr>
            <a:normAutofit/>
          </a:bodyPr>
          <a:lstStyle>
            <a:lvl1pPr marL="0" indent="0">
              <a:buNone/>
              <a:defRPr sz="3000" b="1" baseline="0">
                <a:solidFill>
                  <a:srgbClr val="008DE5"/>
                </a:solidFill>
                <a:latin typeface="Arial" pitchFamily="34" charset="0"/>
                <a:cs typeface="Arial" pitchFamily="34"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dirty="0" smtClean="0"/>
              <a:t>Place your fifth section header here</a:t>
            </a:r>
          </a:p>
        </p:txBody>
      </p:sp>
      <p:pic>
        <p:nvPicPr>
          <p:cNvPr id="3" name="Picture 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567663" y="2490686"/>
            <a:ext cx="1532729" cy="3960000"/>
          </a:xfrm>
          <a:prstGeom prst="rect">
            <a:avLst/>
          </a:prstGeom>
        </p:spPr>
      </p:pic>
    </p:spTree>
    <p:extLst>
      <p:ext uri="{BB962C8B-B14F-4D97-AF65-F5344CB8AC3E}">
        <p14:creationId xmlns:p14="http://schemas.microsoft.com/office/powerpoint/2010/main" val="1261337603"/>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wo column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27584" y="1600201"/>
            <a:ext cx="3744416" cy="3773136"/>
          </a:xfrm>
        </p:spPr>
        <p:txBody>
          <a:bodyPr>
            <a:normAutofit/>
          </a:bodyPr>
          <a:lstStyle>
            <a:lvl1pPr>
              <a:defRPr sz="2000">
                <a:latin typeface="Arial" pitchFamily="34" charset="0"/>
                <a:cs typeface="Arial" pitchFamily="34" charset="0"/>
              </a:defRPr>
            </a:lvl1pPr>
            <a:lvl2pPr>
              <a:defRPr sz="2000">
                <a:latin typeface="Arial" pitchFamily="34" charset="0"/>
                <a:cs typeface="Arial" pitchFamily="34" charset="0"/>
              </a:defRPr>
            </a:lvl2pPr>
            <a:lvl3pPr>
              <a:defRPr sz="2000">
                <a:latin typeface="Arial" pitchFamily="34" charset="0"/>
                <a:cs typeface="Arial" pitchFamily="34" charset="0"/>
              </a:defRPr>
            </a:lvl3pPr>
            <a:lvl4pPr>
              <a:defRPr sz="2000">
                <a:latin typeface="Arial" pitchFamily="34" charset="0"/>
                <a:cs typeface="Arial" pitchFamily="34" charset="0"/>
              </a:defRPr>
            </a:lvl4pPr>
            <a:lvl5pPr>
              <a:defRPr sz="2000">
                <a:latin typeface="Arial" pitchFamily="34" charset="0"/>
                <a:cs typeface="Arial" pitchFamily="34" charset="0"/>
              </a:defRPr>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4" name="Content Placeholder 3"/>
          <p:cNvSpPr>
            <a:spLocks noGrp="1"/>
          </p:cNvSpPr>
          <p:nvPr>
            <p:ph sz="half" idx="2"/>
          </p:nvPr>
        </p:nvSpPr>
        <p:spPr>
          <a:xfrm>
            <a:off x="4860032" y="1600201"/>
            <a:ext cx="3826768" cy="3773136"/>
          </a:xfrm>
        </p:spPr>
        <p:txBody>
          <a:bodyPr>
            <a:normAutofit/>
          </a:bodyPr>
          <a:lstStyle>
            <a:lvl1pPr>
              <a:defRPr sz="2000">
                <a:latin typeface="Arial" pitchFamily="34" charset="0"/>
                <a:cs typeface="Arial" pitchFamily="34" charset="0"/>
              </a:defRPr>
            </a:lvl1pPr>
            <a:lvl2pPr>
              <a:defRPr sz="2000">
                <a:latin typeface="Arial" pitchFamily="34" charset="0"/>
                <a:cs typeface="Arial" pitchFamily="34" charset="0"/>
              </a:defRPr>
            </a:lvl2pPr>
            <a:lvl3pPr>
              <a:defRPr sz="2000">
                <a:latin typeface="Arial" pitchFamily="34" charset="0"/>
                <a:cs typeface="Arial" pitchFamily="34" charset="0"/>
              </a:defRPr>
            </a:lvl3pPr>
            <a:lvl4pPr>
              <a:defRPr sz="2000">
                <a:latin typeface="Arial" pitchFamily="34" charset="0"/>
                <a:cs typeface="Arial" pitchFamily="34" charset="0"/>
              </a:defRPr>
            </a:lvl4pPr>
            <a:lvl5pPr>
              <a:defRPr sz="2000">
                <a:latin typeface="Arial" pitchFamily="34" charset="0"/>
                <a:cs typeface="Arial" pitchFamily="34" charset="0"/>
              </a:defRPr>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95536" y="5580198"/>
            <a:ext cx="1800200" cy="945146"/>
          </a:xfrm>
          <a:prstGeom prst="rect">
            <a:avLst/>
          </a:prstGeom>
        </p:spPr>
      </p:pic>
      <p:sp>
        <p:nvSpPr>
          <p:cNvPr id="9" name="Title 1"/>
          <p:cNvSpPr>
            <a:spLocks noGrp="1"/>
          </p:cNvSpPr>
          <p:nvPr>
            <p:ph type="title" hasCustomPrompt="1"/>
          </p:nvPr>
        </p:nvSpPr>
        <p:spPr>
          <a:xfrm>
            <a:off x="827584" y="404664"/>
            <a:ext cx="7776864" cy="670396"/>
          </a:xfrm>
        </p:spPr>
        <p:txBody>
          <a:bodyPr anchor="b">
            <a:noAutofit/>
          </a:bodyPr>
          <a:lstStyle>
            <a:lvl1pPr algn="l">
              <a:defRPr sz="3000" b="1" baseline="0">
                <a:solidFill>
                  <a:srgbClr val="008DE5"/>
                </a:solidFill>
                <a:latin typeface="Arial" pitchFamily="34" charset="0"/>
                <a:cs typeface="Arial" pitchFamily="34" charset="0"/>
              </a:defRPr>
            </a:lvl1pPr>
          </a:lstStyle>
          <a:p>
            <a:r>
              <a:rPr lang="en-US" dirty="0" smtClean="0"/>
              <a:t>Place your page header here</a:t>
            </a:r>
            <a:endParaRPr lang="en-GB" dirty="0"/>
          </a:p>
        </p:txBody>
      </p:sp>
    </p:spTree>
    <p:extLst>
      <p:ext uri="{BB962C8B-B14F-4D97-AF65-F5344CB8AC3E}">
        <p14:creationId xmlns:p14="http://schemas.microsoft.com/office/powerpoint/2010/main" val="8627082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Header no logo">
    <p:spTree>
      <p:nvGrpSpPr>
        <p:cNvPr id="1" name=""/>
        <p:cNvGrpSpPr/>
        <p:nvPr/>
      </p:nvGrpSpPr>
      <p:grpSpPr>
        <a:xfrm>
          <a:off x="0" y="0"/>
          <a:ext cx="0" cy="0"/>
          <a:chOff x="0" y="0"/>
          <a:chExt cx="0" cy="0"/>
        </a:xfrm>
      </p:grpSpPr>
      <p:sp>
        <p:nvSpPr>
          <p:cNvPr id="4" name="Content Placeholder 3"/>
          <p:cNvSpPr>
            <a:spLocks noGrp="1"/>
          </p:cNvSpPr>
          <p:nvPr>
            <p:ph sz="half" idx="2"/>
          </p:nvPr>
        </p:nvSpPr>
        <p:spPr>
          <a:xfrm>
            <a:off x="817240" y="1600200"/>
            <a:ext cx="7931224" cy="4997151"/>
          </a:xfrm>
        </p:spPr>
        <p:txBody>
          <a:bodyPr>
            <a:normAutofit/>
          </a:bodyPr>
          <a:lstStyle>
            <a:lvl1pPr>
              <a:defRPr sz="2000">
                <a:latin typeface="Arial" pitchFamily="34" charset="0"/>
                <a:cs typeface="Arial" pitchFamily="34" charset="0"/>
              </a:defRPr>
            </a:lvl1pPr>
            <a:lvl2pPr>
              <a:defRPr sz="2000">
                <a:latin typeface="Arial" pitchFamily="34" charset="0"/>
                <a:cs typeface="Arial" pitchFamily="34" charset="0"/>
              </a:defRPr>
            </a:lvl2pPr>
            <a:lvl3pPr>
              <a:defRPr sz="2000">
                <a:latin typeface="Arial" pitchFamily="34" charset="0"/>
                <a:cs typeface="Arial" pitchFamily="34" charset="0"/>
              </a:defRPr>
            </a:lvl3pPr>
            <a:lvl4pPr>
              <a:defRPr sz="2000">
                <a:latin typeface="Arial" pitchFamily="34" charset="0"/>
                <a:cs typeface="Arial" pitchFamily="34" charset="0"/>
              </a:defRPr>
            </a:lvl4pPr>
            <a:lvl5pPr>
              <a:defRPr sz="2000">
                <a:latin typeface="Arial" pitchFamily="34" charset="0"/>
                <a:cs typeface="Arial" pitchFamily="34" charset="0"/>
              </a:defRPr>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9" name="Title 1"/>
          <p:cNvSpPr>
            <a:spLocks noGrp="1"/>
          </p:cNvSpPr>
          <p:nvPr>
            <p:ph type="title" hasCustomPrompt="1"/>
          </p:nvPr>
        </p:nvSpPr>
        <p:spPr>
          <a:xfrm>
            <a:off x="827584" y="404664"/>
            <a:ext cx="7776864" cy="670396"/>
          </a:xfrm>
        </p:spPr>
        <p:txBody>
          <a:bodyPr anchor="b">
            <a:noAutofit/>
          </a:bodyPr>
          <a:lstStyle>
            <a:lvl1pPr algn="l">
              <a:defRPr sz="3000" b="1" baseline="0">
                <a:solidFill>
                  <a:srgbClr val="008DE5"/>
                </a:solidFill>
                <a:latin typeface="Arial" pitchFamily="34" charset="0"/>
                <a:cs typeface="Arial" pitchFamily="34" charset="0"/>
              </a:defRPr>
            </a:lvl1pPr>
          </a:lstStyle>
          <a:p>
            <a:r>
              <a:rPr lang="en-US" dirty="0" smtClean="0"/>
              <a:t>Place your page header here</a:t>
            </a:r>
            <a:endParaRPr lang="en-GB" dirty="0"/>
          </a:p>
        </p:txBody>
      </p:sp>
    </p:spTree>
    <p:extLst>
      <p:ext uri="{BB962C8B-B14F-4D97-AF65-F5344CB8AC3E}">
        <p14:creationId xmlns:p14="http://schemas.microsoft.com/office/powerpoint/2010/main" val="949397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8BE30D-C7E0-4A4E-800D-F211A18FF819}" type="datetimeFigureOut">
              <a:rPr lang="en-GB" smtClean="0"/>
              <a:pPr/>
              <a:t>20/07/2015</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6D46F2-9409-40BD-AA01-9716CA6EDF4E}" type="slidenum">
              <a:rPr lang="en-GB" smtClean="0"/>
              <a:pPr/>
              <a:t>‹#›</a:t>
            </a:fld>
            <a:endParaRPr lang="en-GB"/>
          </a:p>
        </p:txBody>
      </p:sp>
    </p:spTree>
    <p:extLst>
      <p:ext uri="{BB962C8B-B14F-4D97-AF65-F5344CB8AC3E}">
        <p14:creationId xmlns:p14="http://schemas.microsoft.com/office/powerpoint/2010/main" val="93925214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60" r:id="rId4"/>
    <p:sldLayoutId id="2147483661" r:id="rId5"/>
    <p:sldLayoutId id="2147483663" r:id="rId6"/>
    <p:sldLayoutId id="2147483662" r:id="rId7"/>
    <p:sldLayoutId id="2147483652" r:id="rId8"/>
    <p:sldLayoutId id="2147483665" r:id="rId9"/>
    <p:sldLayoutId id="2147483657" r:id="rId10"/>
    <p:sldLayoutId id="2147483656" r:id="rId11"/>
    <p:sldLayoutId id="2147483653" r:id="rId12"/>
    <p:sldLayoutId id="2147483654" r:id="rId13"/>
    <p:sldLayoutId id="2147483664" r:id="rId14"/>
  </p:sldLayoutIdLst>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6" name="Rectangle 15"/>
          <p:cNvSpPr/>
          <p:nvPr/>
        </p:nvSpPr>
        <p:spPr>
          <a:xfrm>
            <a:off x="3950380" y="368654"/>
            <a:ext cx="1512000" cy="6480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b="1" dirty="0" smtClean="0">
                <a:solidFill>
                  <a:schemeClr val="tx1"/>
                </a:solidFill>
                <a:cs typeface="Calibri" panose="020F0502020204030204" pitchFamily="34" charset="0"/>
              </a:rPr>
              <a:t>Death certificates</a:t>
            </a:r>
            <a:endParaRPr lang="en-GB" sz="1200" b="1" dirty="0">
              <a:solidFill>
                <a:schemeClr val="tx1"/>
              </a:solidFill>
              <a:cs typeface="Calibri" panose="020F0502020204030204" pitchFamily="34" charset="0"/>
            </a:endParaRPr>
          </a:p>
        </p:txBody>
      </p:sp>
      <p:sp>
        <p:nvSpPr>
          <p:cNvPr id="17" name="Rectangle 16"/>
          <p:cNvSpPr/>
          <p:nvPr/>
        </p:nvSpPr>
        <p:spPr>
          <a:xfrm>
            <a:off x="5906578" y="368654"/>
            <a:ext cx="1512000" cy="6480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b="1" dirty="0" smtClean="0">
                <a:solidFill>
                  <a:schemeClr val="tx1"/>
                </a:solidFill>
                <a:cs typeface="Calibri" panose="020F0502020204030204" pitchFamily="34" charset="0"/>
              </a:rPr>
              <a:t>Census data</a:t>
            </a:r>
          </a:p>
        </p:txBody>
      </p:sp>
      <p:sp>
        <p:nvSpPr>
          <p:cNvPr id="18" name="Rectangle 17"/>
          <p:cNvSpPr/>
          <p:nvPr/>
        </p:nvSpPr>
        <p:spPr>
          <a:xfrm>
            <a:off x="527102" y="368654"/>
            <a:ext cx="1512000" cy="6480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b="1" dirty="0" smtClean="0">
                <a:solidFill>
                  <a:schemeClr val="tx1"/>
                </a:solidFill>
                <a:cs typeface="Calibri" panose="020F0502020204030204" pitchFamily="34" charset="0"/>
              </a:rPr>
              <a:t>PHE Cancer Registries</a:t>
            </a:r>
            <a:endParaRPr lang="en-GB" sz="1200" b="1" dirty="0">
              <a:solidFill>
                <a:schemeClr val="tx1"/>
              </a:solidFill>
              <a:cs typeface="Calibri" panose="020F0502020204030204" pitchFamily="34" charset="0"/>
            </a:endParaRPr>
          </a:p>
        </p:txBody>
      </p:sp>
      <p:sp>
        <p:nvSpPr>
          <p:cNvPr id="19" name="Rectangle 18"/>
          <p:cNvSpPr/>
          <p:nvPr/>
        </p:nvSpPr>
        <p:spPr>
          <a:xfrm>
            <a:off x="3950380" y="2568298"/>
            <a:ext cx="1512000" cy="6480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b="1" dirty="0" smtClean="0">
                <a:solidFill>
                  <a:schemeClr val="tx1"/>
                </a:solidFill>
                <a:cs typeface="Calibri" panose="020F0502020204030204" pitchFamily="34" charset="0"/>
              </a:rPr>
              <a:t>HSCIC HES-ONS linked mortality data </a:t>
            </a:r>
            <a:endParaRPr lang="en-GB" sz="1200" b="1" dirty="0">
              <a:solidFill>
                <a:schemeClr val="tx1"/>
              </a:solidFill>
              <a:cs typeface="Calibri" panose="020F0502020204030204" pitchFamily="34" charset="0"/>
            </a:endParaRPr>
          </a:p>
        </p:txBody>
      </p:sp>
      <p:sp>
        <p:nvSpPr>
          <p:cNvPr id="20" name="Rectangle 19"/>
          <p:cNvSpPr/>
          <p:nvPr/>
        </p:nvSpPr>
        <p:spPr>
          <a:xfrm>
            <a:off x="3950380" y="1304830"/>
            <a:ext cx="1512000" cy="6480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b="1" dirty="0" smtClean="0">
                <a:solidFill>
                  <a:schemeClr val="tx1"/>
                </a:solidFill>
                <a:cs typeface="Calibri" panose="020F0502020204030204" pitchFamily="34" charset="0"/>
              </a:rPr>
              <a:t>ONS mortality </a:t>
            </a:r>
            <a:r>
              <a:rPr lang="en-GB" sz="1200" b="1" dirty="0">
                <a:solidFill>
                  <a:schemeClr val="tx1"/>
                </a:solidFill>
                <a:cs typeface="Calibri" panose="020F0502020204030204" pitchFamily="34" charset="0"/>
              </a:rPr>
              <a:t>d</a:t>
            </a:r>
            <a:r>
              <a:rPr lang="en-GB" sz="1200" b="1" dirty="0" smtClean="0">
                <a:solidFill>
                  <a:schemeClr val="tx1"/>
                </a:solidFill>
                <a:cs typeface="Calibri" panose="020F0502020204030204" pitchFamily="34" charset="0"/>
              </a:rPr>
              <a:t>ata </a:t>
            </a:r>
            <a:endParaRPr lang="en-GB" sz="1200" b="1" dirty="0">
              <a:solidFill>
                <a:schemeClr val="tx1"/>
              </a:solidFill>
              <a:cs typeface="Calibri" panose="020F0502020204030204" pitchFamily="34" charset="0"/>
            </a:endParaRPr>
          </a:p>
        </p:txBody>
      </p:sp>
      <p:sp>
        <p:nvSpPr>
          <p:cNvPr id="22" name="Rectangle 21"/>
          <p:cNvSpPr/>
          <p:nvPr/>
        </p:nvSpPr>
        <p:spPr>
          <a:xfrm>
            <a:off x="527102" y="1304830"/>
            <a:ext cx="1512000" cy="6480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b="1" dirty="0" smtClean="0">
                <a:solidFill>
                  <a:schemeClr val="tx1"/>
                </a:solidFill>
                <a:cs typeface="Calibri" panose="020F0502020204030204" pitchFamily="34" charset="0"/>
              </a:rPr>
              <a:t>NCDR Analysis Dataset</a:t>
            </a:r>
          </a:p>
        </p:txBody>
      </p:sp>
      <p:sp>
        <p:nvSpPr>
          <p:cNvPr id="25" name="Rectangle 24"/>
          <p:cNvSpPr/>
          <p:nvPr/>
        </p:nvSpPr>
        <p:spPr>
          <a:xfrm>
            <a:off x="6747037" y="4659036"/>
            <a:ext cx="1512000" cy="648000"/>
          </a:xfrm>
          <a:prstGeom prst="rect">
            <a:avLst/>
          </a:prstGeom>
          <a:solidFill>
            <a:schemeClr val="bg1">
              <a:lumMod val="8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b="1" dirty="0" smtClean="0">
                <a:solidFill>
                  <a:schemeClr val="tx1"/>
                </a:solidFill>
                <a:cs typeface="Calibri" panose="020F0502020204030204" pitchFamily="34" charset="0"/>
              </a:rPr>
              <a:t>Estimated population data</a:t>
            </a:r>
            <a:endParaRPr lang="en-GB" sz="1200" b="1" dirty="0">
              <a:solidFill>
                <a:schemeClr val="tx1"/>
              </a:solidFill>
              <a:cs typeface="Calibri" panose="020F0502020204030204" pitchFamily="34" charset="0"/>
            </a:endParaRPr>
          </a:p>
        </p:txBody>
      </p:sp>
      <p:sp>
        <p:nvSpPr>
          <p:cNvPr id="26" name="Rectangle 25"/>
          <p:cNvSpPr/>
          <p:nvPr/>
        </p:nvSpPr>
        <p:spPr>
          <a:xfrm>
            <a:off x="527102" y="4659036"/>
            <a:ext cx="1512000" cy="648000"/>
          </a:xfrm>
          <a:prstGeom prst="rect">
            <a:avLst/>
          </a:prstGeom>
          <a:solidFill>
            <a:schemeClr val="bg1">
              <a:lumMod val="8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b="1" dirty="0" smtClean="0">
                <a:solidFill>
                  <a:schemeClr val="tx1"/>
                </a:solidFill>
                <a:cs typeface="Calibri" panose="020F0502020204030204" pitchFamily="34" charset="0"/>
              </a:rPr>
              <a:t>NCDR </a:t>
            </a:r>
            <a:r>
              <a:rPr lang="en-GB" sz="1200" b="1" dirty="0" err="1" smtClean="0">
                <a:solidFill>
                  <a:schemeClr val="tx1"/>
                </a:solidFill>
                <a:cs typeface="Calibri" panose="020F0502020204030204" pitchFamily="34" charset="0"/>
              </a:rPr>
              <a:t>PCa</a:t>
            </a:r>
            <a:r>
              <a:rPr lang="en-GB" sz="1200" b="1" dirty="0" smtClean="0">
                <a:solidFill>
                  <a:schemeClr val="tx1"/>
                </a:solidFill>
                <a:cs typeface="Calibri" panose="020F0502020204030204" pitchFamily="34" charset="0"/>
              </a:rPr>
              <a:t> incidence data</a:t>
            </a:r>
          </a:p>
        </p:txBody>
      </p:sp>
      <p:sp>
        <p:nvSpPr>
          <p:cNvPr id="30" name="Rectangle 29"/>
          <p:cNvSpPr/>
          <p:nvPr/>
        </p:nvSpPr>
        <p:spPr>
          <a:xfrm>
            <a:off x="3149910" y="4659036"/>
            <a:ext cx="1512000" cy="648000"/>
          </a:xfrm>
          <a:prstGeom prst="rect">
            <a:avLst/>
          </a:prstGeom>
          <a:solidFill>
            <a:schemeClr val="bg1">
              <a:lumMod val="8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b="1" dirty="0" smtClean="0">
                <a:solidFill>
                  <a:schemeClr val="tx1"/>
                </a:solidFill>
                <a:cs typeface="Calibri" panose="020F0502020204030204" pitchFamily="34" charset="0"/>
              </a:rPr>
              <a:t>PHE/ONS </a:t>
            </a:r>
            <a:r>
              <a:rPr lang="en-GB" sz="1200" b="1" dirty="0" err="1" smtClean="0">
                <a:solidFill>
                  <a:schemeClr val="tx1"/>
                </a:solidFill>
                <a:cs typeface="Calibri" panose="020F0502020204030204" pitchFamily="34" charset="0"/>
              </a:rPr>
              <a:t>PCa</a:t>
            </a:r>
            <a:r>
              <a:rPr lang="en-GB" sz="1200" b="1" dirty="0" smtClean="0">
                <a:solidFill>
                  <a:schemeClr val="tx1"/>
                </a:solidFill>
                <a:cs typeface="Calibri" panose="020F0502020204030204" pitchFamily="34" charset="0"/>
              </a:rPr>
              <a:t> mortality data</a:t>
            </a:r>
            <a:endParaRPr lang="en-GB" sz="1200" b="1" dirty="0">
              <a:solidFill>
                <a:schemeClr val="tx1"/>
              </a:solidFill>
              <a:cs typeface="Calibri" panose="020F0502020204030204" pitchFamily="34" charset="0"/>
            </a:endParaRPr>
          </a:p>
        </p:txBody>
      </p:sp>
      <p:sp>
        <p:nvSpPr>
          <p:cNvPr id="36" name="Rectangle 35"/>
          <p:cNvSpPr/>
          <p:nvPr/>
        </p:nvSpPr>
        <p:spPr>
          <a:xfrm>
            <a:off x="4820556" y="4659036"/>
            <a:ext cx="1512000" cy="648000"/>
          </a:xfrm>
          <a:prstGeom prst="rect">
            <a:avLst/>
          </a:prstGeom>
          <a:solidFill>
            <a:schemeClr val="bg1">
              <a:lumMod val="8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b="1" dirty="0" smtClean="0">
                <a:solidFill>
                  <a:schemeClr val="tx1"/>
                </a:solidFill>
                <a:cs typeface="Calibri" panose="020F0502020204030204" pitchFamily="34" charset="0"/>
              </a:rPr>
              <a:t>PHE/ONS all-cause mortality data</a:t>
            </a:r>
            <a:endParaRPr lang="en-GB" sz="1200" b="1" dirty="0">
              <a:solidFill>
                <a:schemeClr val="tx1"/>
              </a:solidFill>
              <a:cs typeface="Calibri" panose="020F0502020204030204" pitchFamily="34" charset="0"/>
            </a:endParaRPr>
          </a:p>
        </p:txBody>
      </p:sp>
      <p:sp>
        <p:nvSpPr>
          <p:cNvPr id="21" name="Rectangle 20"/>
          <p:cNvSpPr/>
          <p:nvPr/>
        </p:nvSpPr>
        <p:spPr>
          <a:xfrm>
            <a:off x="7572031" y="368654"/>
            <a:ext cx="1512000" cy="6480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b="1" dirty="0" smtClean="0">
                <a:solidFill>
                  <a:schemeClr val="tx1"/>
                </a:solidFill>
                <a:cs typeface="Calibri" panose="020F0502020204030204" pitchFamily="34" charset="0"/>
              </a:rPr>
              <a:t>ONS mid-year population estimates</a:t>
            </a:r>
            <a:endParaRPr lang="en-GB" sz="1200" b="1" dirty="0">
              <a:solidFill>
                <a:schemeClr val="tx1"/>
              </a:solidFill>
              <a:cs typeface="Calibri" panose="020F0502020204030204" pitchFamily="34" charset="0"/>
            </a:endParaRPr>
          </a:p>
        </p:txBody>
      </p:sp>
      <p:cxnSp>
        <p:nvCxnSpPr>
          <p:cNvPr id="66" name="Straight Arrow Connector 65"/>
          <p:cNvCxnSpPr>
            <a:stCxn id="22" idx="2"/>
            <a:endCxn id="26" idx="0"/>
          </p:cNvCxnSpPr>
          <p:nvPr/>
        </p:nvCxnSpPr>
        <p:spPr>
          <a:xfrm>
            <a:off x="1283102" y="1952830"/>
            <a:ext cx="0" cy="2706206"/>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76" name="Straight Arrow Connector 75"/>
          <p:cNvCxnSpPr>
            <a:stCxn id="16" idx="2"/>
            <a:endCxn id="20" idx="0"/>
          </p:cNvCxnSpPr>
          <p:nvPr/>
        </p:nvCxnSpPr>
        <p:spPr>
          <a:xfrm>
            <a:off x="4706380" y="1016654"/>
            <a:ext cx="0" cy="288176"/>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13" name="Rectangle 112"/>
          <p:cNvSpPr/>
          <p:nvPr/>
        </p:nvSpPr>
        <p:spPr>
          <a:xfrm>
            <a:off x="44788" y="5675583"/>
            <a:ext cx="9077946" cy="10434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GB" sz="1050" dirty="0" smtClean="0">
                <a:solidFill>
                  <a:schemeClr val="tx1"/>
                </a:solidFill>
                <a:cs typeface="Calibri" panose="020F0502020204030204" pitchFamily="34" charset="0"/>
              </a:rPr>
              <a:t>Abbreviations: HES = Hospital Episode Statistics; HSCIC = Health &amp; Social Care Information Centre; NCDR = National Cancer Data Repository; ONS = Office for National Statistics; </a:t>
            </a:r>
            <a:r>
              <a:rPr lang="en-GB" sz="1050" dirty="0" err="1" smtClean="0">
                <a:solidFill>
                  <a:schemeClr val="tx1"/>
                </a:solidFill>
                <a:cs typeface="Calibri" panose="020F0502020204030204" pitchFamily="34" charset="0"/>
              </a:rPr>
              <a:t>PCa</a:t>
            </a:r>
            <a:r>
              <a:rPr lang="en-GB" sz="1050" dirty="0" smtClean="0">
                <a:solidFill>
                  <a:schemeClr val="tx1"/>
                </a:solidFill>
                <a:cs typeface="Calibri" panose="020F0502020204030204" pitchFamily="34" charset="0"/>
              </a:rPr>
              <a:t> = prostate cancer; PHE = Public Health England</a:t>
            </a:r>
          </a:p>
          <a:p>
            <a:endParaRPr lang="en-GB" sz="1050" dirty="0">
              <a:solidFill>
                <a:schemeClr val="tx1"/>
              </a:solidFill>
              <a:cs typeface="Calibri" panose="020F0502020204030204" pitchFamily="34" charset="0"/>
            </a:endParaRPr>
          </a:p>
          <a:p>
            <a:r>
              <a:rPr lang="en-GB" sz="1050" dirty="0" smtClean="0">
                <a:solidFill>
                  <a:schemeClr val="tx1"/>
                </a:solidFill>
                <a:cs typeface="Calibri" panose="020F0502020204030204" pitchFamily="34" charset="0"/>
              </a:rPr>
              <a:t>This flow chart shows the raw data sources used to gather statistics on prostate cancer incidence, prostate cancer mortality, all-cause mortality and population estimates, available where possible by ethnic group, and then how these data were subsequently combined in order to produce the final datasets (shown in grey boxes) required in order to calculate </a:t>
            </a:r>
            <a:r>
              <a:rPr lang="en-GB" sz="1050" dirty="0">
                <a:solidFill>
                  <a:schemeClr val="tx1"/>
                </a:solidFill>
                <a:cs typeface="Calibri" panose="020F0502020204030204" pitchFamily="34" charset="0"/>
              </a:rPr>
              <a:t>the lifetime risk of being diagnosed with, and dying from, prostate cancer by major ethnic </a:t>
            </a:r>
            <a:r>
              <a:rPr lang="en-GB" sz="1050" dirty="0" smtClean="0">
                <a:solidFill>
                  <a:schemeClr val="tx1"/>
                </a:solidFill>
                <a:cs typeface="Calibri" panose="020F0502020204030204" pitchFamily="34" charset="0"/>
              </a:rPr>
              <a:t>group.</a:t>
            </a:r>
            <a:endParaRPr lang="en-GB" sz="1050" dirty="0">
              <a:solidFill>
                <a:schemeClr val="tx1"/>
              </a:solidFill>
              <a:cs typeface="Calibri" panose="020F0502020204030204" pitchFamily="34" charset="0"/>
            </a:endParaRPr>
          </a:p>
        </p:txBody>
      </p:sp>
      <p:sp>
        <p:nvSpPr>
          <p:cNvPr id="114" name="Rectangle 113"/>
          <p:cNvSpPr/>
          <p:nvPr/>
        </p:nvSpPr>
        <p:spPr>
          <a:xfrm>
            <a:off x="16718" y="11504"/>
            <a:ext cx="9077946" cy="5492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GB" sz="1100" b="1" smtClean="0">
                <a:solidFill>
                  <a:schemeClr val="tx1"/>
                </a:solidFill>
                <a:cs typeface="Calibri" panose="020F0502020204030204" pitchFamily="34" charset="0"/>
              </a:rPr>
              <a:t>Additional Figure </a:t>
            </a:r>
            <a:r>
              <a:rPr lang="en-GB" sz="1100" b="1" dirty="0" smtClean="0">
                <a:solidFill>
                  <a:schemeClr val="tx1"/>
                </a:solidFill>
                <a:cs typeface="Calibri" panose="020F0502020204030204" pitchFamily="34" charset="0"/>
              </a:rPr>
              <a:t>1.  Sources of data used</a:t>
            </a:r>
            <a:endParaRPr lang="en-GB" sz="1100" b="1" dirty="0">
              <a:solidFill>
                <a:schemeClr val="tx1"/>
              </a:solidFill>
              <a:cs typeface="Calibri" panose="020F0502020204030204" pitchFamily="34" charset="0"/>
            </a:endParaRPr>
          </a:p>
        </p:txBody>
      </p:sp>
      <p:sp>
        <p:nvSpPr>
          <p:cNvPr id="2" name="TextBox 1"/>
          <p:cNvSpPr txBox="1"/>
          <p:nvPr/>
        </p:nvSpPr>
        <p:spPr>
          <a:xfrm rot="5400000">
            <a:off x="5871851" y="2429799"/>
            <a:ext cx="1539204" cy="276999"/>
          </a:xfrm>
          <a:prstGeom prst="rect">
            <a:avLst/>
          </a:prstGeom>
          <a:noFill/>
        </p:spPr>
        <p:txBody>
          <a:bodyPr wrap="none" rtlCol="0">
            <a:spAutoFit/>
          </a:bodyPr>
          <a:lstStyle/>
          <a:p>
            <a:r>
              <a:rPr lang="en-GB" sz="1200" dirty="0" smtClean="0"/>
              <a:t>+ extra ONS deaths</a:t>
            </a:r>
            <a:endParaRPr lang="en-GB" sz="1200" dirty="0"/>
          </a:p>
        </p:txBody>
      </p:sp>
      <p:cxnSp>
        <p:nvCxnSpPr>
          <p:cNvPr id="38" name="Straight Arrow Connector 37"/>
          <p:cNvCxnSpPr/>
          <p:nvPr/>
        </p:nvCxnSpPr>
        <p:spPr>
          <a:xfrm>
            <a:off x="7503942" y="1952830"/>
            <a:ext cx="20361" cy="2706206"/>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5" name="Straight Connector 4"/>
          <p:cNvCxnSpPr>
            <a:stCxn id="17" idx="2"/>
          </p:cNvCxnSpPr>
          <p:nvPr/>
        </p:nvCxnSpPr>
        <p:spPr>
          <a:xfrm>
            <a:off x="6662578" y="1016654"/>
            <a:ext cx="850640" cy="936176"/>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2" name="Straight Connector 41"/>
          <p:cNvCxnSpPr/>
          <p:nvPr/>
        </p:nvCxnSpPr>
        <p:spPr>
          <a:xfrm flipH="1">
            <a:off x="7516974" y="1009608"/>
            <a:ext cx="850640" cy="936176"/>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1" name="Straight Arrow Connector 50"/>
          <p:cNvCxnSpPr/>
          <p:nvPr/>
        </p:nvCxnSpPr>
        <p:spPr>
          <a:xfrm>
            <a:off x="3523558" y="2214458"/>
            <a:ext cx="1164830" cy="0"/>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52" name="Straight Arrow Connector 51"/>
          <p:cNvCxnSpPr>
            <a:endCxn id="19" idx="0"/>
          </p:cNvCxnSpPr>
          <p:nvPr/>
        </p:nvCxnSpPr>
        <p:spPr>
          <a:xfrm>
            <a:off x="4688388" y="1952830"/>
            <a:ext cx="17992" cy="615468"/>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67" name="Straight Arrow Connector 66"/>
          <p:cNvCxnSpPr/>
          <p:nvPr/>
        </p:nvCxnSpPr>
        <p:spPr>
          <a:xfrm>
            <a:off x="1274743" y="1016654"/>
            <a:ext cx="0" cy="288176"/>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75" name="Straight Arrow Connector 74"/>
          <p:cNvCxnSpPr>
            <a:stCxn id="112" idx="2"/>
            <a:endCxn id="30" idx="0"/>
          </p:cNvCxnSpPr>
          <p:nvPr/>
        </p:nvCxnSpPr>
        <p:spPr>
          <a:xfrm>
            <a:off x="3905910" y="4300086"/>
            <a:ext cx="0" cy="358950"/>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80" name="Straight Connector 79"/>
          <p:cNvCxnSpPr>
            <a:stCxn id="20" idx="3"/>
          </p:cNvCxnSpPr>
          <p:nvPr/>
        </p:nvCxnSpPr>
        <p:spPr>
          <a:xfrm>
            <a:off x="5462380" y="1628830"/>
            <a:ext cx="1030070"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5" name="Straight Connector 94"/>
          <p:cNvCxnSpPr/>
          <p:nvPr/>
        </p:nvCxnSpPr>
        <p:spPr>
          <a:xfrm>
            <a:off x="6492450" y="1624784"/>
            <a:ext cx="0" cy="2785532"/>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1" name="Straight Arrow Connector 100"/>
          <p:cNvCxnSpPr/>
          <p:nvPr/>
        </p:nvCxnSpPr>
        <p:spPr>
          <a:xfrm flipH="1">
            <a:off x="1283102" y="2209679"/>
            <a:ext cx="1089124" cy="0"/>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4" name="Rectangle 3"/>
          <p:cNvSpPr/>
          <p:nvPr/>
        </p:nvSpPr>
        <p:spPr>
          <a:xfrm>
            <a:off x="2252354" y="1900514"/>
            <a:ext cx="1512000" cy="648000"/>
          </a:xfrm>
          <a:prstGeom prst="rect">
            <a:avLst/>
          </a:prstGeom>
          <a:solidFill>
            <a:schemeClr val="bg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b="1" dirty="0" smtClean="0">
                <a:solidFill>
                  <a:schemeClr val="tx1"/>
                </a:solidFill>
                <a:cs typeface="Calibri" panose="020F0502020204030204" pitchFamily="34" charset="0"/>
              </a:rPr>
              <a:t>HES Database</a:t>
            </a:r>
          </a:p>
          <a:p>
            <a:pPr algn="ctr"/>
            <a:r>
              <a:rPr lang="en-GB" sz="1200" dirty="0" smtClean="0">
                <a:solidFill>
                  <a:schemeClr val="tx1"/>
                </a:solidFill>
                <a:cs typeface="Calibri" panose="020F0502020204030204" pitchFamily="34" charset="0"/>
              </a:rPr>
              <a:t>(contains ethnicity)</a:t>
            </a:r>
          </a:p>
        </p:txBody>
      </p:sp>
      <p:sp>
        <p:nvSpPr>
          <p:cNvPr id="93" name="Rectangle 92"/>
          <p:cNvSpPr/>
          <p:nvPr/>
        </p:nvSpPr>
        <p:spPr>
          <a:xfrm>
            <a:off x="361507" y="3405052"/>
            <a:ext cx="8123274" cy="2294000"/>
          </a:xfrm>
          <a:prstGeom prst="rect">
            <a:avLst/>
          </a:prstGeom>
          <a:noFill/>
          <a:ln w="12700">
            <a:solidFill>
              <a:schemeClr val="tx1"/>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p>
        </p:txBody>
      </p:sp>
      <p:sp>
        <p:nvSpPr>
          <p:cNvPr id="98" name="Rectangle 97"/>
          <p:cNvSpPr/>
          <p:nvPr/>
        </p:nvSpPr>
        <p:spPr>
          <a:xfrm>
            <a:off x="1152510" y="5387764"/>
            <a:ext cx="6326372" cy="276999"/>
          </a:xfrm>
          <a:prstGeom prst="rect">
            <a:avLst/>
          </a:prstGeom>
        </p:spPr>
        <p:txBody>
          <a:bodyPr wrap="square">
            <a:spAutoFit/>
          </a:bodyPr>
          <a:lstStyle/>
          <a:p>
            <a:pPr algn="ctr"/>
            <a:r>
              <a:rPr lang="en-GB" sz="1200" b="1" dirty="0" smtClean="0">
                <a:cs typeface="Calibri" panose="020F0502020204030204" pitchFamily="34" charset="0"/>
              </a:rPr>
              <a:t>Final datasets grouped </a:t>
            </a:r>
            <a:r>
              <a:rPr lang="en-GB" sz="1200" b="1" dirty="0">
                <a:cs typeface="Calibri" panose="020F0502020204030204" pitchFamily="34" charset="0"/>
              </a:rPr>
              <a:t>by ethnicity and 5-year age bands for 2008-2010</a:t>
            </a:r>
          </a:p>
        </p:txBody>
      </p:sp>
      <p:cxnSp>
        <p:nvCxnSpPr>
          <p:cNvPr id="109" name="Straight Arrow Connector 108"/>
          <p:cNvCxnSpPr/>
          <p:nvPr/>
        </p:nvCxnSpPr>
        <p:spPr>
          <a:xfrm>
            <a:off x="5583861" y="4300086"/>
            <a:ext cx="0" cy="342217"/>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12" name="Rectangle 111"/>
          <p:cNvSpPr/>
          <p:nvPr/>
        </p:nvSpPr>
        <p:spPr>
          <a:xfrm>
            <a:off x="3149910" y="3652086"/>
            <a:ext cx="1512000" cy="648000"/>
          </a:xfrm>
          <a:prstGeom prst="rect">
            <a:avLst/>
          </a:prstGeom>
          <a:solidFill>
            <a:schemeClr val="bg1">
              <a:lumMod val="8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b="1" dirty="0" smtClean="0">
                <a:solidFill>
                  <a:schemeClr val="tx1"/>
                </a:solidFill>
                <a:cs typeface="Calibri" panose="020F0502020204030204" pitchFamily="34" charset="0"/>
              </a:rPr>
              <a:t>PHE-supplied </a:t>
            </a:r>
            <a:r>
              <a:rPr lang="en-GB" sz="1200" b="1" dirty="0" err="1" smtClean="0">
                <a:solidFill>
                  <a:schemeClr val="tx1"/>
                </a:solidFill>
                <a:cs typeface="Calibri" panose="020F0502020204030204" pitchFamily="34" charset="0"/>
              </a:rPr>
              <a:t>PCa</a:t>
            </a:r>
            <a:r>
              <a:rPr lang="en-GB" sz="1200" b="1" dirty="0" smtClean="0">
                <a:solidFill>
                  <a:schemeClr val="tx1"/>
                </a:solidFill>
                <a:cs typeface="Calibri" panose="020F0502020204030204" pitchFamily="34" charset="0"/>
              </a:rPr>
              <a:t> mortality data</a:t>
            </a:r>
            <a:endParaRPr lang="en-GB" sz="1200" b="1" dirty="0">
              <a:solidFill>
                <a:schemeClr val="tx1"/>
              </a:solidFill>
              <a:cs typeface="Calibri" panose="020F0502020204030204" pitchFamily="34" charset="0"/>
            </a:endParaRPr>
          </a:p>
        </p:txBody>
      </p:sp>
      <p:sp>
        <p:nvSpPr>
          <p:cNvPr id="115" name="Rectangle 114"/>
          <p:cNvSpPr/>
          <p:nvPr/>
        </p:nvSpPr>
        <p:spPr>
          <a:xfrm>
            <a:off x="4827861" y="3652086"/>
            <a:ext cx="1512000" cy="648000"/>
          </a:xfrm>
          <a:prstGeom prst="rect">
            <a:avLst/>
          </a:prstGeom>
          <a:solidFill>
            <a:schemeClr val="bg1">
              <a:lumMod val="8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b="1" dirty="0">
                <a:solidFill>
                  <a:schemeClr val="tx1"/>
                </a:solidFill>
                <a:cs typeface="Calibri" panose="020F0502020204030204" pitchFamily="34" charset="0"/>
              </a:rPr>
              <a:t>PHE-supplied </a:t>
            </a:r>
            <a:r>
              <a:rPr lang="en-GB" sz="1200" b="1" dirty="0" smtClean="0">
                <a:solidFill>
                  <a:schemeClr val="tx1"/>
                </a:solidFill>
                <a:cs typeface="Calibri" panose="020F0502020204030204" pitchFamily="34" charset="0"/>
              </a:rPr>
              <a:t>all-cause mortality data</a:t>
            </a:r>
            <a:endParaRPr lang="en-GB" sz="1200" b="1" dirty="0">
              <a:solidFill>
                <a:schemeClr val="tx1"/>
              </a:solidFill>
              <a:cs typeface="Calibri" panose="020F0502020204030204" pitchFamily="34" charset="0"/>
            </a:endParaRPr>
          </a:p>
        </p:txBody>
      </p:sp>
      <p:cxnSp>
        <p:nvCxnSpPr>
          <p:cNvPr id="116" name="Straight Arrow Connector 115"/>
          <p:cNvCxnSpPr/>
          <p:nvPr/>
        </p:nvCxnSpPr>
        <p:spPr>
          <a:xfrm flipH="1">
            <a:off x="3905911" y="4410316"/>
            <a:ext cx="2597042" cy="0"/>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18" name="Straight Arrow Connector 117"/>
          <p:cNvCxnSpPr>
            <a:endCxn id="112" idx="0"/>
          </p:cNvCxnSpPr>
          <p:nvPr/>
        </p:nvCxnSpPr>
        <p:spPr>
          <a:xfrm flipH="1">
            <a:off x="3905910" y="3226304"/>
            <a:ext cx="800470" cy="425782"/>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20" name="Straight Arrow Connector 119"/>
          <p:cNvCxnSpPr>
            <a:endCxn id="115" idx="0"/>
          </p:cNvCxnSpPr>
          <p:nvPr/>
        </p:nvCxnSpPr>
        <p:spPr>
          <a:xfrm>
            <a:off x="4706380" y="3210784"/>
            <a:ext cx="877481" cy="441302"/>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3985485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theme/theme1.xml><?xml version="1.0" encoding="utf-8"?>
<a:theme xmlns:a="http://schemas.openxmlformats.org/drawingml/2006/main" name="Office Theme">
  <a:themeElements>
    <a:clrScheme name="Prostate Cancer UK">
      <a:dk1>
        <a:sysClr val="windowText" lastClr="000000"/>
      </a:dk1>
      <a:lt1>
        <a:sysClr val="window" lastClr="FFFFFF"/>
      </a:lt1>
      <a:dk2>
        <a:srgbClr val="000000"/>
      </a:dk2>
      <a:lt2>
        <a:srgbClr val="FFFFFF"/>
      </a:lt2>
      <a:accent1>
        <a:srgbClr val="008DE5"/>
      </a:accent1>
      <a:accent2>
        <a:srgbClr val="3DD141"/>
      </a:accent2>
      <a:accent3>
        <a:srgbClr val="BFBFBF"/>
      </a:accent3>
      <a:accent4>
        <a:srgbClr val="223A9E"/>
      </a:accent4>
      <a:accent5>
        <a:srgbClr val="7F7F7F"/>
      </a:accent5>
      <a:accent6>
        <a:srgbClr val="0B56C5"/>
      </a:accent6>
      <a:hlink>
        <a:srgbClr val="3DD141"/>
      </a:hlink>
      <a:folHlink>
        <a:srgbClr val="008DE5"/>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larity">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5226</TotalTime>
  <Words>195</Words>
  <Application>Microsoft Office PowerPoint</Application>
  <PresentationFormat>On-screen Show (4:3)</PresentationFormat>
  <Paragraphs>22</Paragraphs>
  <Slides>1</Slides>
  <Notes>1</Notes>
  <HiddenSlides>0</HiddenSlides>
  <MMClips>0</MMClips>
  <ScaleCrop>false</ScaleCrop>
  <HeadingPairs>
    <vt:vector size="4" baseType="variant">
      <vt:variant>
        <vt:lpstr>Theme</vt:lpstr>
      </vt:variant>
      <vt:variant>
        <vt:i4>1</vt:i4>
      </vt:variant>
      <vt:variant>
        <vt:lpstr>Slide Titles</vt:lpstr>
      </vt:variant>
      <vt:variant>
        <vt:i4>1</vt:i4>
      </vt:variant>
    </vt:vector>
  </HeadingPairs>
  <TitlesOfParts>
    <vt:vector size="2" baseType="lpstr">
      <vt:lpstr>Office Theme</vt:lpstr>
      <vt:lpstr>PowerPoint Presentation</vt:lpstr>
    </vt:vector>
  </TitlesOfParts>
  <Company>Prostate Cancer UK</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Louise Hiller</dc:creator>
  <cp:lastModifiedBy>Ali Cooper</cp:lastModifiedBy>
  <cp:revision>288</cp:revision>
  <cp:lastPrinted>2014-05-22T11:58:24Z</cp:lastPrinted>
  <dcterms:created xsi:type="dcterms:W3CDTF">2014-02-11T14:00:45Z</dcterms:created>
  <dcterms:modified xsi:type="dcterms:W3CDTF">2015-07-20T09:36:35Z</dcterms:modified>
</cp:coreProperties>
</file>