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55595" autoAdjust="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B3EBC4-FAE4-4B80-8826-4A21D1B816B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00FCB-2A12-4372-92B0-7FBE5EC059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256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Hall est une autre signature de radiosensibilité développé dans</a:t>
            </a:r>
            <a:r>
              <a:rPr lang="fr-FR" baseline="0" dirty="0" smtClean="0"/>
              <a:t> les cancers </a:t>
            </a:r>
            <a:r>
              <a:rPr lang="fr-FR" baseline="0" dirty="0" err="1" smtClean="0"/>
              <a:t>head</a:t>
            </a:r>
            <a:r>
              <a:rPr lang="fr-FR" baseline="0" dirty="0" smtClean="0"/>
              <a:t> and neck</a:t>
            </a:r>
          </a:p>
          <a:p>
            <a:r>
              <a:rPr lang="fr-FR" baseline="0" dirty="0" smtClean="0"/>
              <a:t>La radiosensibilité est variable suivant les sous-types moléculaires.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5D7635-841F-4DA7-BA64-7E9D7ECDA72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590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1607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3745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1835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359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29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408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7921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854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611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587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528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705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34" y="1988840"/>
            <a:ext cx="3528406" cy="3620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322" y="1988839"/>
            <a:ext cx="3704902" cy="3620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413626" y="5655788"/>
            <a:ext cx="872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TCGA</a:t>
            </a:r>
            <a:endParaRPr lang="fr-FR" sz="2400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7596336" y="5621348"/>
            <a:ext cx="14542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GSE65858</a:t>
            </a:r>
            <a:endParaRPr lang="fr-FR" sz="2400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4312198" y="5621348"/>
            <a:ext cx="14542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GSE39366</a:t>
            </a:r>
            <a:endParaRPr lang="fr-FR" sz="2400" b="1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765" y="2035297"/>
            <a:ext cx="3678811" cy="3620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340806" y="1844824"/>
            <a:ext cx="17642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/>
              <a:t>P</a:t>
            </a:r>
            <a:r>
              <a:rPr lang="en-US" sz="2000" b="1" dirty="0" smtClean="0"/>
              <a:t>&lt;0.0001</a:t>
            </a:r>
            <a:endParaRPr lang="fr-FR" sz="2000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7718760" y="1844824"/>
            <a:ext cx="12093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/>
              <a:t>P</a:t>
            </a:r>
            <a:r>
              <a:rPr lang="en-US" sz="2000" b="1" dirty="0" smtClean="0"/>
              <a:t>=0.0003</a:t>
            </a:r>
            <a:endParaRPr lang="fr-FR" sz="20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4427985" y="1844824"/>
            <a:ext cx="13384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/>
              <a:t>P</a:t>
            </a:r>
            <a:r>
              <a:rPr lang="en-US" sz="2000" b="1" dirty="0" smtClean="0"/>
              <a:t>=0.0076</a:t>
            </a:r>
            <a:endParaRPr lang="fr-FR" sz="2000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35496" y="35332"/>
            <a:ext cx="1956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Additional Figure 1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8582053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637</TotalTime>
  <Words>33</Words>
  <Application>Microsoft Office PowerPoint</Application>
  <PresentationFormat>Affichage à l'écran (4:3)</PresentationFormat>
  <Paragraphs>10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Supplementary</dc:title>
  <dc:creator>FOY Jean-Philippe</dc:creator>
  <cp:lastModifiedBy>FOY Jean-Philippe</cp:lastModifiedBy>
  <cp:revision>30</cp:revision>
  <dcterms:created xsi:type="dcterms:W3CDTF">2016-03-18T18:34:33Z</dcterms:created>
  <dcterms:modified xsi:type="dcterms:W3CDTF">2017-08-27T16:04:04Z</dcterms:modified>
</cp:coreProperties>
</file>